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m4a" ContentType="audio/mp4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2"/>
  </p:notesMasterIdLst>
  <p:sldIdLst>
    <p:sldId id="286" r:id="rId2"/>
    <p:sldId id="296" r:id="rId3"/>
    <p:sldId id="336" r:id="rId4"/>
    <p:sldId id="339" r:id="rId5"/>
    <p:sldId id="340" r:id="rId6"/>
    <p:sldId id="293" r:id="rId7"/>
    <p:sldId id="258" r:id="rId8"/>
    <p:sldId id="264" r:id="rId9"/>
    <p:sldId id="343" r:id="rId10"/>
    <p:sldId id="345" r:id="rId11"/>
    <p:sldId id="346" r:id="rId12"/>
    <p:sldId id="362" r:id="rId13"/>
    <p:sldId id="298" r:id="rId14"/>
    <p:sldId id="342" r:id="rId15"/>
    <p:sldId id="355" r:id="rId16"/>
    <p:sldId id="347" r:id="rId17"/>
    <p:sldId id="348" r:id="rId18"/>
    <p:sldId id="350" r:id="rId19"/>
    <p:sldId id="356" r:id="rId20"/>
    <p:sldId id="322" r:id="rId21"/>
    <p:sldId id="361" r:id="rId22"/>
    <p:sldId id="359" r:id="rId23"/>
    <p:sldId id="329" r:id="rId24"/>
    <p:sldId id="331" r:id="rId25"/>
    <p:sldId id="332" r:id="rId26"/>
    <p:sldId id="333" r:id="rId27"/>
    <p:sldId id="334" r:id="rId28"/>
    <p:sldId id="330" r:id="rId29"/>
    <p:sldId id="323" r:id="rId30"/>
    <p:sldId id="338" r:id="rId31"/>
  </p:sldIdLst>
  <p:sldSz cx="9144000" cy="5143500" type="screen16x9"/>
  <p:notesSz cx="6858000" cy="9144000"/>
  <p:embeddedFontLst>
    <p:embeddedFont>
      <p:font typeface=".VnBlack" panose="020B7200000000000000" pitchFamily="34" charset="0"/>
      <p:regular r:id="rId33"/>
    </p:embeddedFont>
    <p:embeddedFont>
      <p:font typeface="Anaheim" panose="020B0604020202020204" charset="0"/>
      <p:regular r:id="rId34"/>
    </p:embeddedFont>
    <p:embeddedFont>
      <p:font typeface="Bowlby One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Varela Round" panose="020B0604020202020204" charset="-79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CF0C6"/>
    <a:srgbClr val="FFC5C5"/>
    <a:srgbClr val="FFE1E1"/>
    <a:srgbClr val="FFFFDD"/>
    <a:srgbClr val="00863D"/>
    <a:srgbClr val="FF5F5F"/>
    <a:srgbClr val="C985FF"/>
    <a:srgbClr val="FFC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855731-AD96-4343-A774-BDCFC1188D97}">
  <a:tblStyle styleId="{77855731-AD96-4343-A774-BDCFC1188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0" autoAdjust="0"/>
    <p:restoredTop sz="94343" autoAdjust="0"/>
  </p:normalViewPr>
  <p:slideViewPr>
    <p:cSldViewPr snapToGrid="0">
      <p:cViewPr varScale="1">
        <p:scale>
          <a:sx n="140" d="100"/>
          <a:sy n="140" d="100"/>
        </p:scale>
        <p:origin x="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916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g102013cd33a_2_4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3" name="Google Shape;3693;g102013cd33a_2_4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170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35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88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794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793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384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f8ca560fe2_1_4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f8ca560fe2_1_4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25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g102013cd33a_2_4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3" name="Google Shape;3693;g102013cd33a_2_4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55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102013cd33a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102013cd33a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59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88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1" name="Google Shape;4171;gf8ca560fe2_1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2" name="Google Shape;4172;gf8ca560fe2_1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41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16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02013cd33a_2_4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102013cd33a_2_4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85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97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22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5" name="Google Shape;55;p6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56" name="Google Shape;56;p6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2651857" y="2885987"/>
            <a:ext cx="38520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1494900" y="1547962"/>
            <a:ext cx="6165900" cy="12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326825" y="-14762"/>
            <a:ext cx="1712750" cy="5165525"/>
          </a:xfrm>
          <a:custGeom>
            <a:avLst/>
            <a:gdLst/>
            <a:ahLst/>
            <a:cxnLst/>
            <a:rect l="l" t="t" r="r" b="b"/>
            <a:pathLst>
              <a:path w="68510" h="206621" fill="none" extrusionOk="0">
                <a:moveTo>
                  <a:pt x="15110" y="206620"/>
                </a:moveTo>
                <a:cubicBezTo>
                  <a:pt x="15110" y="206620"/>
                  <a:pt x="64985" y="190094"/>
                  <a:pt x="62758" y="154304"/>
                </a:cubicBezTo>
                <a:cubicBezTo>
                  <a:pt x="60544" y="118515"/>
                  <a:pt x="28575" y="125765"/>
                  <a:pt x="29754" y="102394"/>
                </a:cubicBezTo>
                <a:cubicBezTo>
                  <a:pt x="30921" y="79022"/>
                  <a:pt x="59044" y="83403"/>
                  <a:pt x="63770" y="51757"/>
                </a:cubicBezTo>
                <a:cubicBezTo>
                  <a:pt x="68509" y="20122"/>
                  <a:pt x="0" y="1"/>
                  <a:pt x="0" y="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7087725" y="-11012"/>
            <a:ext cx="1713025" cy="5165525"/>
          </a:xfrm>
          <a:custGeom>
            <a:avLst/>
            <a:gdLst/>
            <a:ahLst/>
            <a:cxnLst/>
            <a:rect l="l" t="t" r="r" b="b"/>
            <a:pathLst>
              <a:path w="68521" h="206621" fill="none" extrusionOk="0">
                <a:moveTo>
                  <a:pt x="53412" y="206620"/>
                </a:moveTo>
                <a:cubicBezTo>
                  <a:pt x="53412" y="206620"/>
                  <a:pt x="3536" y="190094"/>
                  <a:pt x="5763" y="154304"/>
                </a:cubicBezTo>
                <a:cubicBezTo>
                  <a:pt x="7977" y="118515"/>
                  <a:pt x="39946" y="125765"/>
                  <a:pt x="38767" y="102394"/>
                </a:cubicBezTo>
                <a:cubicBezTo>
                  <a:pt x="37588" y="79022"/>
                  <a:pt x="9478" y="83403"/>
                  <a:pt x="4751" y="51757"/>
                </a:cubicBezTo>
                <a:cubicBezTo>
                  <a:pt x="0" y="20134"/>
                  <a:pt x="68521" y="1"/>
                  <a:pt x="68521" y="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6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152" name="Google Shape;152;p16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94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594875" y="2482275"/>
            <a:ext cx="3953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2" hasCustomPrompt="1"/>
          </p:nvPr>
        </p:nvSpPr>
        <p:spPr>
          <a:xfrm>
            <a:off x="4088275" y="1357268"/>
            <a:ext cx="96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1"/>
          </p:nvPr>
        </p:nvSpPr>
        <p:spPr>
          <a:xfrm>
            <a:off x="3229975" y="3178847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326825" y="-14762"/>
            <a:ext cx="1712750" cy="5165525"/>
          </a:xfrm>
          <a:custGeom>
            <a:avLst/>
            <a:gdLst/>
            <a:ahLst/>
            <a:cxnLst/>
            <a:rect l="l" t="t" r="r" b="b"/>
            <a:pathLst>
              <a:path w="68510" h="206621" fill="none" extrusionOk="0">
                <a:moveTo>
                  <a:pt x="15110" y="206620"/>
                </a:moveTo>
                <a:cubicBezTo>
                  <a:pt x="15110" y="206620"/>
                  <a:pt x="64985" y="190094"/>
                  <a:pt x="62758" y="154304"/>
                </a:cubicBezTo>
                <a:cubicBezTo>
                  <a:pt x="60544" y="118515"/>
                  <a:pt x="28575" y="125765"/>
                  <a:pt x="29754" y="102394"/>
                </a:cubicBezTo>
                <a:cubicBezTo>
                  <a:pt x="30921" y="79022"/>
                  <a:pt x="59044" y="83403"/>
                  <a:pt x="63770" y="51757"/>
                </a:cubicBezTo>
                <a:cubicBezTo>
                  <a:pt x="68509" y="20122"/>
                  <a:pt x="0" y="1"/>
                  <a:pt x="0" y="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7087725" y="-11012"/>
            <a:ext cx="1713025" cy="5165525"/>
          </a:xfrm>
          <a:custGeom>
            <a:avLst/>
            <a:gdLst/>
            <a:ahLst/>
            <a:cxnLst/>
            <a:rect l="l" t="t" r="r" b="b"/>
            <a:pathLst>
              <a:path w="68521" h="206621" fill="none" extrusionOk="0">
                <a:moveTo>
                  <a:pt x="53412" y="206620"/>
                </a:moveTo>
                <a:cubicBezTo>
                  <a:pt x="53412" y="206620"/>
                  <a:pt x="3536" y="190094"/>
                  <a:pt x="5763" y="154304"/>
                </a:cubicBezTo>
                <a:cubicBezTo>
                  <a:pt x="7977" y="118515"/>
                  <a:pt x="39946" y="125765"/>
                  <a:pt x="38767" y="102394"/>
                </a:cubicBezTo>
                <a:cubicBezTo>
                  <a:pt x="37588" y="79022"/>
                  <a:pt x="9478" y="83403"/>
                  <a:pt x="4751" y="51757"/>
                </a:cubicBezTo>
                <a:cubicBezTo>
                  <a:pt x="0" y="20134"/>
                  <a:pt x="68521" y="1"/>
                  <a:pt x="68521" y="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4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132" name="Google Shape;132;p14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78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3425725" y="549925"/>
            <a:ext cx="499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2"/>
          </p:nvPr>
        </p:nvSpPr>
        <p:spPr>
          <a:xfrm>
            <a:off x="3425723" y="2066218"/>
            <a:ext cx="23055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3425723" y="246004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3"/>
          </p:nvPr>
        </p:nvSpPr>
        <p:spPr>
          <a:xfrm>
            <a:off x="6124994" y="2066218"/>
            <a:ext cx="23055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4"/>
          </p:nvPr>
        </p:nvSpPr>
        <p:spPr>
          <a:xfrm>
            <a:off x="6124994" y="246004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5"/>
          </p:nvPr>
        </p:nvSpPr>
        <p:spPr>
          <a:xfrm>
            <a:off x="3425723" y="3744220"/>
            <a:ext cx="23055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6"/>
          </p:nvPr>
        </p:nvSpPr>
        <p:spPr>
          <a:xfrm>
            <a:off x="3425723" y="41336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/>
          </p:nvPr>
        </p:nvSpPr>
        <p:spPr>
          <a:xfrm>
            <a:off x="6124994" y="3744220"/>
            <a:ext cx="23055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8"/>
          </p:nvPr>
        </p:nvSpPr>
        <p:spPr>
          <a:xfrm>
            <a:off x="6124994" y="41336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9" hasCustomPrompt="1"/>
          </p:nvPr>
        </p:nvSpPr>
        <p:spPr>
          <a:xfrm>
            <a:off x="4229423" y="1481295"/>
            <a:ext cx="698100" cy="43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5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3" hasCustomPrompt="1"/>
          </p:nvPr>
        </p:nvSpPr>
        <p:spPr>
          <a:xfrm>
            <a:off x="6928694" y="1481295"/>
            <a:ext cx="698100" cy="43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5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4" hasCustomPrompt="1"/>
          </p:nvPr>
        </p:nvSpPr>
        <p:spPr>
          <a:xfrm>
            <a:off x="4229423" y="3156328"/>
            <a:ext cx="698100" cy="43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5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15" hasCustomPrompt="1"/>
          </p:nvPr>
        </p:nvSpPr>
        <p:spPr>
          <a:xfrm>
            <a:off x="6928694" y="3156328"/>
            <a:ext cx="698100" cy="43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5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/>
          <p:nvPr/>
        </p:nvSpPr>
        <p:spPr>
          <a:xfrm>
            <a:off x="720000" y="-11012"/>
            <a:ext cx="1712750" cy="5165525"/>
          </a:xfrm>
          <a:custGeom>
            <a:avLst/>
            <a:gdLst/>
            <a:ahLst/>
            <a:cxnLst/>
            <a:rect l="l" t="t" r="r" b="b"/>
            <a:pathLst>
              <a:path w="68510" h="206621" fill="none" extrusionOk="0">
                <a:moveTo>
                  <a:pt x="15110" y="206620"/>
                </a:moveTo>
                <a:cubicBezTo>
                  <a:pt x="15110" y="206620"/>
                  <a:pt x="64985" y="190094"/>
                  <a:pt x="62758" y="154304"/>
                </a:cubicBezTo>
                <a:cubicBezTo>
                  <a:pt x="60544" y="118515"/>
                  <a:pt x="28575" y="125765"/>
                  <a:pt x="29754" y="102394"/>
                </a:cubicBezTo>
                <a:cubicBezTo>
                  <a:pt x="30921" y="79022"/>
                  <a:pt x="59044" y="83403"/>
                  <a:pt x="63770" y="51757"/>
                </a:cubicBezTo>
                <a:cubicBezTo>
                  <a:pt x="68509" y="20122"/>
                  <a:pt x="0" y="1"/>
                  <a:pt x="0" y="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-665275" y="2039975"/>
            <a:ext cx="1617200" cy="1617175"/>
          </a:xfrm>
          <a:custGeom>
            <a:avLst/>
            <a:gdLst/>
            <a:ahLst/>
            <a:cxnLst/>
            <a:rect l="l" t="t" r="r" b="b"/>
            <a:pathLst>
              <a:path w="64688" h="64687" fill="none" extrusionOk="0">
                <a:moveTo>
                  <a:pt x="53186" y="11514"/>
                </a:moveTo>
                <a:cubicBezTo>
                  <a:pt x="64687" y="23015"/>
                  <a:pt x="64687" y="41672"/>
                  <a:pt x="53186" y="53185"/>
                </a:cubicBezTo>
                <a:cubicBezTo>
                  <a:pt x="41672" y="64686"/>
                  <a:pt x="23015" y="64686"/>
                  <a:pt x="11514" y="53185"/>
                </a:cubicBezTo>
                <a:cubicBezTo>
                  <a:pt x="1" y="41672"/>
                  <a:pt x="1" y="23015"/>
                  <a:pt x="11514" y="11514"/>
                </a:cubicBezTo>
                <a:cubicBezTo>
                  <a:pt x="23015" y="0"/>
                  <a:pt x="41672" y="0"/>
                  <a:pt x="53186" y="11514"/>
                </a:cubicBezTo>
                <a:close/>
              </a:path>
            </a:pathLst>
          </a:custGeom>
          <a:noFill/>
          <a:ln w="19050" cap="rnd" cmpd="sng">
            <a:solidFill>
              <a:srgbClr val="3535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815875" y="2808525"/>
            <a:ext cx="134850" cy="118450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13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121" name="Google Shape;121;p13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2620636" y="3074764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620625" y="1510150"/>
            <a:ext cx="5801100" cy="15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7326575" y="2977697"/>
            <a:ext cx="1464025" cy="1803025"/>
          </a:xfrm>
          <a:custGeom>
            <a:avLst/>
            <a:gdLst/>
            <a:ahLst/>
            <a:cxnLst/>
            <a:rect l="l" t="t" r="r" b="b"/>
            <a:pathLst>
              <a:path w="58561" h="72121" extrusionOk="0">
                <a:moveTo>
                  <a:pt x="58561" y="346"/>
                </a:moveTo>
                <a:cubicBezTo>
                  <a:pt x="51375" y="346"/>
                  <a:pt x="39130" y="-1746"/>
                  <a:pt x="37572" y="5269"/>
                </a:cubicBezTo>
                <a:cubicBezTo>
                  <a:pt x="35037" y="16680"/>
                  <a:pt x="54648" y="30947"/>
                  <a:pt x="46382" y="39213"/>
                </a:cubicBezTo>
                <a:cubicBezTo>
                  <a:pt x="38470" y="47125"/>
                  <a:pt x="23693" y="40469"/>
                  <a:pt x="13215" y="44396"/>
                </a:cubicBezTo>
                <a:cubicBezTo>
                  <a:pt x="3628" y="47989"/>
                  <a:pt x="0" y="61883"/>
                  <a:pt x="0" y="721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0" name="Google Shape;140;p15"/>
          <p:cNvSpPr/>
          <p:nvPr/>
        </p:nvSpPr>
        <p:spPr>
          <a:xfrm>
            <a:off x="-45350" y="540000"/>
            <a:ext cx="3162365" cy="4636414"/>
          </a:xfrm>
          <a:custGeom>
            <a:avLst/>
            <a:gdLst/>
            <a:ahLst/>
            <a:cxnLst/>
            <a:rect l="l" t="t" r="r" b="b"/>
            <a:pathLst>
              <a:path w="112670" h="165188" fill="none" extrusionOk="0">
                <a:moveTo>
                  <a:pt x="85571" y="165187"/>
                </a:moveTo>
                <a:cubicBezTo>
                  <a:pt x="85571" y="165187"/>
                  <a:pt x="112669" y="145899"/>
                  <a:pt x="91881" y="124790"/>
                </a:cubicBezTo>
                <a:cubicBezTo>
                  <a:pt x="77224" y="109907"/>
                  <a:pt x="29016" y="95608"/>
                  <a:pt x="33957" y="75474"/>
                </a:cubicBezTo>
                <a:cubicBezTo>
                  <a:pt x="38898" y="55329"/>
                  <a:pt x="70152" y="56186"/>
                  <a:pt x="62913" y="36874"/>
                </a:cubicBezTo>
                <a:cubicBezTo>
                  <a:pt x="55686" y="17574"/>
                  <a:pt x="45554" y="1572"/>
                  <a:pt x="1" y="1"/>
                </a:cubicBezTo>
              </a:path>
            </a:pathLst>
          </a:custGeom>
          <a:noFill/>
          <a:ln w="19050" cap="flat" cmpd="sng">
            <a:solidFill>
              <a:srgbClr val="353535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142" name="Google Shape;142;p15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204451" y="1650000"/>
            <a:ext cx="29271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1"/>
          </p:nvPr>
        </p:nvSpPr>
        <p:spPr>
          <a:xfrm>
            <a:off x="1204461" y="2443108"/>
            <a:ext cx="2927100" cy="10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20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184" name="Google Shape;184;p20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_1_1_1_1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852000" cy="24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aheim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2"/>
          </p:nvPr>
        </p:nvSpPr>
        <p:spPr>
          <a:xfrm>
            <a:off x="4572000" y="1152475"/>
            <a:ext cx="3852000" cy="24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aheim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25" name="Google Shape;225;p25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226" name="Google Shape;226;p25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4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379" name="Google Shape;379;p34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380" name="Google Shape;380;p34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  <p:sp>
        <p:nvSpPr>
          <p:cNvPr id="383" name="Google Shape;383;p34"/>
          <p:cNvSpPr/>
          <p:nvPr/>
        </p:nvSpPr>
        <p:spPr>
          <a:xfrm>
            <a:off x="2994413" y="1305375"/>
            <a:ext cx="3058610" cy="3058563"/>
          </a:xfrm>
          <a:custGeom>
            <a:avLst/>
            <a:gdLst/>
            <a:ahLst/>
            <a:cxnLst/>
            <a:rect l="l" t="t" r="r" b="b"/>
            <a:pathLst>
              <a:path w="64688" h="64687" fill="none" extrusionOk="0">
                <a:moveTo>
                  <a:pt x="53186" y="11514"/>
                </a:moveTo>
                <a:cubicBezTo>
                  <a:pt x="64687" y="23015"/>
                  <a:pt x="64687" y="41672"/>
                  <a:pt x="53186" y="53185"/>
                </a:cubicBezTo>
                <a:cubicBezTo>
                  <a:pt x="41672" y="64686"/>
                  <a:pt x="23015" y="64686"/>
                  <a:pt x="11514" y="53185"/>
                </a:cubicBezTo>
                <a:cubicBezTo>
                  <a:pt x="1" y="41672"/>
                  <a:pt x="1" y="23015"/>
                  <a:pt x="11514" y="11514"/>
                </a:cubicBezTo>
                <a:cubicBezTo>
                  <a:pt x="23015" y="0"/>
                  <a:pt x="41672" y="0"/>
                  <a:pt x="53186" y="11514"/>
                </a:cubicBezTo>
                <a:close/>
              </a:path>
            </a:pathLst>
          </a:custGeom>
          <a:noFill/>
          <a:ln w="19050" cap="rnd" cmpd="sng">
            <a:solidFill>
              <a:srgbClr val="3535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34"/>
          <p:cNvGrpSpPr/>
          <p:nvPr/>
        </p:nvGrpSpPr>
        <p:grpSpPr>
          <a:xfrm>
            <a:off x="5420888" y="2359919"/>
            <a:ext cx="1006100" cy="916800"/>
            <a:chOff x="-2830425" y="1213525"/>
            <a:chExt cx="1006100" cy="916800"/>
          </a:xfrm>
        </p:grpSpPr>
        <p:sp>
          <p:nvSpPr>
            <p:cNvPr id="385" name="Google Shape;385;p34"/>
            <p:cNvSpPr/>
            <p:nvPr/>
          </p:nvSpPr>
          <p:spPr>
            <a:xfrm>
              <a:off x="-2830425" y="1213525"/>
              <a:ext cx="1006100" cy="916800"/>
            </a:xfrm>
            <a:custGeom>
              <a:avLst/>
              <a:gdLst/>
              <a:ahLst/>
              <a:cxnLst/>
              <a:rect l="l" t="t" r="r" b="b"/>
              <a:pathLst>
                <a:path w="40244" h="36672" extrusionOk="0">
                  <a:moveTo>
                    <a:pt x="20118" y="0"/>
                  </a:moveTo>
                  <a:cubicBezTo>
                    <a:pt x="15425" y="0"/>
                    <a:pt x="10734" y="1792"/>
                    <a:pt x="7156" y="5376"/>
                  </a:cubicBezTo>
                  <a:cubicBezTo>
                    <a:pt x="0" y="12532"/>
                    <a:pt x="0" y="24140"/>
                    <a:pt x="7156" y="31296"/>
                  </a:cubicBezTo>
                  <a:cubicBezTo>
                    <a:pt x="10734" y="34880"/>
                    <a:pt x="15425" y="36672"/>
                    <a:pt x="20118" y="36672"/>
                  </a:cubicBezTo>
                  <a:cubicBezTo>
                    <a:pt x="24810" y="36672"/>
                    <a:pt x="29504" y="34880"/>
                    <a:pt x="33088" y="31296"/>
                  </a:cubicBezTo>
                  <a:cubicBezTo>
                    <a:pt x="40244" y="24140"/>
                    <a:pt x="40244" y="12532"/>
                    <a:pt x="33088" y="5376"/>
                  </a:cubicBezTo>
                  <a:cubicBezTo>
                    <a:pt x="29504" y="1792"/>
                    <a:pt x="24810" y="0"/>
                    <a:pt x="20118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-2626050" y="1241575"/>
              <a:ext cx="556450" cy="104225"/>
            </a:xfrm>
            <a:custGeom>
              <a:avLst/>
              <a:gdLst/>
              <a:ahLst/>
              <a:cxnLst/>
              <a:rect l="l" t="t" r="r" b="b"/>
              <a:pathLst>
                <a:path w="22258" h="4169" extrusionOk="0">
                  <a:moveTo>
                    <a:pt x="19573" y="844"/>
                  </a:moveTo>
                  <a:cubicBezTo>
                    <a:pt x="19686" y="844"/>
                    <a:pt x="19790" y="929"/>
                    <a:pt x="19853" y="1075"/>
                  </a:cubicBezTo>
                  <a:cubicBezTo>
                    <a:pt x="19972" y="1337"/>
                    <a:pt x="19924" y="1611"/>
                    <a:pt x="19793" y="1873"/>
                  </a:cubicBezTo>
                  <a:cubicBezTo>
                    <a:pt x="19700" y="2040"/>
                    <a:pt x="19578" y="2180"/>
                    <a:pt x="19437" y="2298"/>
                  </a:cubicBezTo>
                  <a:lnTo>
                    <a:pt x="19437" y="2298"/>
                  </a:lnTo>
                  <a:cubicBezTo>
                    <a:pt x="19327" y="2158"/>
                    <a:pt x="19244" y="1997"/>
                    <a:pt x="19198" y="1825"/>
                  </a:cubicBezTo>
                  <a:cubicBezTo>
                    <a:pt x="19127" y="1539"/>
                    <a:pt x="19138" y="1194"/>
                    <a:pt x="19329" y="980"/>
                  </a:cubicBezTo>
                  <a:cubicBezTo>
                    <a:pt x="19408" y="886"/>
                    <a:pt x="19493" y="844"/>
                    <a:pt x="19573" y="844"/>
                  </a:cubicBezTo>
                  <a:close/>
                  <a:moveTo>
                    <a:pt x="14898" y="498"/>
                  </a:moveTo>
                  <a:cubicBezTo>
                    <a:pt x="14951" y="498"/>
                    <a:pt x="15004" y="504"/>
                    <a:pt x="15055" y="516"/>
                  </a:cubicBezTo>
                  <a:cubicBezTo>
                    <a:pt x="15281" y="575"/>
                    <a:pt x="15447" y="718"/>
                    <a:pt x="15471" y="956"/>
                  </a:cubicBezTo>
                  <a:cubicBezTo>
                    <a:pt x="15519" y="1337"/>
                    <a:pt x="15281" y="1706"/>
                    <a:pt x="15055" y="1968"/>
                  </a:cubicBezTo>
                  <a:cubicBezTo>
                    <a:pt x="14940" y="2103"/>
                    <a:pt x="14813" y="2222"/>
                    <a:pt x="14676" y="2328"/>
                  </a:cubicBezTo>
                  <a:lnTo>
                    <a:pt x="14676" y="2328"/>
                  </a:lnTo>
                  <a:cubicBezTo>
                    <a:pt x="14437" y="2111"/>
                    <a:pt x="14268" y="1830"/>
                    <a:pt x="14221" y="1480"/>
                  </a:cubicBezTo>
                  <a:cubicBezTo>
                    <a:pt x="14185" y="1194"/>
                    <a:pt x="14245" y="873"/>
                    <a:pt x="14447" y="658"/>
                  </a:cubicBezTo>
                  <a:cubicBezTo>
                    <a:pt x="14572" y="551"/>
                    <a:pt x="14738" y="498"/>
                    <a:pt x="14898" y="498"/>
                  </a:cubicBezTo>
                  <a:close/>
                  <a:moveTo>
                    <a:pt x="9680" y="359"/>
                  </a:moveTo>
                  <a:cubicBezTo>
                    <a:pt x="10114" y="359"/>
                    <a:pt x="10352" y="943"/>
                    <a:pt x="10352" y="1337"/>
                  </a:cubicBezTo>
                  <a:cubicBezTo>
                    <a:pt x="10352" y="1801"/>
                    <a:pt x="10074" y="2176"/>
                    <a:pt x="9723" y="2469"/>
                  </a:cubicBezTo>
                  <a:lnTo>
                    <a:pt x="9723" y="2469"/>
                  </a:lnTo>
                  <a:cubicBezTo>
                    <a:pt x="9438" y="2281"/>
                    <a:pt x="9201" y="2036"/>
                    <a:pt x="9078" y="1718"/>
                  </a:cubicBezTo>
                  <a:cubicBezTo>
                    <a:pt x="8970" y="1456"/>
                    <a:pt x="8982" y="1170"/>
                    <a:pt x="9078" y="897"/>
                  </a:cubicBezTo>
                  <a:cubicBezTo>
                    <a:pt x="9149" y="694"/>
                    <a:pt x="9304" y="456"/>
                    <a:pt x="9518" y="385"/>
                  </a:cubicBezTo>
                  <a:cubicBezTo>
                    <a:pt x="9575" y="367"/>
                    <a:pt x="9629" y="359"/>
                    <a:pt x="9680" y="359"/>
                  </a:cubicBezTo>
                  <a:close/>
                  <a:moveTo>
                    <a:pt x="4663" y="1112"/>
                  </a:moveTo>
                  <a:cubicBezTo>
                    <a:pt x="4721" y="1112"/>
                    <a:pt x="4780" y="1126"/>
                    <a:pt x="4839" y="1158"/>
                  </a:cubicBezTo>
                  <a:cubicBezTo>
                    <a:pt x="5077" y="1289"/>
                    <a:pt x="5149" y="1611"/>
                    <a:pt x="5137" y="1873"/>
                  </a:cubicBezTo>
                  <a:cubicBezTo>
                    <a:pt x="5101" y="2206"/>
                    <a:pt x="4875" y="2504"/>
                    <a:pt x="4625" y="2730"/>
                  </a:cubicBezTo>
                  <a:cubicBezTo>
                    <a:pt x="4572" y="2776"/>
                    <a:pt x="4517" y="2822"/>
                    <a:pt x="4462" y="2866"/>
                  </a:cubicBezTo>
                  <a:lnTo>
                    <a:pt x="4462" y="2866"/>
                  </a:lnTo>
                  <a:cubicBezTo>
                    <a:pt x="4354" y="2738"/>
                    <a:pt x="4264" y="2598"/>
                    <a:pt x="4196" y="2444"/>
                  </a:cubicBezTo>
                  <a:cubicBezTo>
                    <a:pt x="4041" y="2147"/>
                    <a:pt x="3982" y="1754"/>
                    <a:pt x="4160" y="1456"/>
                  </a:cubicBezTo>
                  <a:cubicBezTo>
                    <a:pt x="4271" y="1281"/>
                    <a:pt x="4461" y="1112"/>
                    <a:pt x="4663" y="1112"/>
                  </a:cubicBezTo>
                  <a:close/>
                  <a:moveTo>
                    <a:pt x="9667" y="1"/>
                  </a:moveTo>
                  <a:cubicBezTo>
                    <a:pt x="9544" y="1"/>
                    <a:pt x="9421" y="29"/>
                    <a:pt x="9304" y="87"/>
                  </a:cubicBezTo>
                  <a:cubicBezTo>
                    <a:pt x="8982" y="218"/>
                    <a:pt x="8792" y="527"/>
                    <a:pt x="8685" y="837"/>
                  </a:cubicBezTo>
                  <a:cubicBezTo>
                    <a:pt x="8566" y="1182"/>
                    <a:pt x="8589" y="1575"/>
                    <a:pt x="8732" y="1897"/>
                  </a:cubicBezTo>
                  <a:cubicBezTo>
                    <a:pt x="8879" y="2222"/>
                    <a:pt x="9119" y="2492"/>
                    <a:pt x="9401" y="2706"/>
                  </a:cubicBezTo>
                  <a:lnTo>
                    <a:pt x="9401" y="2706"/>
                  </a:lnTo>
                  <a:cubicBezTo>
                    <a:pt x="9337" y="2748"/>
                    <a:pt x="9273" y="2788"/>
                    <a:pt x="9209" y="2825"/>
                  </a:cubicBezTo>
                  <a:cubicBezTo>
                    <a:pt x="8404" y="3296"/>
                    <a:pt x="7411" y="3708"/>
                    <a:pt x="6449" y="3708"/>
                  </a:cubicBezTo>
                  <a:cubicBezTo>
                    <a:pt x="5901" y="3708"/>
                    <a:pt x="5363" y="3575"/>
                    <a:pt x="4875" y="3242"/>
                  </a:cubicBezTo>
                  <a:cubicBezTo>
                    <a:pt x="4829" y="3209"/>
                    <a:pt x="4784" y="3175"/>
                    <a:pt x="4741" y="3139"/>
                  </a:cubicBezTo>
                  <a:lnTo>
                    <a:pt x="4741" y="3139"/>
                  </a:lnTo>
                  <a:cubicBezTo>
                    <a:pt x="4887" y="3022"/>
                    <a:pt x="5021" y="2894"/>
                    <a:pt x="5137" y="2754"/>
                  </a:cubicBezTo>
                  <a:cubicBezTo>
                    <a:pt x="5399" y="2421"/>
                    <a:pt x="5553" y="2016"/>
                    <a:pt x="5494" y="1587"/>
                  </a:cubicBezTo>
                  <a:cubicBezTo>
                    <a:pt x="5446" y="1230"/>
                    <a:pt x="5220" y="873"/>
                    <a:pt x="4851" y="766"/>
                  </a:cubicBezTo>
                  <a:cubicBezTo>
                    <a:pt x="4791" y="751"/>
                    <a:pt x="4732" y="744"/>
                    <a:pt x="4674" y="744"/>
                  </a:cubicBezTo>
                  <a:cubicBezTo>
                    <a:pt x="4346" y="744"/>
                    <a:pt x="4043" y="957"/>
                    <a:pt x="3851" y="1230"/>
                  </a:cubicBezTo>
                  <a:cubicBezTo>
                    <a:pt x="3613" y="1599"/>
                    <a:pt x="3625" y="2075"/>
                    <a:pt x="3791" y="2480"/>
                  </a:cubicBezTo>
                  <a:cubicBezTo>
                    <a:pt x="3878" y="2704"/>
                    <a:pt x="4002" y="2908"/>
                    <a:pt x="4153" y="3091"/>
                  </a:cubicBezTo>
                  <a:lnTo>
                    <a:pt x="4153" y="3091"/>
                  </a:lnTo>
                  <a:cubicBezTo>
                    <a:pt x="3999" y="3193"/>
                    <a:pt x="3838" y="3287"/>
                    <a:pt x="3672" y="3373"/>
                  </a:cubicBezTo>
                  <a:cubicBezTo>
                    <a:pt x="3156" y="3635"/>
                    <a:pt x="2572" y="3808"/>
                    <a:pt x="1992" y="3808"/>
                  </a:cubicBezTo>
                  <a:cubicBezTo>
                    <a:pt x="1809" y="3808"/>
                    <a:pt x="1626" y="3791"/>
                    <a:pt x="1446" y="3754"/>
                  </a:cubicBezTo>
                  <a:cubicBezTo>
                    <a:pt x="1041" y="3683"/>
                    <a:pt x="672" y="3540"/>
                    <a:pt x="327" y="3302"/>
                  </a:cubicBezTo>
                  <a:cubicBezTo>
                    <a:pt x="297" y="3280"/>
                    <a:pt x="268" y="3271"/>
                    <a:pt x="240" y="3271"/>
                  </a:cubicBezTo>
                  <a:cubicBezTo>
                    <a:pt x="99" y="3271"/>
                    <a:pt x="1" y="3514"/>
                    <a:pt x="160" y="3623"/>
                  </a:cubicBezTo>
                  <a:cubicBezTo>
                    <a:pt x="709" y="3997"/>
                    <a:pt x="1351" y="4168"/>
                    <a:pt x="2001" y="4168"/>
                  </a:cubicBezTo>
                  <a:cubicBezTo>
                    <a:pt x="2281" y="4168"/>
                    <a:pt x="2562" y="4136"/>
                    <a:pt x="2839" y="4075"/>
                  </a:cubicBezTo>
                  <a:cubicBezTo>
                    <a:pt x="3291" y="3968"/>
                    <a:pt x="3720" y="3790"/>
                    <a:pt x="4101" y="3564"/>
                  </a:cubicBezTo>
                  <a:cubicBezTo>
                    <a:pt x="4209" y="3503"/>
                    <a:pt x="4317" y="3438"/>
                    <a:pt x="4423" y="3369"/>
                  </a:cubicBezTo>
                  <a:lnTo>
                    <a:pt x="4423" y="3369"/>
                  </a:lnTo>
                  <a:cubicBezTo>
                    <a:pt x="4782" y="3686"/>
                    <a:pt x="5231" y="3908"/>
                    <a:pt x="5696" y="4016"/>
                  </a:cubicBezTo>
                  <a:cubicBezTo>
                    <a:pt x="5943" y="4071"/>
                    <a:pt x="6193" y="4096"/>
                    <a:pt x="6443" y="4096"/>
                  </a:cubicBezTo>
                  <a:cubicBezTo>
                    <a:pt x="7108" y="4096"/>
                    <a:pt x="7773" y="3918"/>
                    <a:pt x="8387" y="3659"/>
                  </a:cubicBezTo>
                  <a:cubicBezTo>
                    <a:pt x="8838" y="3461"/>
                    <a:pt x="9331" y="3235"/>
                    <a:pt x="9750" y="2929"/>
                  </a:cubicBezTo>
                  <a:lnTo>
                    <a:pt x="9750" y="2929"/>
                  </a:lnTo>
                  <a:cubicBezTo>
                    <a:pt x="10046" y="3090"/>
                    <a:pt x="10368" y="3203"/>
                    <a:pt x="10697" y="3278"/>
                  </a:cubicBezTo>
                  <a:cubicBezTo>
                    <a:pt x="11173" y="3409"/>
                    <a:pt x="11661" y="3456"/>
                    <a:pt x="12161" y="3456"/>
                  </a:cubicBezTo>
                  <a:cubicBezTo>
                    <a:pt x="13011" y="3445"/>
                    <a:pt x="13914" y="3261"/>
                    <a:pt x="14636" y="2792"/>
                  </a:cubicBezTo>
                  <a:lnTo>
                    <a:pt x="14636" y="2792"/>
                  </a:lnTo>
                  <a:cubicBezTo>
                    <a:pt x="15244" y="3214"/>
                    <a:pt x="16040" y="3332"/>
                    <a:pt x="16771" y="3332"/>
                  </a:cubicBezTo>
                  <a:cubicBezTo>
                    <a:pt x="16871" y="3332"/>
                    <a:pt x="16970" y="3329"/>
                    <a:pt x="17067" y="3325"/>
                  </a:cubicBezTo>
                  <a:cubicBezTo>
                    <a:pt x="17579" y="3313"/>
                    <a:pt x="18079" y="3242"/>
                    <a:pt x="18567" y="3099"/>
                  </a:cubicBezTo>
                  <a:cubicBezTo>
                    <a:pt x="18844" y="3025"/>
                    <a:pt x="19135" y="2916"/>
                    <a:pt x="19390" y="2765"/>
                  </a:cubicBezTo>
                  <a:lnTo>
                    <a:pt x="19390" y="2765"/>
                  </a:lnTo>
                  <a:cubicBezTo>
                    <a:pt x="19405" y="2777"/>
                    <a:pt x="19421" y="2790"/>
                    <a:pt x="19436" y="2802"/>
                  </a:cubicBezTo>
                  <a:cubicBezTo>
                    <a:pt x="19793" y="3075"/>
                    <a:pt x="20222" y="3194"/>
                    <a:pt x="20651" y="3254"/>
                  </a:cubicBezTo>
                  <a:cubicBezTo>
                    <a:pt x="20876" y="3282"/>
                    <a:pt x="21101" y="3294"/>
                    <a:pt x="21326" y="3294"/>
                  </a:cubicBezTo>
                  <a:cubicBezTo>
                    <a:pt x="21577" y="3294"/>
                    <a:pt x="21828" y="3279"/>
                    <a:pt x="22079" y="3254"/>
                  </a:cubicBezTo>
                  <a:cubicBezTo>
                    <a:pt x="22186" y="3242"/>
                    <a:pt x="22258" y="3183"/>
                    <a:pt x="22258" y="3075"/>
                  </a:cubicBezTo>
                  <a:cubicBezTo>
                    <a:pt x="22258" y="2986"/>
                    <a:pt x="22184" y="2896"/>
                    <a:pt x="22095" y="2896"/>
                  </a:cubicBezTo>
                  <a:cubicBezTo>
                    <a:pt x="22090" y="2896"/>
                    <a:pt x="22085" y="2896"/>
                    <a:pt x="22079" y="2897"/>
                  </a:cubicBezTo>
                  <a:cubicBezTo>
                    <a:pt x="21839" y="2924"/>
                    <a:pt x="21598" y="2939"/>
                    <a:pt x="21357" y="2939"/>
                  </a:cubicBezTo>
                  <a:cubicBezTo>
                    <a:pt x="21169" y="2939"/>
                    <a:pt x="20981" y="2930"/>
                    <a:pt x="20793" y="2909"/>
                  </a:cubicBezTo>
                  <a:cubicBezTo>
                    <a:pt x="20436" y="2885"/>
                    <a:pt x="20055" y="2790"/>
                    <a:pt x="19746" y="2587"/>
                  </a:cubicBezTo>
                  <a:cubicBezTo>
                    <a:pt x="19728" y="2575"/>
                    <a:pt x="19711" y="2563"/>
                    <a:pt x="19694" y="2550"/>
                  </a:cubicBezTo>
                  <a:lnTo>
                    <a:pt x="19694" y="2550"/>
                  </a:lnTo>
                  <a:cubicBezTo>
                    <a:pt x="19963" y="2323"/>
                    <a:pt x="20184" y="2037"/>
                    <a:pt x="20270" y="1694"/>
                  </a:cubicBezTo>
                  <a:cubicBezTo>
                    <a:pt x="20353" y="1349"/>
                    <a:pt x="20281" y="944"/>
                    <a:pt x="20043" y="682"/>
                  </a:cubicBezTo>
                  <a:cubicBezTo>
                    <a:pt x="19920" y="531"/>
                    <a:pt x="19754" y="461"/>
                    <a:pt x="19587" y="461"/>
                  </a:cubicBezTo>
                  <a:cubicBezTo>
                    <a:pt x="19400" y="461"/>
                    <a:pt x="19211" y="549"/>
                    <a:pt x="19079" y="706"/>
                  </a:cubicBezTo>
                  <a:cubicBezTo>
                    <a:pt x="18805" y="1004"/>
                    <a:pt x="18746" y="1420"/>
                    <a:pt x="18829" y="1825"/>
                  </a:cubicBezTo>
                  <a:cubicBezTo>
                    <a:pt x="18875" y="2069"/>
                    <a:pt x="18983" y="2303"/>
                    <a:pt x="19137" y="2502"/>
                  </a:cubicBezTo>
                  <a:lnTo>
                    <a:pt x="19137" y="2502"/>
                  </a:lnTo>
                  <a:cubicBezTo>
                    <a:pt x="18829" y="2673"/>
                    <a:pt x="18475" y="2774"/>
                    <a:pt x="18138" y="2837"/>
                  </a:cubicBezTo>
                  <a:cubicBezTo>
                    <a:pt x="17734" y="2924"/>
                    <a:pt x="17315" y="2971"/>
                    <a:pt x="16898" y="2971"/>
                  </a:cubicBezTo>
                  <a:cubicBezTo>
                    <a:pt x="16455" y="2971"/>
                    <a:pt x="16013" y="2918"/>
                    <a:pt x="15590" y="2802"/>
                  </a:cubicBezTo>
                  <a:cubicBezTo>
                    <a:pt x="15373" y="2743"/>
                    <a:pt x="15163" y="2659"/>
                    <a:pt x="14974" y="2547"/>
                  </a:cubicBezTo>
                  <a:lnTo>
                    <a:pt x="14974" y="2547"/>
                  </a:lnTo>
                  <a:cubicBezTo>
                    <a:pt x="15226" y="2341"/>
                    <a:pt x="15449" y="2099"/>
                    <a:pt x="15614" y="1813"/>
                  </a:cubicBezTo>
                  <a:cubicBezTo>
                    <a:pt x="15817" y="1432"/>
                    <a:pt x="15948" y="944"/>
                    <a:pt x="15733" y="563"/>
                  </a:cubicBezTo>
                  <a:cubicBezTo>
                    <a:pt x="15554" y="266"/>
                    <a:pt x="15230" y="123"/>
                    <a:pt x="14903" y="123"/>
                  </a:cubicBezTo>
                  <a:cubicBezTo>
                    <a:pt x="14601" y="123"/>
                    <a:pt x="14297" y="245"/>
                    <a:pt x="14102" y="480"/>
                  </a:cubicBezTo>
                  <a:cubicBezTo>
                    <a:pt x="13621" y="1095"/>
                    <a:pt x="13834" y="2015"/>
                    <a:pt x="14345" y="2549"/>
                  </a:cubicBezTo>
                  <a:lnTo>
                    <a:pt x="14345" y="2549"/>
                  </a:lnTo>
                  <a:cubicBezTo>
                    <a:pt x="13988" y="2753"/>
                    <a:pt x="13589" y="2886"/>
                    <a:pt x="13185" y="2968"/>
                  </a:cubicBezTo>
                  <a:cubicBezTo>
                    <a:pt x="12822" y="3046"/>
                    <a:pt x="12452" y="3085"/>
                    <a:pt x="12084" y="3085"/>
                  </a:cubicBezTo>
                  <a:cubicBezTo>
                    <a:pt x="11606" y="3085"/>
                    <a:pt x="11130" y="3019"/>
                    <a:pt x="10673" y="2885"/>
                  </a:cubicBezTo>
                  <a:cubicBezTo>
                    <a:pt x="10475" y="2829"/>
                    <a:pt x="10269" y="2756"/>
                    <a:pt x="10071" y="2663"/>
                  </a:cubicBezTo>
                  <a:lnTo>
                    <a:pt x="10071" y="2663"/>
                  </a:lnTo>
                  <a:cubicBezTo>
                    <a:pt x="10226" y="2516"/>
                    <a:pt x="10362" y="2353"/>
                    <a:pt x="10471" y="2170"/>
                  </a:cubicBezTo>
                  <a:cubicBezTo>
                    <a:pt x="10673" y="1837"/>
                    <a:pt x="10745" y="1468"/>
                    <a:pt x="10685" y="1087"/>
                  </a:cubicBezTo>
                  <a:cubicBezTo>
                    <a:pt x="10637" y="766"/>
                    <a:pt x="10494" y="420"/>
                    <a:pt x="10233" y="218"/>
                  </a:cubicBezTo>
                  <a:cubicBezTo>
                    <a:pt x="10069" y="77"/>
                    <a:pt x="9869" y="1"/>
                    <a:pt x="9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-2714050" y="1349425"/>
              <a:ext cx="772450" cy="104175"/>
            </a:xfrm>
            <a:custGeom>
              <a:avLst/>
              <a:gdLst/>
              <a:ahLst/>
              <a:cxnLst/>
              <a:rect l="l" t="t" r="r" b="b"/>
              <a:pathLst>
                <a:path w="30898" h="4167" extrusionOk="0">
                  <a:moveTo>
                    <a:pt x="28364" y="672"/>
                  </a:moveTo>
                  <a:cubicBezTo>
                    <a:pt x="28632" y="672"/>
                    <a:pt x="28804" y="1044"/>
                    <a:pt x="28814" y="1309"/>
                  </a:cubicBezTo>
                  <a:cubicBezTo>
                    <a:pt x="28846" y="1739"/>
                    <a:pt x="28559" y="2052"/>
                    <a:pt x="28214" y="2266"/>
                  </a:cubicBezTo>
                  <a:lnTo>
                    <a:pt x="28214" y="2266"/>
                  </a:lnTo>
                  <a:cubicBezTo>
                    <a:pt x="28174" y="2211"/>
                    <a:pt x="28136" y="2154"/>
                    <a:pt x="28100" y="2095"/>
                  </a:cubicBezTo>
                  <a:cubicBezTo>
                    <a:pt x="27861" y="1702"/>
                    <a:pt x="27671" y="1012"/>
                    <a:pt x="28183" y="726"/>
                  </a:cubicBezTo>
                  <a:cubicBezTo>
                    <a:pt x="28247" y="689"/>
                    <a:pt x="28307" y="672"/>
                    <a:pt x="28364" y="672"/>
                  </a:cubicBezTo>
                  <a:close/>
                  <a:moveTo>
                    <a:pt x="23615" y="826"/>
                  </a:moveTo>
                  <a:cubicBezTo>
                    <a:pt x="23657" y="826"/>
                    <a:pt x="23700" y="839"/>
                    <a:pt x="23742" y="869"/>
                  </a:cubicBezTo>
                  <a:cubicBezTo>
                    <a:pt x="23873" y="976"/>
                    <a:pt x="23932" y="1166"/>
                    <a:pt x="23956" y="1333"/>
                  </a:cubicBezTo>
                  <a:cubicBezTo>
                    <a:pt x="23977" y="1703"/>
                    <a:pt x="23740" y="2046"/>
                    <a:pt x="23454" y="2286"/>
                  </a:cubicBezTo>
                  <a:lnTo>
                    <a:pt x="23454" y="2286"/>
                  </a:lnTo>
                  <a:cubicBezTo>
                    <a:pt x="23450" y="2282"/>
                    <a:pt x="23447" y="2278"/>
                    <a:pt x="23444" y="2274"/>
                  </a:cubicBezTo>
                  <a:cubicBezTo>
                    <a:pt x="23194" y="1928"/>
                    <a:pt x="23075" y="1405"/>
                    <a:pt x="23313" y="1035"/>
                  </a:cubicBezTo>
                  <a:cubicBezTo>
                    <a:pt x="23376" y="937"/>
                    <a:pt x="23491" y="826"/>
                    <a:pt x="23615" y="826"/>
                  </a:cubicBezTo>
                  <a:close/>
                  <a:moveTo>
                    <a:pt x="18914" y="491"/>
                  </a:moveTo>
                  <a:cubicBezTo>
                    <a:pt x="18950" y="491"/>
                    <a:pt x="18988" y="494"/>
                    <a:pt x="19027" y="500"/>
                  </a:cubicBezTo>
                  <a:cubicBezTo>
                    <a:pt x="19468" y="559"/>
                    <a:pt x="19575" y="988"/>
                    <a:pt x="19444" y="1369"/>
                  </a:cubicBezTo>
                  <a:cubicBezTo>
                    <a:pt x="19304" y="1767"/>
                    <a:pt x="19015" y="2090"/>
                    <a:pt x="18681" y="2332"/>
                  </a:cubicBezTo>
                  <a:lnTo>
                    <a:pt x="18681" y="2332"/>
                  </a:lnTo>
                  <a:cubicBezTo>
                    <a:pt x="18677" y="2328"/>
                    <a:pt x="18673" y="2325"/>
                    <a:pt x="18670" y="2321"/>
                  </a:cubicBezTo>
                  <a:cubicBezTo>
                    <a:pt x="18360" y="2000"/>
                    <a:pt x="18158" y="1512"/>
                    <a:pt x="18265" y="1071"/>
                  </a:cubicBezTo>
                  <a:cubicBezTo>
                    <a:pt x="18351" y="728"/>
                    <a:pt x="18582" y="491"/>
                    <a:pt x="18914" y="491"/>
                  </a:cubicBezTo>
                  <a:close/>
                  <a:moveTo>
                    <a:pt x="3647" y="686"/>
                  </a:moveTo>
                  <a:cubicBezTo>
                    <a:pt x="3662" y="686"/>
                    <a:pt x="3677" y="688"/>
                    <a:pt x="3692" y="690"/>
                  </a:cubicBezTo>
                  <a:cubicBezTo>
                    <a:pt x="3918" y="738"/>
                    <a:pt x="3978" y="1071"/>
                    <a:pt x="3978" y="1250"/>
                  </a:cubicBezTo>
                  <a:cubicBezTo>
                    <a:pt x="3988" y="1670"/>
                    <a:pt x="3830" y="2082"/>
                    <a:pt x="3566" y="2409"/>
                  </a:cubicBezTo>
                  <a:lnTo>
                    <a:pt x="3566" y="2409"/>
                  </a:lnTo>
                  <a:cubicBezTo>
                    <a:pt x="3332" y="2030"/>
                    <a:pt x="3128" y="1496"/>
                    <a:pt x="3263" y="1047"/>
                  </a:cubicBezTo>
                  <a:cubicBezTo>
                    <a:pt x="3318" y="882"/>
                    <a:pt x="3465" y="686"/>
                    <a:pt x="3647" y="686"/>
                  </a:cubicBezTo>
                  <a:close/>
                  <a:moveTo>
                    <a:pt x="13706" y="365"/>
                  </a:moveTo>
                  <a:cubicBezTo>
                    <a:pt x="13960" y="365"/>
                    <a:pt x="14173" y="580"/>
                    <a:pt x="14276" y="833"/>
                  </a:cubicBezTo>
                  <a:cubicBezTo>
                    <a:pt x="14567" y="1496"/>
                    <a:pt x="14239" y="2055"/>
                    <a:pt x="13756" y="2471"/>
                  </a:cubicBezTo>
                  <a:lnTo>
                    <a:pt x="13756" y="2471"/>
                  </a:lnTo>
                  <a:cubicBezTo>
                    <a:pt x="13747" y="2465"/>
                    <a:pt x="13738" y="2458"/>
                    <a:pt x="13729" y="2452"/>
                  </a:cubicBezTo>
                  <a:cubicBezTo>
                    <a:pt x="13372" y="2214"/>
                    <a:pt x="13038" y="1821"/>
                    <a:pt x="13026" y="1369"/>
                  </a:cubicBezTo>
                  <a:cubicBezTo>
                    <a:pt x="13014" y="1024"/>
                    <a:pt x="13145" y="571"/>
                    <a:pt x="13491" y="416"/>
                  </a:cubicBezTo>
                  <a:cubicBezTo>
                    <a:pt x="13565" y="381"/>
                    <a:pt x="13637" y="365"/>
                    <a:pt x="13706" y="365"/>
                  </a:cubicBezTo>
                  <a:close/>
                  <a:moveTo>
                    <a:pt x="8720" y="1119"/>
                  </a:moveTo>
                  <a:cubicBezTo>
                    <a:pt x="8849" y="1119"/>
                    <a:pt x="8975" y="1178"/>
                    <a:pt x="9073" y="1321"/>
                  </a:cubicBezTo>
                  <a:cubicBezTo>
                    <a:pt x="9323" y="1726"/>
                    <a:pt x="9157" y="2214"/>
                    <a:pt x="8859" y="2536"/>
                  </a:cubicBezTo>
                  <a:cubicBezTo>
                    <a:pt x="8753" y="2656"/>
                    <a:pt x="8635" y="2767"/>
                    <a:pt x="8510" y="2868"/>
                  </a:cubicBezTo>
                  <a:lnTo>
                    <a:pt x="8510" y="2868"/>
                  </a:lnTo>
                  <a:cubicBezTo>
                    <a:pt x="8214" y="2524"/>
                    <a:pt x="7986" y="2039"/>
                    <a:pt x="8145" y="1583"/>
                  </a:cubicBezTo>
                  <a:cubicBezTo>
                    <a:pt x="8223" y="1333"/>
                    <a:pt x="8475" y="1119"/>
                    <a:pt x="8720" y="1119"/>
                  </a:cubicBezTo>
                  <a:close/>
                  <a:moveTo>
                    <a:pt x="13680" y="0"/>
                  </a:moveTo>
                  <a:cubicBezTo>
                    <a:pt x="13540" y="0"/>
                    <a:pt x="13398" y="37"/>
                    <a:pt x="13264" y="119"/>
                  </a:cubicBezTo>
                  <a:cubicBezTo>
                    <a:pt x="12836" y="357"/>
                    <a:pt x="12645" y="904"/>
                    <a:pt x="12657" y="1381"/>
                  </a:cubicBezTo>
                  <a:cubicBezTo>
                    <a:pt x="12668" y="1925"/>
                    <a:pt x="13011" y="2387"/>
                    <a:pt x="13444" y="2707"/>
                  </a:cubicBezTo>
                  <a:lnTo>
                    <a:pt x="13444" y="2707"/>
                  </a:lnTo>
                  <a:cubicBezTo>
                    <a:pt x="13322" y="2789"/>
                    <a:pt x="13197" y="2863"/>
                    <a:pt x="13074" y="2929"/>
                  </a:cubicBezTo>
                  <a:cubicBezTo>
                    <a:pt x="12304" y="3352"/>
                    <a:pt x="11417" y="3721"/>
                    <a:pt x="10520" y="3721"/>
                  </a:cubicBezTo>
                  <a:cubicBezTo>
                    <a:pt x="10308" y="3721"/>
                    <a:pt x="10095" y="3700"/>
                    <a:pt x="9883" y="3655"/>
                  </a:cubicBezTo>
                  <a:cubicBezTo>
                    <a:pt x="9480" y="3564"/>
                    <a:pt x="9103" y="3397"/>
                    <a:pt x="8787" y="3139"/>
                  </a:cubicBezTo>
                  <a:lnTo>
                    <a:pt x="8787" y="3139"/>
                  </a:lnTo>
                  <a:cubicBezTo>
                    <a:pt x="8996" y="2964"/>
                    <a:pt x="9182" y="2765"/>
                    <a:pt x="9323" y="2536"/>
                  </a:cubicBezTo>
                  <a:cubicBezTo>
                    <a:pt x="9609" y="2083"/>
                    <a:pt x="9657" y="1428"/>
                    <a:pt x="9264" y="1012"/>
                  </a:cubicBezTo>
                  <a:cubicBezTo>
                    <a:pt x="9107" y="836"/>
                    <a:pt x="8913" y="761"/>
                    <a:pt x="8716" y="761"/>
                  </a:cubicBezTo>
                  <a:cubicBezTo>
                    <a:pt x="8405" y="761"/>
                    <a:pt x="8089" y="949"/>
                    <a:pt x="7907" y="1226"/>
                  </a:cubicBezTo>
                  <a:cubicBezTo>
                    <a:pt x="7537" y="1786"/>
                    <a:pt x="7764" y="2512"/>
                    <a:pt x="8133" y="3000"/>
                  </a:cubicBezTo>
                  <a:cubicBezTo>
                    <a:pt x="8156" y="3031"/>
                    <a:pt x="8180" y="3061"/>
                    <a:pt x="8204" y="3091"/>
                  </a:cubicBezTo>
                  <a:lnTo>
                    <a:pt x="8204" y="3091"/>
                  </a:lnTo>
                  <a:cubicBezTo>
                    <a:pt x="7989" y="3232"/>
                    <a:pt x="7762" y="3351"/>
                    <a:pt x="7537" y="3452"/>
                  </a:cubicBezTo>
                  <a:cubicBezTo>
                    <a:pt x="7085" y="3651"/>
                    <a:pt x="6571" y="3788"/>
                    <a:pt x="6062" y="3788"/>
                  </a:cubicBezTo>
                  <a:cubicBezTo>
                    <a:pt x="6022" y="3788"/>
                    <a:pt x="5982" y="3788"/>
                    <a:pt x="5942" y="3786"/>
                  </a:cubicBezTo>
                  <a:cubicBezTo>
                    <a:pt x="5103" y="3775"/>
                    <a:pt x="4292" y="3376"/>
                    <a:pt x="3780" y="2723"/>
                  </a:cubicBezTo>
                  <a:lnTo>
                    <a:pt x="3780" y="2723"/>
                  </a:lnTo>
                  <a:cubicBezTo>
                    <a:pt x="3803" y="2697"/>
                    <a:pt x="3825" y="2670"/>
                    <a:pt x="3847" y="2643"/>
                  </a:cubicBezTo>
                  <a:cubicBezTo>
                    <a:pt x="4216" y="2178"/>
                    <a:pt x="4442" y="1559"/>
                    <a:pt x="4311" y="964"/>
                  </a:cubicBezTo>
                  <a:cubicBezTo>
                    <a:pt x="4251" y="690"/>
                    <a:pt x="4073" y="416"/>
                    <a:pt x="3787" y="357"/>
                  </a:cubicBezTo>
                  <a:cubicBezTo>
                    <a:pt x="3743" y="346"/>
                    <a:pt x="3698" y="341"/>
                    <a:pt x="3653" y="341"/>
                  </a:cubicBezTo>
                  <a:cubicBezTo>
                    <a:pt x="3440" y="341"/>
                    <a:pt x="3222" y="450"/>
                    <a:pt x="3085" y="607"/>
                  </a:cubicBezTo>
                  <a:cubicBezTo>
                    <a:pt x="2656" y="1095"/>
                    <a:pt x="2858" y="1869"/>
                    <a:pt x="3120" y="2393"/>
                  </a:cubicBezTo>
                  <a:cubicBezTo>
                    <a:pt x="3169" y="2496"/>
                    <a:pt x="3224" y="2595"/>
                    <a:pt x="3285" y="2690"/>
                  </a:cubicBezTo>
                  <a:lnTo>
                    <a:pt x="3285" y="2690"/>
                  </a:lnTo>
                  <a:cubicBezTo>
                    <a:pt x="2932" y="2974"/>
                    <a:pt x="2483" y="3125"/>
                    <a:pt x="2025" y="3167"/>
                  </a:cubicBezTo>
                  <a:cubicBezTo>
                    <a:pt x="1934" y="3175"/>
                    <a:pt x="1843" y="3179"/>
                    <a:pt x="1751" y="3179"/>
                  </a:cubicBezTo>
                  <a:cubicBezTo>
                    <a:pt x="1286" y="3179"/>
                    <a:pt x="811" y="3078"/>
                    <a:pt x="394" y="2869"/>
                  </a:cubicBezTo>
                  <a:cubicBezTo>
                    <a:pt x="371" y="2862"/>
                    <a:pt x="348" y="2858"/>
                    <a:pt x="326" y="2858"/>
                  </a:cubicBezTo>
                  <a:cubicBezTo>
                    <a:pt x="133" y="2858"/>
                    <a:pt x="0" y="3118"/>
                    <a:pt x="203" y="3214"/>
                  </a:cubicBezTo>
                  <a:cubicBezTo>
                    <a:pt x="666" y="3439"/>
                    <a:pt x="1208" y="3563"/>
                    <a:pt x="1745" y="3563"/>
                  </a:cubicBezTo>
                  <a:cubicBezTo>
                    <a:pt x="2384" y="3563"/>
                    <a:pt x="3016" y="3387"/>
                    <a:pt x="3503" y="2991"/>
                  </a:cubicBezTo>
                  <a:lnTo>
                    <a:pt x="3503" y="2991"/>
                  </a:lnTo>
                  <a:cubicBezTo>
                    <a:pt x="3717" y="3250"/>
                    <a:pt x="3972" y="3473"/>
                    <a:pt x="4251" y="3655"/>
                  </a:cubicBezTo>
                  <a:cubicBezTo>
                    <a:pt x="4798" y="4009"/>
                    <a:pt x="5409" y="4167"/>
                    <a:pt x="6025" y="4167"/>
                  </a:cubicBezTo>
                  <a:cubicBezTo>
                    <a:pt x="6630" y="4167"/>
                    <a:pt x="7239" y="4015"/>
                    <a:pt x="7799" y="3750"/>
                  </a:cubicBezTo>
                  <a:cubicBezTo>
                    <a:pt x="8024" y="3642"/>
                    <a:pt x="8255" y="3518"/>
                    <a:pt x="8473" y="3373"/>
                  </a:cubicBezTo>
                  <a:lnTo>
                    <a:pt x="8473" y="3373"/>
                  </a:lnTo>
                  <a:cubicBezTo>
                    <a:pt x="9028" y="3874"/>
                    <a:pt x="9760" y="4097"/>
                    <a:pt x="10506" y="4097"/>
                  </a:cubicBezTo>
                  <a:cubicBezTo>
                    <a:pt x="10844" y="4097"/>
                    <a:pt x="11185" y="4051"/>
                    <a:pt x="11514" y="3964"/>
                  </a:cubicBezTo>
                  <a:cubicBezTo>
                    <a:pt x="12181" y="3810"/>
                    <a:pt x="12824" y="3512"/>
                    <a:pt x="13419" y="3167"/>
                  </a:cubicBezTo>
                  <a:cubicBezTo>
                    <a:pt x="13544" y="3094"/>
                    <a:pt x="13666" y="3016"/>
                    <a:pt x="13784" y="2930"/>
                  </a:cubicBezTo>
                  <a:lnTo>
                    <a:pt x="13784" y="2930"/>
                  </a:lnTo>
                  <a:cubicBezTo>
                    <a:pt x="14271" y="3206"/>
                    <a:pt x="14836" y="3346"/>
                    <a:pt x="15384" y="3417"/>
                  </a:cubicBezTo>
                  <a:cubicBezTo>
                    <a:pt x="15635" y="3450"/>
                    <a:pt x="15889" y="3468"/>
                    <a:pt x="16141" y="3468"/>
                  </a:cubicBezTo>
                  <a:cubicBezTo>
                    <a:pt x="16604" y="3468"/>
                    <a:pt x="17063" y="3409"/>
                    <a:pt x="17503" y="3286"/>
                  </a:cubicBezTo>
                  <a:cubicBezTo>
                    <a:pt x="17903" y="3180"/>
                    <a:pt x="18303" y="3023"/>
                    <a:pt x="18657" y="2805"/>
                  </a:cubicBezTo>
                  <a:lnTo>
                    <a:pt x="18657" y="2805"/>
                  </a:lnTo>
                  <a:cubicBezTo>
                    <a:pt x="19143" y="3134"/>
                    <a:pt x="19732" y="3256"/>
                    <a:pt x="20301" y="3310"/>
                  </a:cubicBezTo>
                  <a:cubicBezTo>
                    <a:pt x="20520" y="3334"/>
                    <a:pt x="20740" y="3346"/>
                    <a:pt x="20959" y="3346"/>
                  </a:cubicBezTo>
                  <a:cubicBezTo>
                    <a:pt x="21492" y="3346"/>
                    <a:pt x="22021" y="3274"/>
                    <a:pt x="22527" y="3131"/>
                  </a:cubicBezTo>
                  <a:cubicBezTo>
                    <a:pt x="22836" y="3056"/>
                    <a:pt x="23144" y="2941"/>
                    <a:pt x="23418" y="2776"/>
                  </a:cubicBezTo>
                  <a:lnTo>
                    <a:pt x="23418" y="2776"/>
                  </a:lnTo>
                  <a:cubicBezTo>
                    <a:pt x="23779" y="3069"/>
                    <a:pt x="24250" y="3210"/>
                    <a:pt x="24706" y="3274"/>
                  </a:cubicBezTo>
                  <a:cubicBezTo>
                    <a:pt x="24929" y="3300"/>
                    <a:pt x="25154" y="3312"/>
                    <a:pt x="25380" y="3312"/>
                  </a:cubicBezTo>
                  <a:cubicBezTo>
                    <a:pt x="25877" y="3312"/>
                    <a:pt x="26374" y="3253"/>
                    <a:pt x="26849" y="3155"/>
                  </a:cubicBezTo>
                  <a:cubicBezTo>
                    <a:pt x="27275" y="3058"/>
                    <a:pt x="27716" y="2940"/>
                    <a:pt x="28116" y="2746"/>
                  </a:cubicBezTo>
                  <a:lnTo>
                    <a:pt x="28116" y="2746"/>
                  </a:lnTo>
                  <a:cubicBezTo>
                    <a:pt x="28351" y="2992"/>
                    <a:pt x="28633" y="3195"/>
                    <a:pt x="28933" y="3345"/>
                  </a:cubicBezTo>
                  <a:cubicBezTo>
                    <a:pt x="29354" y="3551"/>
                    <a:pt x="29812" y="3654"/>
                    <a:pt x="30277" y="3654"/>
                  </a:cubicBezTo>
                  <a:cubicBezTo>
                    <a:pt x="30404" y="3654"/>
                    <a:pt x="30532" y="3646"/>
                    <a:pt x="30659" y="3631"/>
                  </a:cubicBezTo>
                  <a:cubicBezTo>
                    <a:pt x="30890" y="3596"/>
                    <a:pt x="30897" y="3249"/>
                    <a:pt x="30681" y="3249"/>
                  </a:cubicBezTo>
                  <a:cubicBezTo>
                    <a:pt x="30674" y="3249"/>
                    <a:pt x="30667" y="3249"/>
                    <a:pt x="30659" y="3250"/>
                  </a:cubicBezTo>
                  <a:cubicBezTo>
                    <a:pt x="30544" y="3264"/>
                    <a:pt x="30428" y="3271"/>
                    <a:pt x="30313" y="3271"/>
                  </a:cubicBezTo>
                  <a:cubicBezTo>
                    <a:pt x="29628" y="3271"/>
                    <a:pt x="28950" y="3028"/>
                    <a:pt x="28461" y="2550"/>
                  </a:cubicBezTo>
                  <a:lnTo>
                    <a:pt x="28461" y="2550"/>
                  </a:lnTo>
                  <a:cubicBezTo>
                    <a:pt x="28529" y="2505"/>
                    <a:pt x="28595" y="2457"/>
                    <a:pt x="28659" y="2405"/>
                  </a:cubicBezTo>
                  <a:cubicBezTo>
                    <a:pt x="29076" y="2047"/>
                    <a:pt x="29290" y="1512"/>
                    <a:pt x="29112" y="976"/>
                  </a:cubicBezTo>
                  <a:cubicBezTo>
                    <a:pt x="28994" y="614"/>
                    <a:pt x="28698" y="321"/>
                    <a:pt x="28348" y="321"/>
                  </a:cubicBezTo>
                  <a:cubicBezTo>
                    <a:pt x="28238" y="321"/>
                    <a:pt x="28122" y="350"/>
                    <a:pt x="28004" y="416"/>
                  </a:cubicBezTo>
                  <a:cubicBezTo>
                    <a:pt x="27385" y="738"/>
                    <a:pt x="27409" y="1524"/>
                    <a:pt x="27647" y="2059"/>
                  </a:cubicBezTo>
                  <a:cubicBezTo>
                    <a:pt x="27708" y="2196"/>
                    <a:pt x="27783" y="2326"/>
                    <a:pt x="27870" y="2448"/>
                  </a:cubicBezTo>
                  <a:lnTo>
                    <a:pt x="27870" y="2448"/>
                  </a:lnTo>
                  <a:cubicBezTo>
                    <a:pt x="27448" y="2639"/>
                    <a:pt x="26978" y="2753"/>
                    <a:pt x="26516" y="2833"/>
                  </a:cubicBezTo>
                  <a:cubicBezTo>
                    <a:pt x="26161" y="2900"/>
                    <a:pt x="25792" y="2939"/>
                    <a:pt x="25427" y="2939"/>
                  </a:cubicBezTo>
                  <a:cubicBezTo>
                    <a:pt x="25204" y="2939"/>
                    <a:pt x="24982" y="2924"/>
                    <a:pt x="24766" y="2893"/>
                  </a:cubicBezTo>
                  <a:cubicBezTo>
                    <a:pt x="24415" y="2849"/>
                    <a:pt x="24032" y="2760"/>
                    <a:pt x="23731" y="2550"/>
                  </a:cubicBezTo>
                  <a:lnTo>
                    <a:pt x="23731" y="2550"/>
                  </a:lnTo>
                  <a:cubicBezTo>
                    <a:pt x="23812" y="2480"/>
                    <a:pt x="23887" y="2404"/>
                    <a:pt x="23956" y="2321"/>
                  </a:cubicBezTo>
                  <a:cubicBezTo>
                    <a:pt x="24290" y="1905"/>
                    <a:pt x="24444" y="1333"/>
                    <a:pt x="24159" y="833"/>
                  </a:cubicBezTo>
                  <a:cubicBezTo>
                    <a:pt x="24040" y="631"/>
                    <a:pt x="23861" y="476"/>
                    <a:pt x="23623" y="452"/>
                  </a:cubicBezTo>
                  <a:cubicBezTo>
                    <a:pt x="23615" y="452"/>
                    <a:pt x="23608" y="452"/>
                    <a:pt x="23600" y="452"/>
                  </a:cubicBezTo>
                  <a:cubicBezTo>
                    <a:pt x="23313" y="452"/>
                    <a:pt x="23084" y="672"/>
                    <a:pt x="22956" y="904"/>
                  </a:cubicBezTo>
                  <a:cubicBezTo>
                    <a:pt x="22682" y="1393"/>
                    <a:pt x="22801" y="2036"/>
                    <a:pt x="23123" y="2464"/>
                  </a:cubicBezTo>
                  <a:cubicBezTo>
                    <a:pt x="23130" y="2474"/>
                    <a:pt x="23138" y="2484"/>
                    <a:pt x="23145" y="2494"/>
                  </a:cubicBezTo>
                  <a:lnTo>
                    <a:pt x="23145" y="2494"/>
                  </a:lnTo>
                  <a:cubicBezTo>
                    <a:pt x="22754" y="2708"/>
                    <a:pt x="22310" y="2808"/>
                    <a:pt x="21885" y="2881"/>
                  </a:cubicBezTo>
                  <a:cubicBezTo>
                    <a:pt x="21572" y="2936"/>
                    <a:pt x="21253" y="2963"/>
                    <a:pt x="20934" y="2963"/>
                  </a:cubicBezTo>
                  <a:cubicBezTo>
                    <a:pt x="20634" y="2963"/>
                    <a:pt x="20334" y="2939"/>
                    <a:pt x="20039" y="2893"/>
                  </a:cubicBezTo>
                  <a:cubicBezTo>
                    <a:pt x="19682" y="2841"/>
                    <a:pt x="19312" y="2750"/>
                    <a:pt x="18994" y="2565"/>
                  </a:cubicBezTo>
                  <a:lnTo>
                    <a:pt x="18994" y="2565"/>
                  </a:lnTo>
                  <a:cubicBezTo>
                    <a:pt x="19034" y="2532"/>
                    <a:pt x="19073" y="2499"/>
                    <a:pt x="19110" y="2464"/>
                  </a:cubicBezTo>
                  <a:cubicBezTo>
                    <a:pt x="19563" y="2059"/>
                    <a:pt x="20003" y="1393"/>
                    <a:pt x="19825" y="785"/>
                  </a:cubicBezTo>
                  <a:cubicBezTo>
                    <a:pt x="19716" y="371"/>
                    <a:pt x="19307" y="136"/>
                    <a:pt x="18901" y="136"/>
                  </a:cubicBezTo>
                  <a:cubicBezTo>
                    <a:pt x="18863" y="136"/>
                    <a:pt x="18826" y="138"/>
                    <a:pt x="18789" y="142"/>
                  </a:cubicBezTo>
                  <a:cubicBezTo>
                    <a:pt x="18253" y="214"/>
                    <a:pt x="17920" y="654"/>
                    <a:pt x="17860" y="1155"/>
                  </a:cubicBezTo>
                  <a:cubicBezTo>
                    <a:pt x="17808" y="1655"/>
                    <a:pt x="18002" y="2173"/>
                    <a:pt x="18346" y="2542"/>
                  </a:cubicBezTo>
                  <a:lnTo>
                    <a:pt x="18346" y="2542"/>
                  </a:lnTo>
                  <a:cubicBezTo>
                    <a:pt x="17681" y="2911"/>
                    <a:pt x="16893" y="3079"/>
                    <a:pt x="16120" y="3079"/>
                  </a:cubicBezTo>
                  <a:cubicBezTo>
                    <a:pt x="15810" y="3079"/>
                    <a:pt x="15502" y="3052"/>
                    <a:pt x="15205" y="3000"/>
                  </a:cubicBezTo>
                  <a:cubicBezTo>
                    <a:pt x="14832" y="2939"/>
                    <a:pt x="14453" y="2834"/>
                    <a:pt x="14104" y="2667"/>
                  </a:cubicBezTo>
                  <a:lnTo>
                    <a:pt x="14104" y="2667"/>
                  </a:lnTo>
                  <a:cubicBezTo>
                    <a:pt x="14332" y="2451"/>
                    <a:pt x="14521" y="2199"/>
                    <a:pt x="14634" y="1905"/>
                  </a:cubicBezTo>
                  <a:cubicBezTo>
                    <a:pt x="14824" y="1440"/>
                    <a:pt x="14765" y="857"/>
                    <a:pt x="14467" y="440"/>
                  </a:cubicBezTo>
                  <a:cubicBezTo>
                    <a:pt x="14287" y="178"/>
                    <a:pt x="13988" y="0"/>
                    <a:pt x="13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-2776550" y="1473250"/>
              <a:ext cx="891675" cy="103625"/>
            </a:xfrm>
            <a:custGeom>
              <a:avLst/>
              <a:gdLst/>
              <a:ahLst/>
              <a:cxnLst/>
              <a:rect l="l" t="t" r="r" b="b"/>
              <a:pathLst>
                <a:path w="35667" h="4145" extrusionOk="0">
                  <a:moveTo>
                    <a:pt x="2135" y="639"/>
                  </a:moveTo>
                  <a:cubicBezTo>
                    <a:pt x="2290" y="639"/>
                    <a:pt x="2296" y="950"/>
                    <a:pt x="2287" y="1119"/>
                  </a:cubicBezTo>
                  <a:cubicBezTo>
                    <a:pt x="2252" y="1501"/>
                    <a:pt x="2091" y="1848"/>
                    <a:pt x="1867" y="2149"/>
                  </a:cubicBezTo>
                  <a:lnTo>
                    <a:pt x="1867" y="2149"/>
                  </a:lnTo>
                  <a:cubicBezTo>
                    <a:pt x="1753" y="1943"/>
                    <a:pt x="1689" y="1704"/>
                    <a:pt x="1691" y="1428"/>
                  </a:cubicBezTo>
                  <a:cubicBezTo>
                    <a:pt x="1691" y="1178"/>
                    <a:pt x="1775" y="881"/>
                    <a:pt x="1977" y="714"/>
                  </a:cubicBezTo>
                  <a:cubicBezTo>
                    <a:pt x="2042" y="661"/>
                    <a:pt x="2094" y="639"/>
                    <a:pt x="2135" y="639"/>
                  </a:cubicBezTo>
                  <a:close/>
                  <a:moveTo>
                    <a:pt x="31709" y="707"/>
                  </a:moveTo>
                  <a:cubicBezTo>
                    <a:pt x="31747" y="707"/>
                    <a:pt x="31786" y="713"/>
                    <a:pt x="31826" y="726"/>
                  </a:cubicBezTo>
                  <a:cubicBezTo>
                    <a:pt x="32016" y="809"/>
                    <a:pt x="32124" y="1000"/>
                    <a:pt x="32171" y="1178"/>
                  </a:cubicBezTo>
                  <a:cubicBezTo>
                    <a:pt x="32294" y="1680"/>
                    <a:pt x="31947" y="2067"/>
                    <a:pt x="31550" y="2310"/>
                  </a:cubicBezTo>
                  <a:lnTo>
                    <a:pt x="31550" y="2310"/>
                  </a:lnTo>
                  <a:cubicBezTo>
                    <a:pt x="31261" y="1951"/>
                    <a:pt x="31051" y="1486"/>
                    <a:pt x="31243" y="1059"/>
                  </a:cubicBezTo>
                  <a:cubicBezTo>
                    <a:pt x="31323" y="879"/>
                    <a:pt x="31504" y="707"/>
                    <a:pt x="31709" y="707"/>
                  </a:cubicBezTo>
                  <a:close/>
                  <a:moveTo>
                    <a:pt x="26795" y="861"/>
                  </a:moveTo>
                  <a:cubicBezTo>
                    <a:pt x="26840" y="861"/>
                    <a:pt x="26887" y="874"/>
                    <a:pt x="26932" y="904"/>
                  </a:cubicBezTo>
                  <a:cubicBezTo>
                    <a:pt x="27087" y="1024"/>
                    <a:pt x="27147" y="1262"/>
                    <a:pt x="27147" y="1440"/>
                  </a:cubicBezTo>
                  <a:cubicBezTo>
                    <a:pt x="27147" y="1702"/>
                    <a:pt x="27016" y="1917"/>
                    <a:pt x="26849" y="2119"/>
                  </a:cubicBezTo>
                  <a:cubicBezTo>
                    <a:pt x="26782" y="2193"/>
                    <a:pt x="26709" y="2261"/>
                    <a:pt x="26631" y="2322"/>
                  </a:cubicBezTo>
                  <a:lnTo>
                    <a:pt x="26631" y="2322"/>
                  </a:lnTo>
                  <a:cubicBezTo>
                    <a:pt x="26529" y="2203"/>
                    <a:pt x="26449" y="2064"/>
                    <a:pt x="26397" y="1905"/>
                  </a:cubicBezTo>
                  <a:cubicBezTo>
                    <a:pt x="26313" y="1666"/>
                    <a:pt x="26301" y="1416"/>
                    <a:pt x="26409" y="1178"/>
                  </a:cubicBezTo>
                  <a:cubicBezTo>
                    <a:pt x="26474" y="1038"/>
                    <a:pt x="26628" y="861"/>
                    <a:pt x="26795" y="861"/>
                  </a:cubicBezTo>
                  <a:close/>
                  <a:moveTo>
                    <a:pt x="21950" y="515"/>
                  </a:moveTo>
                  <a:cubicBezTo>
                    <a:pt x="22070" y="515"/>
                    <a:pt x="22191" y="545"/>
                    <a:pt x="22301" y="607"/>
                  </a:cubicBezTo>
                  <a:cubicBezTo>
                    <a:pt x="22825" y="904"/>
                    <a:pt x="22420" y="1643"/>
                    <a:pt x="22134" y="1964"/>
                  </a:cubicBezTo>
                  <a:cubicBezTo>
                    <a:pt x="22002" y="2118"/>
                    <a:pt x="21852" y="2255"/>
                    <a:pt x="21689" y="2374"/>
                  </a:cubicBezTo>
                  <a:lnTo>
                    <a:pt x="21689" y="2374"/>
                  </a:lnTo>
                  <a:cubicBezTo>
                    <a:pt x="21682" y="2368"/>
                    <a:pt x="21676" y="2363"/>
                    <a:pt x="21670" y="2357"/>
                  </a:cubicBezTo>
                  <a:cubicBezTo>
                    <a:pt x="21301" y="2012"/>
                    <a:pt x="21075" y="1416"/>
                    <a:pt x="21301" y="928"/>
                  </a:cubicBezTo>
                  <a:cubicBezTo>
                    <a:pt x="21416" y="665"/>
                    <a:pt x="21680" y="515"/>
                    <a:pt x="21950" y="515"/>
                  </a:cubicBezTo>
                  <a:close/>
                  <a:moveTo>
                    <a:pt x="6075" y="714"/>
                  </a:moveTo>
                  <a:cubicBezTo>
                    <a:pt x="6223" y="714"/>
                    <a:pt x="6346" y="836"/>
                    <a:pt x="6394" y="1012"/>
                  </a:cubicBezTo>
                  <a:cubicBezTo>
                    <a:pt x="6524" y="1498"/>
                    <a:pt x="6310" y="2044"/>
                    <a:pt x="5984" y="2425"/>
                  </a:cubicBezTo>
                  <a:lnTo>
                    <a:pt x="5984" y="2425"/>
                  </a:lnTo>
                  <a:cubicBezTo>
                    <a:pt x="5832" y="2176"/>
                    <a:pt x="5719" y="1902"/>
                    <a:pt x="5656" y="1619"/>
                  </a:cubicBezTo>
                  <a:cubicBezTo>
                    <a:pt x="5608" y="1357"/>
                    <a:pt x="5608" y="1000"/>
                    <a:pt x="5846" y="809"/>
                  </a:cubicBezTo>
                  <a:cubicBezTo>
                    <a:pt x="5925" y="743"/>
                    <a:pt x="6003" y="714"/>
                    <a:pt x="6075" y="714"/>
                  </a:cubicBezTo>
                  <a:close/>
                  <a:moveTo>
                    <a:pt x="16527" y="386"/>
                  </a:moveTo>
                  <a:cubicBezTo>
                    <a:pt x="16859" y="386"/>
                    <a:pt x="17113" y="731"/>
                    <a:pt x="17193" y="1059"/>
                  </a:cubicBezTo>
                  <a:cubicBezTo>
                    <a:pt x="17346" y="1666"/>
                    <a:pt x="17039" y="2140"/>
                    <a:pt x="16585" y="2507"/>
                  </a:cubicBezTo>
                  <a:lnTo>
                    <a:pt x="16585" y="2507"/>
                  </a:lnTo>
                  <a:cubicBezTo>
                    <a:pt x="16226" y="2280"/>
                    <a:pt x="15911" y="1960"/>
                    <a:pt x="15836" y="1536"/>
                  </a:cubicBezTo>
                  <a:cubicBezTo>
                    <a:pt x="15764" y="1143"/>
                    <a:pt x="15931" y="607"/>
                    <a:pt x="16324" y="428"/>
                  </a:cubicBezTo>
                  <a:cubicBezTo>
                    <a:pt x="16394" y="399"/>
                    <a:pt x="16462" y="386"/>
                    <a:pt x="16527" y="386"/>
                  </a:cubicBezTo>
                  <a:close/>
                  <a:moveTo>
                    <a:pt x="11357" y="1128"/>
                  </a:moveTo>
                  <a:cubicBezTo>
                    <a:pt x="11479" y="1128"/>
                    <a:pt x="11601" y="1184"/>
                    <a:pt x="11704" y="1321"/>
                  </a:cubicBezTo>
                  <a:cubicBezTo>
                    <a:pt x="12050" y="1786"/>
                    <a:pt x="11740" y="2369"/>
                    <a:pt x="11359" y="2714"/>
                  </a:cubicBezTo>
                  <a:cubicBezTo>
                    <a:pt x="11290" y="2779"/>
                    <a:pt x="11219" y="2841"/>
                    <a:pt x="11144" y="2901"/>
                  </a:cubicBezTo>
                  <a:lnTo>
                    <a:pt x="11144" y="2901"/>
                  </a:lnTo>
                  <a:cubicBezTo>
                    <a:pt x="10873" y="2602"/>
                    <a:pt x="10680" y="2225"/>
                    <a:pt x="10704" y="1821"/>
                  </a:cubicBezTo>
                  <a:cubicBezTo>
                    <a:pt x="10730" y="1496"/>
                    <a:pt x="11045" y="1128"/>
                    <a:pt x="11357" y="1128"/>
                  </a:cubicBezTo>
                  <a:close/>
                  <a:moveTo>
                    <a:pt x="16529" y="1"/>
                  </a:moveTo>
                  <a:cubicBezTo>
                    <a:pt x="16451" y="1"/>
                    <a:pt x="16371" y="12"/>
                    <a:pt x="16288" y="35"/>
                  </a:cubicBezTo>
                  <a:cubicBezTo>
                    <a:pt x="15717" y="178"/>
                    <a:pt x="15419" y="821"/>
                    <a:pt x="15443" y="1369"/>
                  </a:cubicBezTo>
                  <a:cubicBezTo>
                    <a:pt x="15453" y="1936"/>
                    <a:pt x="15816" y="2408"/>
                    <a:pt x="16268" y="2734"/>
                  </a:cubicBezTo>
                  <a:lnTo>
                    <a:pt x="16268" y="2734"/>
                  </a:lnTo>
                  <a:cubicBezTo>
                    <a:pt x="15904" y="2968"/>
                    <a:pt x="15497" y="3148"/>
                    <a:pt x="15169" y="3286"/>
                  </a:cubicBezTo>
                  <a:cubicBezTo>
                    <a:pt x="14555" y="3557"/>
                    <a:pt x="13874" y="3745"/>
                    <a:pt x="13206" y="3745"/>
                  </a:cubicBezTo>
                  <a:cubicBezTo>
                    <a:pt x="12644" y="3745"/>
                    <a:pt x="12092" y="3612"/>
                    <a:pt x="11597" y="3286"/>
                  </a:cubicBezTo>
                  <a:cubicBezTo>
                    <a:pt x="11524" y="3238"/>
                    <a:pt x="11450" y="3184"/>
                    <a:pt x="11380" y="3126"/>
                  </a:cubicBezTo>
                  <a:lnTo>
                    <a:pt x="11380" y="3126"/>
                  </a:lnTo>
                  <a:cubicBezTo>
                    <a:pt x="11459" y="3062"/>
                    <a:pt x="11536" y="2996"/>
                    <a:pt x="11609" y="2929"/>
                  </a:cubicBezTo>
                  <a:cubicBezTo>
                    <a:pt x="12109" y="2488"/>
                    <a:pt x="12407" y="1774"/>
                    <a:pt x="12050" y="1166"/>
                  </a:cubicBezTo>
                  <a:cubicBezTo>
                    <a:pt x="11882" y="878"/>
                    <a:pt x="11618" y="746"/>
                    <a:pt x="11346" y="746"/>
                  </a:cubicBezTo>
                  <a:cubicBezTo>
                    <a:pt x="11056" y="746"/>
                    <a:pt x="10758" y="896"/>
                    <a:pt x="10561" y="1166"/>
                  </a:cubicBezTo>
                  <a:cubicBezTo>
                    <a:pt x="10103" y="1766"/>
                    <a:pt x="10399" y="2585"/>
                    <a:pt x="10853" y="3110"/>
                  </a:cubicBezTo>
                  <a:lnTo>
                    <a:pt x="10853" y="3110"/>
                  </a:lnTo>
                  <a:cubicBezTo>
                    <a:pt x="10501" y="3338"/>
                    <a:pt x="10109" y="3513"/>
                    <a:pt x="9716" y="3631"/>
                  </a:cubicBezTo>
                  <a:cubicBezTo>
                    <a:pt x="9339" y="3751"/>
                    <a:pt x="8948" y="3815"/>
                    <a:pt x="8563" y="3815"/>
                  </a:cubicBezTo>
                  <a:cubicBezTo>
                    <a:pt x="7803" y="3815"/>
                    <a:pt x="7062" y="3569"/>
                    <a:pt x="6478" y="3024"/>
                  </a:cubicBezTo>
                  <a:cubicBezTo>
                    <a:pt x="6374" y="2930"/>
                    <a:pt x="6278" y="2827"/>
                    <a:pt x="6190" y="2717"/>
                  </a:cubicBezTo>
                  <a:lnTo>
                    <a:pt x="6190" y="2717"/>
                  </a:lnTo>
                  <a:cubicBezTo>
                    <a:pt x="6625" y="2260"/>
                    <a:pt x="6897" y="1563"/>
                    <a:pt x="6763" y="928"/>
                  </a:cubicBezTo>
                  <a:cubicBezTo>
                    <a:pt x="6692" y="631"/>
                    <a:pt x="6478" y="345"/>
                    <a:pt x="6156" y="297"/>
                  </a:cubicBezTo>
                  <a:cubicBezTo>
                    <a:pt x="6138" y="296"/>
                    <a:pt x="6120" y="295"/>
                    <a:pt x="6102" y="295"/>
                  </a:cubicBezTo>
                  <a:cubicBezTo>
                    <a:pt x="5800" y="295"/>
                    <a:pt x="5517" y="480"/>
                    <a:pt x="5382" y="750"/>
                  </a:cubicBezTo>
                  <a:cubicBezTo>
                    <a:pt x="5064" y="1341"/>
                    <a:pt x="5365" y="2139"/>
                    <a:pt x="5724" y="2677"/>
                  </a:cubicBezTo>
                  <a:lnTo>
                    <a:pt x="5724" y="2677"/>
                  </a:lnTo>
                  <a:cubicBezTo>
                    <a:pt x="5311" y="3007"/>
                    <a:pt x="4777" y="3159"/>
                    <a:pt x="4251" y="3190"/>
                  </a:cubicBezTo>
                  <a:cubicBezTo>
                    <a:pt x="4226" y="3191"/>
                    <a:pt x="4200" y="3191"/>
                    <a:pt x="4174" y="3191"/>
                  </a:cubicBezTo>
                  <a:cubicBezTo>
                    <a:pt x="3451" y="3191"/>
                    <a:pt x="2559" y="2968"/>
                    <a:pt x="2065" y="2424"/>
                  </a:cubicBezTo>
                  <a:lnTo>
                    <a:pt x="2065" y="2424"/>
                  </a:lnTo>
                  <a:cubicBezTo>
                    <a:pt x="2452" y="1952"/>
                    <a:pt x="2757" y="1300"/>
                    <a:pt x="2644" y="690"/>
                  </a:cubicBezTo>
                  <a:cubicBezTo>
                    <a:pt x="2595" y="416"/>
                    <a:pt x="2393" y="207"/>
                    <a:pt x="2138" y="207"/>
                  </a:cubicBezTo>
                  <a:cubicBezTo>
                    <a:pt x="2082" y="207"/>
                    <a:pt x="2024" y="216"/>
                    <a:pt x="1965" y="238"/>
                  </a:cubicBezTo>
                  <a:cubicBezTo>
                    <a:pt x="1655" y="357"/>
                    <a:pt x="1453" y="690"/>
                    <a:pt x="1370" y="988"/>
                  </a:cubicBezTo>
                  <a:cubicBezTo>
                    <a:pt x="1238" y="1480"/>
                    <a:pt x="1352" y="2004"/>
                    <a:pt x="1632" y="2427"/>
                  </a:cubicBezTo>
                  <a:lnTo>
                    <a:pt x="1632" y="2427"/>
                  </a:lnTo>
                  <a:cubicBezTo>
                    <a:pt x="1612" y="2447"/>
                    <a:pt x="1592" y="2468"/>
                    <a:pt x="1572" y="2488"/>
                  </a:cubicBezTo>
                  <a:cubicBezTo>
                    <a:pt x="1179" y="2857"/>
                    <a:pt x="703" y="3131"/>
                    <a:pt x="215" y="3321"/>
                  </a:cubicBezTo>
                  <a:cubicBezTo>
                    <a:pt x="1" y="3332"/>
                    <a:pt x="66" y="3631"/>
                    <a:pt x="237" y="3631"/>
                  </a:cubicBezTo>
                  <a:cubicBezTo>
                    <a:pt x="256" y="3631"/>
                    <a:pt x="276" y="3628"/>
                    <a:pt x="298" y="3619"/>
                  </a:cubicBezTo>
                  <a:cubicBezTo>
                    <a:pt x="864" y="3410"/>
                    <a:pt x="1402" y="3108"/>
                    <a:pt x="1832" y="2681"/>
                  </a:cubicBezTo>
                  <a:lnTo>
                    <a:pt x="1832" y="2681"/>
                  </a:lnTo>
                  <a:cubicBezTo>
                    <a:pt x="1881" y="2735"/>
                    <a:pt x="1934" y="2786"/>
                    <a:pt x="1989" y="2833"/>
                  </a:cubicBezTo>
                  <a:cubicBezTo>
                    <a:pt x="2548" y="3310"/>
                    <a:pt x="3310" y="3500"/>
                    <a:pt x="4037" y="3512"/>
                  </a:cubicBezTo>
                  <a:cubicBezTo>
                    <a:pt x="4057" y="3512"/>
                    <a:pt x="4078" y="3512"/>
                    <a:pt x="4099" y="3512"/>
                  </a:cubicBezTo>
                  <a:cubicBezTo>
                    <a:pt x="4755" y="3512"/>
                    <a:pt x="5408" y="3346"/>
                    <a:pt x="5928" y="2950"/>
                  </a:cubicBezTo>
                  <a:lnTo>
                    <a:pt x="5928" y="2950"/>
                  </a:lnTo>
                  <a:cubicBezTo>
                    <a:pt x="6307" y="3404"/>
                    <a:pt x="6806" y="3732"/>
                    <a:pt x="7359" y="3941"/>
                  </a:cubicBezTo>
                  <a:cubicBezTo>
                    <a:pt x="7740" y="4081"/>
                    <a:pt x="8144" y="4145"/>
                    <a:pt x="8552" y="4145"/>
                  </a:cubicBezTo>
                  <a:cubicBezTo>
                    <a:pt x="9442" y="4145"/>
                    <a:pt x="10350" y="3838"/>
                    <a:pt x="11084" y="3343"/>
                  </a:cubicBezTo>
                  <a:lnTo>
                    <a:pt x="11084" y="3343"/>
                  </a:lnTo>
                  <a:cubicBezTo>
                    <a:pt x="11539" y="3747"/>
                    <a:pt x="12125" y="3978"/>
                    <a:pt x="12728" y="4060"/>
                  </a:cubicBezTo>
                  <a:cubicBezTo>
                    <a:pt x="12890" y="4081"/>
                    <a:pt x="13052" y="4091"/>
                    <a:pt x="13212" y="4091"/>
                  </a:cubicBezTo>
                  <a:cubicBezTo>
                    <a:pt x="13855" y="4091"/>
                    <a:pt x="14486" y="3931"/>
                    <a:pt x="15086" y="3702"/>
                  </a:cubicBezTo>
                  <a:cubicBezTo>
                    <a:pt x="15594" y="3506"/>
                    <a:pt x="16142" y="3270"/>
                    <a:pt x="16600" y="2939"/>
                  </a:cubicBezTo>
                  <a:lnTo>
                    <a:pt x="16600" y="2939"/>
                  </a:lnTo>
                  <a:cubicBezTo>
                    <a:pt x="17249" y="3277"/>
                    <a:pt x="18011" y="3442"/>
                    <a:pt x="18741" y="3464"/>
                  </a:cubicBezTo>
                  <a:cubicBezTo>
                    <a:pt x="18849" y="3471"/>
                    <a:pt x="18957" y="3474"/>
                    <a:pt x="19066" y="3474"/>
                  </a:cubicBezTo>
                  <a:cubicBezTo>
                    <a:pt x="19771" y="3474"/>
                    <a:pt x="20484" y="3340"/>
                    <a:pt x="21134" y="3071"/>
                  </a:cubicBezTo>
                  <a:cubicBezTo>
                    <a:pt x="21317" y="2993"/>
                    <a:pt x="21498" y="2903"/>
                    <a:pt x="21670" y="2798"/>
                  </a:cubicBezTo>
                  <a:lnTo>
                    <a:pt x="21670" y="2798"/>
                  </a:lnTo>
                  <a:cubicBezTo>
                    <a:pt x="22204" y="3151"/>
                    <a:pt x="22886" y="3271"/>
                    <a:pt x="23515" y="3321"/>
                  </a:cubicBezTo>
                  <a:cubicBezTo>
                    <a:pt x="23692" y="3334"/>
                    <a:pt x="23870" y="3341"/>
                    <a:pt x="24050" y="3341"/>
                  </a:cubicBezTo>
                  <a:cubicBezTo>
                    <a:pt x="24706" y="3341"/>
                    <a:pt x="25372" y="3251"/>
                    <a:pt x="25980" y="3036"/>
                  </a:cubicBezTo>
                  <a:cubicBezTo>
                    <a:pt x="26180" y="2969"/>
                    <a:pt x="26378" y="2883"/>
                    <a:pt x="26563" y="2776"/>
                  </a:cubicBezTo>
                  <a:lnTo>
                    <a:pt x="26563" y="2776"/>
                  </a:lnTo>
                  <a:cubicBezTo>
                    <a:pt x="26798" y="2970"/>
                    <a:pt x="27083" y="3110"/>
                    <a:pt x="27385" y="3190"/>
                  </a:cubicBezTo>
                  <a:cubicBezTo>
                    <a:pt x="27758" y="3288"/>
                    <a:pt x="28154" y="3328"/>
                    <a:pt x="28551" y="3328"/>
                  </a:cubicBezTo>
                  <a:cubicBezTo>
                    <a:pt x="28978" y="3328"/>
                    <a:pt x="29407" y="3282"/>
                    <a:pt x="29814" y="3214"/>
                  </a:cubicBezTo>
                  <a:cubicBezTo>
                    <a:pt x="30345" y="3127"/>
                    <a:pt x="30947" y="3002"/>
                    <a:pt x="31465" y="2759"/>
                  </a:cubicBezTo>
                  <a:lnTo>
                    <a:pt x="31465" y="2759"/>
                  </a:lnTo>
                  <a:cubicBezTo>
                    <a:pt x="31937" y="3234"/>
                    <a:pt x="32585" y="3551"/>
                    <a:pt x="33255" y="3643"/>
                  </a:cubicBezTo>
                  <a:cubicBezTo>
                    <a:pt x="33406" y="3664"/>
                    <a:pt x="33557" y="3674"/>
                    <a:pt x="33708" y="3674"/>
                  </a:cubicBezTo>
                  <a:cubicBezTo>
                    <a:pt x="34327" y="3674"/>
                    <a:pt x="34935" y="3504"/>
                    <a:pt x="35481" y="3226"/>
                  </a:cubicBezTo>
                  <a:cubicBezTo>
                    <a:pt x="35666" y="3144"/>
                    <a:pt x="35558" y="2884"/>
                    <a:pt x="35379" y="2884"/>
                  </a:cubicBezTo>
                  <a:cubicBezTo>
                    <a:pt x="35351" y="2884"/>
                    <a:pt x="35321" y="2890"/>
                    <a:pt x="35291" y="2905"/>
                  </a:cubicBezTo>
                  <a:cubicBezTo>
                    <a:pt x="34791" y="3157"/>
                    <a:pt x="34231" y="3301"/>
                    <a:pt x="33680" y="3301"/>
                  </a:cubicBezTo>
                  <a:cubicBezTo>
                    <a:pt x="33034" y="3301"/>
                    <a:pt x="32399" y="3104"/>
                    <a:pt x="31885" y="2655"/>
                  </a:cubicBezTo>
                  <a:cubicBezTo>
                    <a:pt x="31857" y="2630"/>
                    <a:pt x="31828" y="2604"/>
                    <a:pt x="31799" y="2577"/>
                  </a:cubicBezTo>
                  <a:lnTo>
                    <a:pt x="31799" y="2577"/>
                  </a:lnTo>
                  <a:cubicBezTo>
                    <a:pt x="31866" y="2534"/>
                    <a:pt x="31931" y="2489"/>
                    <a:pt x="31993" y="2440"/>
                  </a:cubicBezTo>
                  <a:cubicBezTo>
                    <a:pt x="32493" y="2036"/>
                    <a:pt x="32731" y="1405"/>
                    <a:pt x="32421" y="809"/>
                  </a:cubicBezTo>
                  <a:cubicBezTo>
                    <a:pt x="32302" y="571"/>
                    <a:pt x="32088" y="393"/>
                    <a:pt x="31826" y="345"/>
                  </a:cubicBezTo>
                  <a:cubicBezTo>
                    <a:pt x="31782" y="337"/>
                    <a:pt x="31739" y="333"/>
                    <a:pt x="31697" y="333"/>
                  </a:cubicBezTo>
                  <a:cubicBezTo>
                    <a:pt x="31417" y="333"/>
                    <a:pt x="31171" y="497"/>
                    <a:pt x="31016" y="714"/>
                  </a:cubicBezTo>
                  <a:cubicBezTo>
                    <a:pt x="30628" y="1265"/>
                    <a:pt x="30853" y="1956"/>
                    <a:pt x="31225" y="2473"/>
                  </a:cubicBezTo>
                  <a:lnTo>
                    <a:pt x="31225" y="2473"/>
                  </a:lnTo>
                  <a:cubicBezTo>
                    <a:pt x="30713" y="2694"/>
                    <a:pt x="30144" y="2811"/>
                    <a:pt x="29611" y="2893"/>
                  </a:cubicBezTo>
                  <a:cubicBezTo>
                    <a:pt x="29281" y="2936"/>
                    <a:pt x="28939" y="2966"/>
                    <a:pt x="28599" y="2966"/>
                  </a:cubicBezTo>
                  <a:cubicBezTo>
                    <a:pt x="28275" y="2966"/>
                    <a:pt x="27954" y="2939"/>
                    <a:pt x="27647" y="2869"/>
                  </a:cubicBezTo>
                  <a:cubicBezTo>
                    <a:pt x="27371" y="2810"/>
                    <a:pt x="27107" y="2708"/>
                    <a:pt x="26888" y="2554"/>
                  </a:cubicBezTo>
                  <a:lnTo>
                    <a:pt x="26888" y="2554"/>
                  </a:lnTo>
                  <a:cubicBezTo>
                    <a:pt x="27123" y="2364"/>
                    <a:pt x="27315" y="2129"/>
                    <a:pt x="27433" y="1845"/>
                  </a:cubicBezTo>
                  <a:cubicBezTo>
                    <a:pt x="27623" y="1369"/>
                    <a:pt x="27480" y="571"/>
                    <a:pt x="26873" y="476"/>
                  </a:cubicBezTo>
                  <a:cubicBezTo>
                    <a:pt x="26835" y="470"/>
                    <a:pt x="26797" y="467"/>
                    <a:pt x="26762" y="467"/>
                  </a:cubicBezTo>
                  <a:cubicBezTo>
                    <a:pt x="26130" y="467"/>
                    <a:pt x="25890" y="1327"/>
                    <a:pt x="25992" y="1845"/>
                  </a:cubicBezTo>
                  <a:cubicBezTo>
                    <a:pt x="26045" y="2106"/>
                    <a:pt x="26159" y="2335"/>
                    <a:pt x="26316" y="2528"/>
                  </a:cubicBezTo>
                  <a:lnTo>
                    <a:pt x="26316" y="2528"/>
                  </a:lnTo>
                  <a:cubicBezTo>
                    <a:pt x="26053" y="2670"/>
                    <a:pt x="25760" y="2765"/>
                    <a:pt x="25468" y="2833"/>
                  </a:cubicBezTo>
                  <a:cubicBezTo>
                    <a:pt x="24996" y="2941"/>
                    <a:pt x="24507" y="2997"/>
                    <a:pt x="24012" y="2997"/>
                  </a:cubicBezTo>
                  <a:cubicBezTo>
                    <a:pt x="23796" y="2997"/>
                    <a:pt x="23578" y="2986"/>
                    <a:pt x="23361" y="2964"/>
                  </a:cubicBezTo>
                  <a:cubicBezTo>
                    <a:pt x="22892" y="2917"/>
                    <a:pt x="22393" y="2826"/>
                    <a:pt x="21982" y="2586"/>
                  </a:cubicBezTo>
                  <a:lnTo>
                    <a:pt x="21982" y="2586"/>
                  </a:lnTo>
                  <a:cubicBezTo>
                    <a:pt x="22281" y="2357"/>
                    <a:pt x="22539" y="2076"/>
                    <a:pt x="22718" y="1738"/>
                  </a:cubicBezTo>
                  <a:cubicBezTo>
                    <a:pt x="22884" y="1416"/>
                    <a:pt x="22980" y="1024"/>
                    <a:pt x="22837" y="666"/>
                  </a:cubicBezTo>
                  <a:cubicBezTo>
                    <a:pt x="22730" y="428"/>
                    <a:pt x="22527" y="273"/>
                    <a:pt x="22265" y="178"/>
                  </a:cubicBezTo>
                  <a:cubicBezTo>
                    <a:pt x="22154" y="142"/>
                    <a:pt x="22042" y="125"/>
                    <a:pt x="21932" y="125"/>
                  </a:cubicBezTo>
                  <a:cubicBezTo>
                    <a:pt x="21497" y="125"/>
                    <a:pt x="21093" y="391"/>
                    <a:pt x="20932" y="809"/>
                  </a:cubicBezTo>
                  <a:cubicBezTo>
                    <a:pt x="20686" y="1406"/>
                    <a:pt x="20923" y="2128"/>
                    <a:pt x="21382" y="2571"/>
                  </a:cubicBezTo>
                  <a:lnTo>
                    <a:pt x="21382" y="2571"/>
                  </a:lnTo>
                  <a:cubicBezTo>
                    <a:pt x="20688" y="2963"/>
                    <a:pt x="19826" y="3115"/>
                    <a:pt x="19037" y="3115"/>
                  </a:cubicBezTo>
                  <a:cubicBezTo>
                    <a:pt x="18933" y="3115"/>
                    <a:pt x="18830" y="3112"/>
                    <a:pt x="18729" y="3107"/>
                  </a:cubicBezTo>
                  <a:cubicBezTo>
                    <a:pt x="18112" y="3084"/>
                    <a:pt x="17473" y="2958"/>
                    <a:pt x="16910" y="2686"/>
                  </a:cubicBezTo>
                  <a:lnTo>
                    <a:pt x="16910" y="2686"/>
                  </a:lnTo>
                  <a:cubicBezTo>
                    <a:pt x="16950" y="2649"/>
                    <a:pt x="16989" y="2611"/>
                    <a:pt x="17026" y="2571"/>
                  </a:cubicBezTo>
                  <a:cubicBezTo>
                    <a:pt x="17491" y="2119"/>
                    <a:pt x="17729" y="1488"/>
                    <a:pt x="17527" y="845"/>
                  </a:cubicBezTo>
                  <a:cubicBezTo>
                    <a:pt x="17383" y="405"/>
                    <a:pt x="17003" y="1"/>
                    <a:pt x="16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-2790250" y="1594175"/>
              <a:ext cx="921050" cy="104825"/>
            </a:xfrm>
            <a:custGeom>
              <a:avLst/>
              <a:gdLst/>
              <a:ahLst/>
              <a:cxnLst/>
              <a:rect l="l" t="t" r="r" b="b"/>
              <a:pathLst>
                <a:path w="36842" h="4193" extrusionOk="0">
                  <a:moveTo>
                    <a:pt x="4576" y="632"/>
                  </a:moveTo>
                  <a:cubicBezTo>
                    <a:pt x="4609" y="632"/>
                    <a:pt x="4640" y="644"/>
                    <a:pt x="4668" y="675"/>
                  </a:cubicBezTo>
                  <a:cubicBezTo>
                    <a:pt x="4740" y="770"/>
                    <a:pt x="4728" y="973"/>
                    <a:pt x="4704" y="1092"/>
                  </a:cubicBezTo>
                  <a:cubicBezTo>
                    <a:pt x="4692" y="1342"/>
                    <a:pt x="4609" y="1604"/>
                    <a:pt x="4489" y="1830"/>
                  </a:cubicBezTo>
                  <a:cubicBezTo>
                    <a:pt x="4434" y="1931"/>
                    <a:pt x="4371" y="2028"/>
                    <a:pt x="4303" y="2122"/>
                  </a:cubicBezTo>
                  <a:lnTo>
                    <a:pt x="4303" y="2122"/>
                  </a:lnTo>
                  <a:cubicBezTo>
                    <a:pt x="4111" y="1713"/>
                    <a:pt x="4068" y="1176"/>
                    <a:pt x="4335" y="806"/>
                  </a:cubicBezTo>
                  <a:cubicBezTo>
                    <a:pt x="4379" y="735"/>
                    <a:pt x="4482" y="632"/>
                    <a:pt x="4576" y="632"/>
                  </a:cubicBezTo>
                  <a:close/>
                  <a:moveTo>
                    <a:pt x="32907" y="699"/>
                  </a:moveTo>
                  <a:cubicBezTo>
                    <a:pt x="32951" y="699"/>
                    <a:pt x="32996" y="710"/>
                    <a:pt x="33041" y="735"/>
                  </a:cubicBezTo>
                  <a:cubicBezTo>
                    <a:pt x="33243" y="818"/>
                    <a:pt x="33326" y="1056"/>
                    <a:pt x="33362" y="1247"/>
                  </a:cubicBezTo>
                  <a:cubicBezTo>
                    <a:pt x="33419" y="1705"/>
                    <a:pt x="33125" y="2056"/>
                    <a:pt x="32767" y="2281"/>
                  </a:cubicBezTo>
                  <a:lnTo>
                    <a:pt x="32767" y="2281"/>
                  </a:lnTo>
                  <a:cubicBezTo>
                    <a:pt x="32481" y="1911"/>
                    <a:pt x="32278" y="1430"/>
                    <a:pt x="32493" y="1009"/>
                  </a:cubicBezTo>
                  <a:cubicBezTo>
                    <a:pt x="32578" y="858"/>
                    <a:pt x="32738" y="699"/>
                    <a:pt x="32907" y="699"/>
                  </a:cubicBezTo>
                  <a:close/>
                  <a:moveTo>
                    <a:pt x="28194" y="854"/>
                  </a:moveTo>
                  <a:cubicBezTo>
                    <a:pt x="28364" y="854"/>
                    <a:pt x="28462" y="1075"/>
                    <a:pt x="28504" y="1223"/>
                  </a:cubicBezTo>
                  <a:cubicBezTo>
                    <a:pt x="28616" y="1648"/>
                    <a:pt x="28357" y="2047"/>
                    <a:pt x="28028" y="2311"/>
                  </a:cubicBezTo>
                  <a:lnTo>
                    <a:pt x="28028" y="2311"/>
                  </a:lnTo>
                  <a:cubicBezTo>
                    <a:pt x="27865" y="2109"/>
                    <a:pt x="27770" y="1847"/>
                    <a:pt x="27778" y="1509"/>
                  </a:cubicBezTo>
                  <a:cubicBezTo>
                    <a:pt x="27778" y="1282"/>
                    <a:pt x="27885" y="937"/>
                    <a:pt x="28123" y="866"/>
                  </a:cubicBezTo>
                  <a:cubicBezTo>
                    <a:pt x="28148" y="857"/>
                    <a:pt x="28172" y="854"/>
                    <a:pt x="28194" y="854"/>
                  </a:cubicBezTo>
                  <a:close/>
                  <a:moveTo>
                    <a:pt x="23544" y="500"/>
                  </a:moveTo>
                  <a:cubicBezTo>
                    <a:pt x="23666" y="500"/>
                    <a:pt x="23791" y="532"/>
                    <a:pt x="23897" y="592"/>
                  </a:cubicBezTo>
                  <a:cubicBezTo>
                    <a:pt x="24111" y="735"/>
                    <a:pt x="24159" y="997"/>
                    <a:pt x="24099" y="1235"/>
                  </a:cubicBezTo>
                  <a:cubicBezTo>
                    <a:pt x="24005" y="1695"/>
                    <a:pt x="23682" y="2080"/>
                    <a:pt x="23310" y="2351"/>
                  </a:cubicBezTo>
                  <a:lnTo>
                    <a:pt x="23310" y="2351"/>
                  </a:lnTo>
                  <a:cubicBezTo>
                    <a:pt x="23146" y="2196"/>
                    <a:pt x="23017" y="2004"/>
                    <a:pt x="22944" y="1771"/>
                  </a:cubicBezTo>
                  <a:cubicBezTo>
                    <a:pt x="22789" y="1342"/>
                    <a:pt x="22837" y="699"/>
                    <a:pt x="23337" y="532"/>
                  </a:cubicBezTo>
                  <a:cubicBezTo>
                    <a:pt x="23403" y="510"/>
                    <a:pt x="23473" y="500"/>
                    <a:pt x="23544" y="500"/>
                  </a:cubicBezTo>
                  <a:close/>
                  <a:moveTo>
                    <a:pt x="8325" y="689"/>
                  </a:moveTo>
                  <a:cubicBezTo>
                    <a:pt x="8358" y="689"/>
                    <a:pt x="8394" y="696"/>
                    <a:pt x="8430" y="711"/>
                  </a:cubicBezTo>
                  <a:cubicBezTo>
                    <a:pt x="8680" y="818"/>
                    <a:pt x="8680" y="1235"/>
                    <a:pt x="8669" y="1461"/>
                  </a:cubicBezTo>
                  <a:cubicBezTo>
                    <a:pt x="8632" y="1804"/>
                    <a:pt x="8484" y="2138"/>
                    <a:pt x="8262" y="2413"/>
                  </a:cubicBezTo>
                  <a:lnTo>
                    <a:pt x="8262" y="2413"/>
                  </a:lnTo>
                  <a:cubicBezTo>
                    <a:pt x="8042" y="2049"/>
                    <a:pt x="7893" y="1620"/>
                    <a:pt x="7918" y="1223"/>
                  </a:cubicBezTo>
                  <a:cubicBezTo>
                    <a:pt x="7950" y="1025"/>
                    <a:pt x="8091" y="689"/>
                    <a:pt x="8325" y="689"/>
                  </a:cubicBezTo>
                  <a:close/>
                  <a:moveTo>
                    <a:pt x="18336" y="395"/>
                  </a:moveTo>
                  <a:cubicBezTo>
                    <a:pt x="18555" y="395"/>
                    <a:pt x="18771" y="552"/>
                    <a:pt x="18896" y="794"/>
                  </a:cubicBezTo>
                  <a:cubicBezTo>
                    <a:pt x="19134" y="1270"/>
                    <a:pt x="19015" y="1782"/>
                    <a:pt x="18694" y="2187"/>
                  </a:cubicBezTo>
                  <a:cubicBezTo>
                    <a:pt x="18608" y="2295"/>
                    <a:pt x="18512" y="2393"/>
                    <a:pt x="18409" y="2483"/>
                  </a:cubicBezTo>
                  <a:lnTo>
                    <a:pt x="18409" y="2483"/>
                  </a:lnTo>
                  <a:cubicBezTo>
                    <a:pt x="18180" y="2329"/>
                    <a:pt x="17981" y="2136"/>
                    <a:pt x="17836" y="1902"/>
                  </a:cubicBezTo>
                  <a:cubicBezTo>
                    <a:pt x="17610" y="1509"/>
                    <a:pt x="17622" y="949"/>
                    <a:pt x="17944" y="592"/>
                  </a:cubicBezTo>
                  <a:cubicBezTo>
                    <a:pt x="18062" y="455"/>
                    <a:pt x="18199" y="395"/>
                    <a:pt x="18336" y="395"/>
                  </a:cubicBezTo>
                  <a:close/>
                  <a:moveTo>
                    <a:pt x="13370" y="1124"/>
                  </a:moveTo>
                  <a:cubicBezTo>
                    <a:pt x="13537" y="1124"/>
                    <a:pt x="13681" y="1233"/>
                    <a:pt x="13753" y="1401"/>
                  </a:cubicBezTo>
                  <a:cubicBezTo>
                    <a:pt x="14026" y="1949"/>
                    <a:pt x="13633" y="2485"/>
                    <a:pt x="13241" y="2830"/>
                  </a:cubicBezTo>
                  <a:cubicBezTo>
                    <a:pt x="13221" y="2846"/>
                    <a:pt x="13202" y="2862"/>
                    <a:pt x="13182" y="2878"/>
                  </a:cubicBezTo>
                  <a:lnTo>
                    <a:pt x="13182" y="2878"/>
                  </a:lnTo>
                  <a:cubicBezTo>
                    <a:pt x="12924" y="2579"/>
                    <a:pt x="12746" y="2208"/>
                    <a:pt x="12776" y="1818"/>
                  </a:cubicBezTo>
                  <a:cubicBezTo>
                    <a:pt x="12788" y="1544"/>
                    <a:pt x="12943" y="1282"/>
                    <a:pt x="13193" y="1163"/>
                  </a:cubicBezTo>
                  <a:cubicBezTo>
                    <a:pt x="13253" y="1136"/>
                    <a:pt x="13313" y="1124"/>
                    <a:pt x="13370" y="1124"/>
                  </a:cubicBezTo>
                  <a:close/>
                  <a:moveTo>
                    <a:pt x="18333" y="0"/>
                  </a:moveTo>
                  <a:cubicBezTo>
                    <a:pt x="18148" y="0"/>
                    <a:pt x="17960" y="62"/>
                    <a:pt x="17789" y="199"/>
                  </a:cubicBezTo>
                  <a:cubicBezTo>
                    <a:pt x="17324" y="568"/>
                    <a:pt x="17193" y="1294"/>
                    <a:pt x="17408" y="1830"/>
                  </a:cubicBezTo>
                  <a:cubicBezTo>
                    <a:pt x="17548" y="2198"/>
                    <a:pt x="17801" y="2487"/>
                    <a:pt x="18108" y="2711"/>
                  </a:cubicBezTo>
                  <a:lnTo>
                    <a:pt x="18108" y="2711"/>
                  </a:lnTo>
                  <a:cubicBezTo>
                    <a:pt x="17846" y="2887"/>
                    <a:pt x="17560" y="3033"/>
                    <a:pt x="17289" y="3175"/>
                  </a:cubicBezTo>
                  <a:cubicBezTo>
                    <a:pt x="16670" y="3473"/>
                    <a:pt x="16003" y="3711"/>
                    <a:pt x="15300" y="3735"/>
                  </a:cubicBezTo>
                  <a:cubicBezTo>
                    <a:pt x="15275" y="3736"/>
                    <a:pt x="15250" y="3736"/>
                    <a:pt x="15225" y="3736"/>
                  </a:cubicBezTo>
                  <a:cubicBezTo>
                    <a:pt x="14690" y="3736"/>
                    <a:pt x="14148" y="3614"/>
                    <a:pt x="13693" y="3318"/>
                  </a:cubicBezTo>
                  <a:cubicBezTo>
                    <a:pt x="13615" y="3269"/>
                    <a:pt x="13536" y="3212"/>
                    <a:pt x="13461" y="3150"/>
                  </a:cubicBezTo>
                  <a:lnTo>
                    <a:pt x="13461" y="3150"/>
                  </a:lnTo>
                  <a:cubicBezTo>
                    <a:pt x="13475" y="3139"/>
                    <a:pt x="13489" y="3127"/>
                    <a:pt x="13503" y="3116"/>
                  </a:cubicBezTo>
                  <a:cubicBezTo>
                    <a:pt x="14038" y="2664"/>
                    <a:pt x="14431" y="1961"/>
                    <a:pt x="14110" y="1270"/>
                  </a:cubicBezTo>
                  <a:cubicBezTo>
                    <a:pt x="13991" y="997"/>
                    <a:pt x="13741" y="794"/>
                    <a:pt x="13443" y="759"/>
                  </a:cubicBezTo>
                  <a:cubicBezTo>
                    <a:pt x="13424" y="757"/>
                    <a:pt x="13405" y="757"/>
                    <a:pt x="13387" y="757"/>
                  </a:cubicBezTo>
                  <a:cubicBezTo>
                    <a:pt x="13076" y="757"/>
                    <a:pt x="12801" y="939"/>
                    <a:pt x="12621" y="1175"/>
                  </a:cubicBezTo>
                  <a:cubicBezTo>
                    <a:pt x="12175" y="1777"/>
                    <a:pt x="12450" y="2567"/>
                    <a:pt x="12887" y="3095"/>
                  </a:cubicBezTo>
                  <a:lnTo>
                    <a:pt x="12887" y="3095"/>
                  </a:lnTo>
                  <a:cubicBezTo>
                    <a:pt x="12249" y="3527"/>
                    <a:pt x="11481" y="3803"/>
                    <a:pt x="10716" y="3803"/>
                  </a:cubicBezTo>
                  <a:cubicBezTo>
                    <a:pt x="10411" y="3803"/>
                    <a:pt x="10107" y="3759"/>
                    <a:pt x="9812" y="3664"/>
                  </a:cubicBezTo>
                  <a:cubicBezTo>
                    <a:pt x="9323" y="3497"/>
                    <a:pt x="8871" y="3187"/>
                    <a:pt x="8538" y="2794"/>
                  </a:cubicBezTo>
                  <a:cubicBezTo>
                    <a:pt x="8519" y="2773"/>
                    <a:pt x="8501" y="2751"/>
                    <a:pt x="8483" y="2729"/>
                  </a:cubicBezTo>
                  <a:lnTo>
                    <a:pt x="8483" y="2729"/>
                  </a:lnTo>
                  <a:cubicBezTo>
                    <a:pt x="8769" y="2391"/>
                    <a:pt x="8957" y="1971"/>
                    <a:pt x="9002" y="1532"/>
                  </a:cubicBezTo>
                  <a:cubicBezTo>
                    <a:pt x="9050" y="1211"/>
                    <a:pt x="9002" y="806"/>
                    <a:pt x="8764" y="556"/>
                  </a:cubicBezTo>
                  <a:cubicBezTo>
                    <a:pt x="8642" y="422"/>
                    <a:pt x="8488" y="363"/>
                    <a:pt x="8332" y="363"/>
                  </a:cubicBezTo>
                  <a:cubicBezTo>
                    <a:pt x="8184" y="363"/>
                    <a:pt x="8034" y="416"/>
                    <a:pt x="7907" y="508"/>
                  </a:cubicBezTo>
                  <a:cubicBezTo>
                    <a:pt x="7276" y="973"/>
                    <a:pt x="7549" y="1925"/>
                    <a:pt x="7847" y="2485"/>
                  </a:cubicBezTo>
                  <a:cubicBezTo>
                    <a:pt x="7886" y="2560"/>
                    <a:pt x="7928" y="2633"/>
                    <a:pt x="7974" y="2705"/>
                  </a:cubicBezTo>
                  <a:lnTo>
                    <a:pt x="7974" y="2705"/>
                  </a:lnTo>
                  <a:cubicBezTo>
                    <a:pt x="7907" y="2760"/>
                    <a:pt x="7837" y="2809"/>
                    <a:pt x="7764" y="2854"/>
                  </a:cubicBezTo>
                  <a:cubicBezTo>
                    <a:pt x="7368" y="3089"/>
                    <a:pt x="6920" y="3188"/>
                    <a:pt x="6472" y="3188"/>
                  </a:cubicBezTo>
                  <a:cubicBezTo>
                    <a:pt x="6286" y="3188"/>
                    <a:pt x="6100" y="3171"/>
                    <a:pt x="5918" y="3140"/>
                  </a:cubicBezTo>
                  <a:cubicBezTo>
                    <a:pt x="5406" y="3044"/>
                    <a:pt x="4874" y="2842"/>
                    <a:pt x="4521" y="2450"/>
                  </a:cubicBezTo>
                  <a:lnTo>
                    <a:pt x="4521" y="2450"/>
                  </a:lnTo>
                  <a:cubicBezTo>
                    <a:pt x="4711" y="2208"/>
                    <a:pt x="4862" y="1937"/>
                    <a:pt x="4954" y="1640"/>
                  </a:cubicBezTo>
                  <a:cubicBezTo>
                    <a:pt x="5061" y="1342"/>
                    <a:pt x="5121" y="949"/>
                    <a:pt x="5013" y="639"/>
                  </a:cubicBezTo>
                  <a:cubicBezTo>
                    <a:pt x="4936" y="406"/>
                    <a:pt x="4751" y="279"/>
                    <a:pt x="4549" y="279"/>
                  </a:cubicBezTo>
                  <a:cubicBezTo>
                    <a:pt x="4443" y="279"/>
                    <a:pt x="4331" y="315"/>
                    <a:pt x="4228" y="389"/>
                  </a:cubicBezTo>
                  <a:cubicBezTo>
                    <a:pt x="3668" y="794"/>
                    <a:pt x="3668" y="1651"/>
                    <a:pt x="3918" y="2223"/>
                  </a:cubicBezTo>
                  <a:cubicBezTo>
                    <a:pt x="3951" y="2299"/>
                    <a:pt x="3990" y="2372"/>
                    <a:pt x="4032" y="2442"/>
                  </a:cubicBezTo>
                  <a:lnTo>
                    <a:pt x="4032" y="2442"/>
                  </a:lnTo>
                  <a:cubicBezTo>
                    <a:pt x="3831" y="2649"/>
                    <a:pt x="3604" y="2828"/>
                    <a:pt x="3370" y="2973"/>
                  </a:cubicBezTo>
                  <a:cubicBezTo>
                    <a:pt x="2870" y="3287"/>
                    <a:pt x="2256" y="3533"/>
                    <a:pt x="1673" y="3533"/>
                  </a:cubicBezTo>
                  <a:cubicBezTo>
                    <a:pt x="1659" y="3533"/>
                    <a:pt x="1646" y="3533"/>
                    <a:pt x="1632" y="3533"/>
                  </a:cubicBezTo>
                  <a:cubicBezTo>
                    <a:pt x="1072" y="3509"/>
                    <a:pt x="560" y="3175"/>
                    <a:pt x="418" y="2604"/>
                  </a:cubicBezTo>
                  <a:cubicBezTo>
                    <a:pt x="385" y="2525"/>
                    <a:pt x="311" y="2490"/>
                    <a:pt x="237" y="2490"/>
                  </a:cubicBezTo>
                  <a:cubicBezTo>
                    <a:pt x="119" y="2490"/>
                    <a:pt x="0" y="2578"/>
                    <a:pt x="37" y="2723"/>
                  </a:cubicBezTo>
                  <a:cubicBezTo>
                    <a:pt x="191" y="3437"/>
                    <a:pt x="882" y="3902"/>
                    <a:pt x="1596" y="3914"/>
                  </a:cubicBezTo>
                  <a:cubicBezTo>
                    <a:pt x="1621" y="3914"/>
                    <a:pt x="1645" y="3915"/>
                    <a:pt x="1670" y="3915"/>
                  </a:cubicBezTo>
                  <a:cubicBezTo>
                    <a:pt x="2375" y="3915"/>
                    <a:pt x="3128" y="3590"/>
                    <a:pt x="3704" y="3199"/>
                  </a:cubicBezTo>
                  <a:cubicBezTo>
                    <a:pt x="3901" y="3065"/>
                    <a:pt x="4090" y="2913"/>
                    <a:pt x="4260" y="2743"/>
                  </a:cubicBezTo>
                  <a:lnTo>
                    <a:pt x="4260" y="2743"/>
                  </a:lnTo>
                  <a:cubicBezTo>
                    <a:pt x="4604" y="3116"/>
                    <a:pt x="5085" y="3355"/>
                    <a:pt x="5585" y="3473"/>
                  </a:cubicBezTo>
                  <a:cubicBezTo>
                    <a:pt x="5870" y="3540"/>
                    <a:pt x="6166" y="3577"/>
                    <a:pt x="6462" y="3577"/>
                  </a:cubicBezTo>
                  <a:cubicBezTo>
                    <a:pt x="6956" y="3577"/>
                    <a:pt x="7446" y="3474"/>
                    <a:pt x="7871" y="3235"/>
                  </a:cubicBezTo>
                  <a:cubicBezTo>
                    <a:pt x="7986" y="3171"/>
                    <a:pt x="8094" y="3096"/>
                    <a:pt x="8195" y="3013"/>
                  </a:cubicBezTo>
                  <a:lnTo>
                    <a:pt x="8195" y="3013"/>
                  </a:lnTo>
                  <a:cubicBezTo>
                    <a:pt x="8492" y="3376"/>
                    <a:pt x="8870" y="3678"/>
                    <a:pt x="9288" y="3866"/>
                  </a:cubicBezTo>
                  <a:cubicBezTo>
                    <a:pt x="9748" y="4092"/>
                    <a:pt x="10236" y="4192"/>
                    <a:pt x="10726" y="4192"/>
                  </a:cubicBezTo>
                  <a:cubicBezTo>
                    <a:pt x="10958" y="4192"/>
                    <a:pt x="11189" y="4170"/>
                    <a:pt x="11419" y="4128"/>
                  </a:cubicBezTo>
                  <a:cubicBezTo>
                    <a:pt x="12039" y="4002"/>
                    <a:pt x="12635" y="3734"/>
                    <a:pt x="13157" y="3376"/>
                  </a:cubicBezTo>
                  <a:lnTo>
                    <a:pt x="13157" y="3376"/>
                  </a:lnTo>
                  <a:cubicBezTo>
                    <a:pt x="13630" y="3798"/>
                    <a:pt x="14252" y="4028"/>
                    <a:pt x="14884" y="4080"/>
                  </a:cubicBezTo>
                  <a:cubicBezTo>
                    <a:pt x="14979" y="4089"/>
                    <a:pt x="15074" y="4093"/>
                    <a:pt x="15170" y="4093"/>
                  </a:cubicBezTo>
                  <a:cubicBezTo>
                    <a:pt x="15895" y="4093"/>
                    <a:pt x="16611" y="3863"/>
                    <a:pt x="17253" y="3568"/>
                  </a:cubicBezTo>
                  <a:cubicBezTo>
                    <a:pt x="17654" y="3389"/>
                    <a:pt x="18072" y="3185"/>
                    <a:pt x="18435" y="2918"/>
                  </a:cubicBezTo>
                  <a:lnTo>
                    <a:pt x="18435" y="2918"/>
                  </a:lnTo>
                  <a:cubicBezTo>
                    <a:pt x="18584" y="2999"/>
                    <a:pt x="18739" y="3069"/>
                    <a:pt x="18896" y="3128"/>
                  </a:cubicBezTo>
                  <a:cubicBezTo>
                    <a:pt x="19486" y="3348"/>
                    <a:pt x="20122" y="3451"/>
                    <a:pt x="20756" y="3451"/>
                  </a:cubicBezTo>
                  <a:cubicBezTo>
                    <a:pt x="20978" y="3451"/>
                    <a:pt x="21200" y="3438"/>
                    <a:pt x="21420" y="3414"/>
                  </a:cubicBezTo>
                  <a:cubicBezTo>
                    <a:pt x="22065" y="3323"/>
                    <a:pt x="22711" y="3138"/>
                    <a:pt x="23262" y="2802"/>
                  </a:cubicBezTo>
                  <a:lnTo>
                    <a:pt x="23262" y="2802"/>
                  </a:lnTo>
                  <a:cubicBezTo>
                    <a:pt x="23842" y="3214"/>
                    <a:pt x="24652" y="3353"/>
                    <a:pt x="25419" y="3353"/>
                  </a:cubicBezTo>
                  <a:cubicBezTo>
                    <a:pt x="25845" y="3353"/>
                    <a:pt x="26258" y="3310"/>
                    <a:pt x="26611" y="3247"/>
                  </a:cubicBezTo>
                  <a:cubicBezTo>
                    <a:pt x="27089" y="3163"/>
                    <a:pt x="27584" y="3032"/>
                    <a:pt x="28002" y="2783"/>
                  </a:cubicBezTo>
                  <a:lnTo>
                    <a:pt x="28002" y="2783"/>
                  </a:lnTo>
                  <a:cubicBezTo>
                    <a:pt x="28098" y="2865"/>
                    <a:pt x="28202" y="2937"/>
                    <a:pt x="28314" y="2997"/>
                  </a:cubicBezTo>
                  <a:cubicBezTo>
                    <a:pt x="28787" y="3242"/>
                    <a:pt x="29339" y="3319"/>
                    <a:pt x="29883" y="3319"/>
                  </a:cubicBezTo>
                  <a:cubicBezTo>
                    <a:pt x="30160" y="3319"/>
                    <a:pt x="30434" y="3299"/>
                    <a:pt x="30695" y="3271"/>
                  </a:cubicBezTo>
                  <a:cubicBezTo>
                    <a:pt x="31360" y="3199"/>
                    <a:pt x="32077" y="3057"/>
                    <a:pt x="32689" y="2755"/>
                  </a:cubicBezTo>
                  <a:lnTo>
                    <a:pt x="32689" y="2755"/>
                  </a:lnTo>
                  <a:cubicBezTo>
                    <a:pt x="33140" y="3237"/>
                    <a:pt x="33782" y="3552"/>
                    <a:pt x="34434" y="3652"/>
                  </a:cubicBezTo>
                  <a:cubicBezTo>
                    <a:pt x="34561" y="3667"/>
                    <a:pt x="34689" y="3675"/>
                    <a:pt x="34817" y="3675"/>
                  </a:cubicBezTo>
                  <a:cubicBezTo>
                    <a:pt x="35464" y="3675"/>
                    <a:pt x="36103" y="3480"/>
                    <a:pt x="36660" y="3152"/>
                  </a:cubicBezTo>
                  <a:cubicBezTo>
                    <a:pt x="36842" y="3051"/>
                    <a:pt x="36724" y="2804"/>
                    <a:pt x="36560" y="2804"/>
                  </a:cubicBezTo>
                  <a:cubicBezTo>
                    <a:pt x="36531" y="2804"/>
                    <a:pt x="36500" y="2812"/>
                    <a:pt x="36470" y="2830"/>
                  </a:cubicBezTo>
                  <a:cubicBezTo>
                    <a:pt x="35964" y="3117"/>
                    <a:pt x="35389" y="3281"/>
                    <a:pt x="34823" y="3281"/>
                  </a:cubicBezTo>
                  <a:cubicBezTo>
                    <a:pt x="34190" y="3281"/>
                    <a:pt x="33567" y="3075"/>
                    <a:pt x="33064" y="2604"/>
                  </a:cubicBezTo>
                  <a:cubicBezTo>
                    <a:pt x="33051" y="2591"/>
                    <a:pt x="33037" y="2578"/>
                    <a:pt x="33023" y="2565"/>
                  </a:cubicBezTo>
                  <a:lnTo>
                    <a:pt x="33023" y="2565"/>
                  </a:lnTo>
                  <a:cubicBezTo>
                    <a:pt x="33559" y="2203"/>
                    <a:pt x="33904" y="1588"/>
                    <a:pt x="33672" y="949"/>
                  </a:cubicBezTo>
                  <a:cubicBezTo>
                    <a:pt x="33576" y="699"/>
                    <a:pt x="33398" y="461"/>
                    <a:pt x="33136" y="378"/>
                  </a:cubicBezTo>
                  <a:cubicBezTo>
                    <a:pt x="33064" y="352"/>
                    <a:pt x="32990" y="340"/>
                    <a:pt x="32917" y="340"/>
                  </a:cubicBezTo>
                  <a:cubicBezTo>
                    <a:pt x="32686" y="340"/>
                    <a:pt x="32459" y="459"/>
                    <a:pt x="32314" y="639"/>
                  </a:cubicBezTo>
                  <a:cubicBezTo>
                    <a:pt x="31870" y="1179"/>
                    <a:pt x="32074" y="1916"/>
                    <a:pt x="32443" y="2449"/>
                  </a:cubicBezTo>
                  <a:lnTo>
                    <a:pt x="32443" y="2449"/>
                  </a:lnTo>
                  <a:cubicBezTo>
                    <a:pt x="31860" y="2719"/>
                    <a:pt x="31201" y="2856"/>
                    <a:pt x="30576" y="2914"/>
                  </a:cubicBezTo>
                  <a:cubicBezTo>
                    <a:pt x="30396" y="2930"/>
                    <a:pt x="30192" y="2942"/>
                    <a:pt x="29978" y="2942"/>
                  </a:cubicBezTo>
                  <a:cubicBezTo>
                    <a:pt x="29402" y="2942"/>
                    <a:pt x="28753" y="2858"/>
                    <a:pt x="28310" y="2564"/>
                  </a:cubicBezTo>
                  <a:lnTo>
                    <a:pt x="28310" y="2564"/>
                  </a:lnTo>
                  <a:cubicBezTo>
                    <a:pt x="28370" y="2513"/>
                    <a:pt x="28427" y="2459"/>
                    <a:pt x="28481" y="2402"/>
                  </a:cubicBezTo>
                  <a:cubicBezTo>
                    <a:pt x="28897" y="1949"/>
                    <a:pt x="29088" y="1211"/>
                    <a:pt x="28659" y="687"/>
                  </a:cubicBezTo>
                  <a:cubicBezTo>
                    <a:pt x="28539" y="543"/>
                    <a:pt x="28364" y="463"/>
                    <a:pt x="28183" y="463"/>
                  </a:cubicBezTo>
                  <a:cubicBezTo>
                    <a:pt x="28095" y="463"/>
                    <a:pt x="28006" y="482"/>
                    <a:pt x="27921" y="520"/>
                  </a:cubicBezTo>
                  <a:cubicBezTo>
                    <a:pt x="27623" y="675"/>
                    <a:pt x="27445" y="1009"/>
                    <a:pt x="27409" y="1342"/>
                  </a:cubicBezTo>
                  <a:cubicBezTo>
                    <a:pt x="27350" y="1764"/>
                    <a:pt x="27484" y="2176"/>
                    <a:pt x="27737" y="2505"/>
                  </a:cubicBezTo>
                  <a:lnTo>
                    <a:pt x="27737" y="2505"/>
                  </a:lnTo>
                  <a:cubicBezTo>
                    <a:pt x="27257" y="2778"/>
                    <a:pt x="26675" y="2894"/>
                    <a:pt x="26135" y="2949"/>
                  </a:cubicBezTo>
                  <a:cubicBezTo>
                    <a:pt x="25921" y="2970"/>
                    <a:pt x="25699" y="2981"/>
                    <a:pt x="25476" y="2981"/>
                  </a:cubicBezTo>
                  <a:cubicBezTo>
                    <a:pt x="25043" y="2981"/>
                    <a:pt x="24603" y="2936"/>
                    <a:pt x="24194" y="2818"/>
                  </a:cubicBezTo>
                  <a:cubicBezTo>
                    <a:pt x="23984" y="2760"/>
                    <a:pt x="23780" y="2678"/>
                    <a:pt x="23598" y="2568"/>
                  </a:cubicBezTo>
                  <a:lnTo>
                    <a:pt x="23598" y="2568"/>
                  </a:lnTo>
                  <a:cubicBezTo>
                    <a:pt x="24121" y="2154"/>
                    <a:pt x="24675" y="1393"/>
                    <a:pt x="24432" y="699"/>
                  </a:cubicBezTo>
                  <a:cubicBezTo>
                    <a:pt x="24289" y="320"/>
                    <a:pt x="23913" y="119"/>
                    <a:pt x="23532" y="119"/>
                  </a:cubicBezTo>
                  <a:cubicBezTo>
                    <a:pt x="23375" y="119"/>
                    <a:pt x="23218" y="153"/>
                    <a:pt x="23075" y="223"/>
                  </a:cubicBezTo>
                  <a:cubicBezTo>
                    <a:pt x="22480" y="508"/>
                    <a:pt x="22385" y="1282"/>
                    <a:pt x="22563" y="1866"/>
                  </a:cubicBezTo>
                  <a:cubicBezTo>
                    <a:pt x="22655" y="2141"/>
                    <a:pt x="22798" y="2370"/>
                    <a:pt x="22979" y="2558"/>
                  </a:cubicBezTo>
                  <a:lnTo>
                    <a:pt x="22979" y="2558"/>
                  </a:lnTo>
                  <a:cubicBezTo>
                    <a:pt x="22316" y="2928"/>
                    <a:pt x="21546" y="3099"/>
                    <a:pt x="20779" y="3099"/>
                  </a:cubicBezTo>
                  <a:cubicBezTo>
                    <a:pt x="20214" y="3099"/>
                    <a:pt x="19651" y="3006"/>
                    <a:pt x="19134" y="2830"/>
                  </a:cubicBezTo>
                  <a:cubicBezTo>
                    <a:pt x="18999" y="2786"/>
                    <a:pt x="18864" y="2733"/>
                    <a:pt x="18734" y="2670"/>
                  </a:cubicBezTo>
                  <a:lnTo>
                    <a:pt x="18734" y="2670"/>
                  </a:lnTo>
                  <a:cubicBezTo>
                    <a:pt x="18856" y="2555"/>
                    <a:pt x="18966" y="2431"/>
                    <a:pt x="19063" y="2294"/>
                  </a:cubicBezTo>
                  <a:cubicBezTo>
                    <a:pt x="19444" y="1771"/>
                    <a:pt x="19503" y="1068"/>
                    <a:pt x="19170" y="508"/>
                  </a:cubicBezTo>
                  <a:cubicBezTo>
                    <a:pt x="18979" y="196"/>
                    <a:pt x="18662" y="0"/>
                    <a:pt x="18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-2775325" y="1717375"/>
              <a:ext cx="890025" cy="104400"/>
            </a:xfrm>
            <a:custGeom>
              <a:avLst/>
              <a:gdLst/>
              <a:ahLst/>
              <a:cxnLst/>
              <a:rect l="l" t="t" r="r" b="b"/>
              <a:pathLst>
                <a:path w="35601" h="4176" extrusionOk="0">
                  <a:moveTo>
                    <a:pt x="4529" y="644"/>
                  </a:moveTo>
                  <a:cubicBezTo>
                    <a:pt x="4568" y="644"/>
                    <a:pt x="4604" y="664"/>
                    <a:pt x="4631" y="712"/>
                  </a:cubicBezTo>
                  <a:cubicBezTo>
                    <a:pt x="4690" y="819"/>
                    <a:pt x="4678" y="986"/>
                    <a:pt x="4654" y="1105"/>
                  </a:cubicBezTo>
                  <a:cubicBezTo>
                    <a:pt x="4643" y="1367"/>
                    <a:pt x="4559" y="1641"/>
                    <a:pt x="4440" y="1879"/>
                  </a:cubicBezTo>
                  <a:cubicBezTo>
                    <a:pt x="4388" y="1975"/>
                    <a:pt x="4330" y="2066"/>
                    <a:pt x="4267" y="2153"/>
                  </a:cubicBezTo>
                  <a:lnTo>
                    <a:pt x="4267" y="2153"/>
                  </a:lnTo>
                  <a:cubicBezTo>
                    <a:pt x="4051" y="1733"/>
                    <a:pt x="4014" y="1113"/>
                    <a:pt x="4345" y="760"/>
                  </a:cubicBezTo>
                  <a:cubicBezTo>
                    <a:pt x="4390" y="700"/>
                    <a:pt x="4463" y="644"/>
                    <a:pt x="4529" y="644"/>
                  </a:cubicBezTo>
                  <a:close/>
                  <a:moveTo>
                    <a:pt x="27878" y="855"/>
                  </a:moveTo>
                  <a:cubicBezTo>
                    <a:pt x="27975" y="855"/>
                    <a:pt x="28068" y="922"/>
                    <a:pt x="28134" y="1045"/>
                  </a:cubicBezTo>
                  <a:cubicBezTo>
                    <a:pt x="28241" y="1248"/>
                    <a:pt x="28253" y="1486"/>
                    <a:pt x="28169" y="1712"/>
                  </a:cubicBezTo>
                  <a:cubicBezTo>
                    <a:pt x="28084" y="1946"/>
                    <a:pt x="27930" y="2139"/>
                    <a:pt x="27740" y="2296"/>
                  </a:cubicBezTo>
                  <a:lnTo>
                    <a:pt x="27740" y="2296"/>
                  </a:lnTo>
                  <a:cubicBezTo>
                    <a:pt x="27465" y="1945"/>
                    <a:pt x="27352" y="1367"/>
                    <a:pt x="27645" y="998"/>
                  </a:cubicBezTo>
                  <a:cubicBezTo>
                    <a:pt x="27716" y="901"/>
                    <a:pt x="27798" y="855"/>
                    <a:pt x="27878" y="855"/>
                  </a:cubicBezTo>
                  <a:close/>
                  <a:moveTo>
                    <a:pt x="32565" y="703"/>
                  </a:moveTo>
                  <a:cubicBezTo>
                    <a:pt x="32591" y="703"/>
                    <a:pt x="32618" y="706"/>
                    <a:pt x="32646" y="712"/>
                  </a:cubicBezTo>
                  <a:cubicBezTo>
                    <a:pt x="33063" y="819"/>
                    <a:pt x="33087" y="1486"/>
                    <a:pt x="32920" y="1796"/>
                  </a:cubicBezTo>
                  <a:cubicBezTo>
                    <a:pt x="32806" y="2009"/>
                    <a:pt x="32632" y="2172"/>
                    <a:pt x="32431" y="2301"/>
                  </a:cubicBezTo>
                  <a:lnTo>
                    <a:pt x="32431" y="2301"/>
                  </a:lnTo>
                  <a:cubicBezTo>
                    <a:pt x="32365" y="2210"/>
                    <a:pt x="32306" y="2113"/>
                    <a:pt x="32253" y="2010"/>
                  </a:cubicBezTo>
                  <a:cubicBezTo>
                    <a:pt x="32110" y="1736"/>
                    <a:pt x="32015" y="1403"/>
                    <a:pt x="32122" y="1105"/>
                  </a:cubicBezTo>
                  <a:cubicBezTo>
                    <a:pt x="32186" y="913"/>
                    <a:pt x="32345" y="703"/>
                    <a:pt x="32565" y="703"/>
                  </a:cubicBezTo>
                  <a:close/>
                  <a:moveTo>
                    <a:pt x="23287" y="499"/>
                  </a:moveTo>
                  <a:cubicBezTo>
                    <a:pt x="23356" y="499"/>
                    <a:pt x="23428" y="510"/>
                    <a:pt x="23502" y="533"/>
                  </a:cubicBezTo>
                  <a:cubicBezTo>
                    <a:pt x="24062" y="724"/>
                    <a:pt x="23812" y="1438"/>
                    <a:pt x="23562" y="1796"/>
                  </a:cubicBezTo>
                  <a:cubicBezTo>
                    <a:pt x="23422" y="2004"/>
                    <a:pt x="23245" y="2182"/>
                    <a:pt x="23046" y="2333"/>
                  </a:cubicBezTo>
                  <a:lnTo>
                    <a:pt x="23046" y="2333"/>
                  </a:lnTo>
                  <a:cubicBezTo>
                    <a:pt x="22741" y="2025"/>
                    <a:pt x="22554" y="1591"/>
                    <a:pt x="22621" y="1141"/>
                  </a:cubicBezTo>
                  <a:cubicBezTo>
                    <a:pt x="22671" y="782"/>
                    <a:pt x="22937" y="499"/>
                    <a:pt x="23287" y="499"/>
                  </a:cubicBezTo>
                  <a:close/>
                  <a:moveTo>
                    <a:pt x="8247" y="730"/>
                  </a:moveTo>
                  <a:cubicBezTo>
                    <a:pt x="8320" y="730"/>
                    <a:pt x="8392" y="763"/>
                    <a:pt x="8453" y="843"/>
                  </a:cubicBezTo>
                  <a:cubicBezTo>
                    <a:pt x="8619" y="1057"/>
                    <a:pt x="8584" y="1403"/>
                    <a:pt x="8548" y="1653"/>
                  </a:cubicBezTo>
                  <a:cubicBezTo>
                    <a:pt x="8485" y="1946"/>
                    <a:pt x="8351" y="2216"/>
                    <a:pt x="8165" y="2447"/>
                  </a:cubicBezTo>
                  <a:lnTo>
                    <a:pt x="8165" y="2447"/>
                  </a:lnTo>
                  <a:cubicBezTo>
                    <a:pt x="7916" y="2026"/>
                    <a:pt x="7697" y="1435"/>
                    <a:pt x="7905" y="998"/>
                  </a:cubicBezTo>
                  <a:cubicBezTo>
                    <a:pt x="7960" y="856"/>
                    <a:pt x="8104" y="730"/>
                    <a:pt x="8247" y="730"/>
                  </a:cubicBezTo>
                  <a:close/>
                  <a:moveTo>
                    <a:pt x="18151" y="374"/>
                  </a:moveTo>
                  <a:cubicBezTo>
                    <a:pt x="18505" y="374"/>
                    <a:pt x="18714" y="805"/>
                    <a:pt x="18787" y="1117"/>
                  </a:cubicBezTo>
                  <a:cubicBezTo>
                    <a:pt x="18882" y="1652"/>
                    <a:pt x="18609" y="2140"/>
                    <a:pt x="18205" y="2485"/>
                  </a:cubicBezTo>
                  <a:lnTo>
                    <a:pt x="18205" y="2485"/>
                  </a:lnTo>
                  <a:cubicBezTo>
                    <a:pt x="17850" y="2246"/>
                    <a:pt x="17546" y="1911"/>
                    <a:pt x="17489" y="1486"/>
                  </a:cubicBezTo>
                  <a:cubicBezTo>
                    <a:pt x="17430" y="1105"/>
                    <a:pt x="17597" y="533"/>
                    <a:pt x="17989" y="403"/>
                  </a:cubicBezTo>
                  <a:cubicBezTo>
                    <a:pt x="18046" y="383"/>
                    <a:pt x="18100" y="374"/>
                    <a:pt x="18151" y="374"/>
                  </a:cubicBezTo>
                  <a:close/>
                  <a:moveTo>
                    <a:pt x="13228" y="1136"/>
                  </a:moveTo>
                  <a:cubicBezTo>
                    <a:pt x="13247" y="1136"/>
                    <a:pt x="13267" y="1138"/>
                    <a:pt x="13287" y="1141"/>
                  </a:cubicBezTo>
                  <a:cubicBezTo>
                    <a:pt x="13525" y="1188"/>
                    <a:pt x="13644" y="1438"/>
                    <a:pt x="13691" y="1665"/>
                  </a:cubicBezTo>
                  <a:cubicBezTo>
                    <a:pt x="13775" y="2179"/>
                    <a:pt x="13424" y="2601"/>
                    <a:pt x="13045" y="2906"/>
                  </a:cubicBezTo>
                  <a:lnTo>
                    <a:pt x="13045" y="2906"/>
                  </a:lnTo>
                  <a:cubicBezTo>
                    <a:pt x="12716" y="2522"/>
                    <a:pt x="12472" y="1956"/>
                    <a:pt x="12727" y="1486"/>
                  </a:cubicBezTo>
                  <a:cubicBezTo>
                    <a:pt x="12825" y="1311"/>
                    <a:pt x="13014" y="1136"/>
                    <a:pt x="13228" y="1136"/>
                  </a:cubicBezTo>
                  <a:close/>
                  <a:moveTo>
                    <a:pt x="18181" y="0"/>
                  </a:moveTo>
                  <a:cubicBezTo>
                    <a:pt x="18107" y="0"/>
                    <a:pt x="18031" y="11"/>
                    <a:pt x="17954" y="33"/>
                  </a:cubicBezTo>
                  <a:cubicBezTo>
                    <a:pt x="17382" y="188"/>
                    <a:pt x="17120" y="867"/>
                    <a:pt x="17144" y="1403"/>
                  </a:cubicBezTo>
                  <a:cubicBezTo>
                    <a:pt x="17182" y="1943"/>
                    <a:pt x="17499" y="2393"/>
                    <a:pt x="17922" y="2710"/>
                  </a:cubicBezTo>
                  <a:lnTo>
                    <a:pt x="17922" y="2710"/>
                  </a:lnTo>
                  <a:cubicBezTo>
                    <a:pt x="17519" y="2997"/>
                    <a:pt x="17048" y="3209"/>
                    <a:pt x="16608" y="3391"/>
                  </a:cubicBezTo>
                  <a:cubicBezTo>
                    <a:pt x="16095" y="3596"/>
                    <a:pt x="15547" y="3748"/>
                    <a:pt x="15001" y="3748"/>
                  </a:cubicBezTo>
                  <a:cubicBezTo>
                    <a:pt x="14914" y="3748"/>
                    <a:pt x="14826" y="3744"/>
                    <a:pt x="14739" y="3736"/>
                  </a:cubicBezTo>
                  <a:cubicBezTo>
                    <a:pt x="14214" y="3692"/>
                    <a:pt x="13690" y="3490"/>
                    <a:pt x="13293" y="3151"/>
                  </a:cubicBezTo>
                  <a:lnTo>
                    <a:pt x="13293" y="3151"/>
                  </a:lnTo>
                  <a:cubicBezTo>
                    <a:pt x="13783" y="2744"/>
                    <a:pt x="14191" y="2199"/>
                    <a:pt x="14060" y="1534"/>
                  </a:cubicBezTo>
                  <a:cubicBezTo>
                    <a:pt x="14001" y="1248"/>
                    <a:pt x="13858" y="950"/>
                    <a:pt x="13572" y="819"/>
                  </a:cubicBezTo>
                  <a:cubicBezTo>
                    <a:pt x="13473" y="763"/>
                    <a:pt x="13367" y="739"/>
                    <a:pt x="13260" y="739"/>
                  </a:cubicBezTo>
                  <a:cubicBezTo>
                    <a:pt x="13070" y="739"/>
                    <a:pt x="12879" y="817"/>
                    <a:pt x="12727" y="938"/>
                  </a:cubicBezTo>
                  <a:cubicBezTo>
                    <a:pt x="12120" y="1415"/>
                    <a:pt x="12215" y="2272"/>
                    <a:pt x="12596" y="2867"/>
                  </a:cubicBezTo>
                  <a:cubicBezTo>
                    <a:pt x="12650" y="2951"/>
                    <a:pt x="12708" y="3031"/>
                    <a:pt x="12772" y="3107"/>
                  </a:cubicBezTo>
                  <a:lnTo>
                    <a:pt x="12772" y="3107"/>
                  </a:lnTo>
                  <a:cubicBezTo>
                    <a:pt x="12126" y="3541"/>
                    <a:pt x="11351" y="3833"/>
                    <a:pt x="10580" y="3833"/>
                  </a:cubicBezTo>
                  <a:cubicBezTo>
                    <a:pt x="10202" y="3833"/>
                    <a:pt x="9825" y="3763"/>
                    <a:pt x="9465" y="3605"/>
                  </a:cubicBezTo>
                  <a:cubicBezTo>
                    <a:pt x="9039" y="3414"/>
                    <a:pt x="8661" y="3118"/>
                    <a:pt x="8373" y="2752"/>
                  </a:cubicBezTo>
                  <a:lnTo>
                    <a:pt x="8373" y="2752"/>
                  </a:lnTo>
                  <a:cubicBezTo>
                    <a:pt x="8654" y="2445"/>
                    <a:pt x="8852" y="2063"/>
                    <a:pt x="8929" y="1653"/>
                  </a:cubicBezTo>
                  <a:cubicBezTo>
                    <a:pt x="8988" y="1319"/>
                    <a:pt x="8988" y="950"/>
                    <a:pt x="8810" y="653"/>
                  </a:cubicBezTo>
                  <a:cubicBezTo>
                    <a:pt x="8686" y="441"/>
                    <a:pt x="8485" y="321"/>
                    <a:pt x="8268" y="321"/>
                  </a:cubicBezTo>
                  <a:cubicBezTo>
                    <a:pt x="8192" y="321"/>
                    <a:pt x="8113" y="336"/>
                    <a:pt x="8036" y="367"/>
                  </a:cubicBezTo>
                  <a:cubicBezTo>
                    <a:pt x="7298" y="653"/>
                    <a:pt x="7441" y="1653"/>
                    <a:pt x="7679" y="2236"/>
                  </a:cubicBezTo>
                  <a:cubicBezTo>
                    <a:pt x="7748" y="2399"/>
                    <a:pt x="7830" y="2553"/>
                    <a:pt x="7924" y="2699"/>
                  </a:cubicBezTo>
                  <a:lnTo>
                    <a:pt x="7924" y="2699"/>
                  </a:lnTo>
                  <a:cubicBezTo>
                    <a:pt x="7809" y="2800"/>
                    <a:pt x="7683" y="2888"/>
                    <a:pt x="7548" y="2962"/>
                  </a:cubicBezTo>
                  <a:cubicBezTo>
                    <a:pt x="7205" y="3141"/>
                    <a:pt x="6811" y="3217"/>
                    <a:pt x="6416" y="3217"/>
                  </a:cubicBezTo>
                  <a:cubicBezTo>
                    <a:pt x="6179" y="3217"/>
                    <a:pt x="5942" y="3190"/>
                    <a:pt x="5714" y="3141"/>
                  </a:cubicBezTo>
                  <a:cubicBezTo>
                    <a:pt x="5244" y="3039"/>
                    <a:pt x="4757" y="2823"/>
                    <a:pt x="4455" y="2447"/>
                  </a:cubicBezTo>
                  <a:lnTo>
                    <a:pt x="4455" y="2447"/>
                  </a:lnTo>
                  <a:cubicBezTo>
                    <a:pt x="4654" y="2197"/>
                    <a:pt x="4815" y="1916"/>
                    <a:pt x="4916" y="1605"/>
                  </a:cubicBezTo>
                  <a:cubicBezTo>
                    <a:pt x="5000" y="1307"/>
                    <a:pt x="5071" y="938"/>
                    <a:pt x="4988" y="629"/>
                  </a:cubicBezTo>
                  <a:cubicBezTo>
                    <a:pt x="4919" y="388"/>
                    <a:pt x="4733" y="235"/>
                    <a:pt x="4522" y="235"/>
                  </a:cubicBezTo>
                  <a:cubicBezTo>
                    <a:pt x="4441" y="235"/>
                    <a:pt x="4356" y="257"/>
                    <a:pt x="4273" y="307"/>
                  </a:cubicBezTo>
                  <a:cubicBezTo>
                    <a:pt x="3678" y="641"/>
                    <a:pt x="3631" y="1546"/>
                    <a:pt x="3857" y="2117"/>
                  </a:cubicBezTo>
                  <a:cubicBezTo>
                    <a:pt x="3901" y="2236"/>
                    <a:pt x="3956" y="2347"/>
                    <a:pt x="4022" y="2450"/>
                  </a:cubicBezTo>
                  <a:lnTo>
                    <a:pt x="4022" y="2450"/>
                  </a:lnTo>
                  <a:cubicBezTo>
                    <a:pt x="3819" y="2665"/>
                    <a:pt x="3585" y="2851"/>
                    <a:pt x="3333" y="3010"/>
                  </a:cubicBezTo>
                  <a:cubicBezTo>
                    <a:pt x="2854" y="3306"/>
                    <a:pt x="2255" y="3559"/>
                    <a:pt x="1682" y="3559"/>
                  </a:cubicBezTo>
                  <a:cubicBezTo>
                    <a:pt x="1657" y="3559"/>
                    <a:pt x="1632" y="3559"/>
                    <a:pt x="1606" y="3558"/>
                  </a:cubicBezTo>
                  <a:cubicBezTo>
                    <a:pt x="1059" y="3546"/>
                    <a:pt x="535" y="3200"/>
                    <a:pt x="416" y="2629"/>
                  </a:cubicBezTo>
                  <a:cubicBezTo>
                    <a:pt x="380" y="2516"/>
                    <a:pt x="293" y="2467"/>
                    <a:pt x="211" y="2467"/>
                  </a:cubicBezTo>
                  <a:cubicBezTo>
                    <a:pt x="102" y="2467"/>
                    <a:pt x="1" y="2553"/>
                    <a:pt x="35" y="2689"/>
                  </a:cubicBezTo>
                  <a:cubicBezTo>
                    <a:pt x="190" y="3391"/>
                    <a:pt x="844" y="3855"/>
                    <a:pt x="1547" y="3879"/>
                  </a:cubicBezTo>
                  <a:cubicBezTo>
                    <a:pt x="1584" y="3881"/>
                    <a:pt x="1621" y="3882"/>
                    <a:pt x="1658" y="3882"/>
                  </a:cubicBezTo>
                  <a:cubicBezTo>
                    <a:pt x="2373" y="3882"/>
                    <a:pt x="3101" y="3561"/>
                    <a:pt x="3678" y="3165"/>
                  </a:cubicBezTo>
                  <a:cubicBezTo>
                    <a:pt x="3871" y="3031"/>
                    <a:pt x="4055" y="2879"/>
                    <a:pt x="4222" y="2710"/>
                  </a:cubicBezTo>
                  <a:lnTo>
                    <a:pt x="4222" y="2710"/>
                  </a:lnTo>
                  <a:cubicBezTo>
                    <a:pt x="4533" y="3048"/>
                    <a:pt x="4964" y="3276"/>
                    <a:pt x="5416" y="3403"/>
                  </a:cubicBezTo>
                  <a:cubicBezTo>
                    <a:pt x="5732" y="3496"/>
                    <a:pt x="6065" y="3546"/>
                    <a:pt x="6398" y="3546"/>
                  </a:cubicBezTo>
                  <a:cubicBezTo>
                    <a:pt x="6833" y="3546"/>
                    <a:pt x="7269" y="3461"/>
                    <a:pt x="7667" y="3272"/>
                  </a:cubicBezTo>
                  <a:cubicBezTo>
                    <a:pt x="7832" y="3195"/>
                    <a:pt x="7987" y="3097"/>
                    <a:pt x="8129" y="2982"/>
                  </a:cubicBezTo>
                  <a:lnTo>
                    <a:pt x="8129" y="2982"/>
                  </a:lnTo>
                  <a:cubicBezTo>
                    <a:pt x="8737" y="3731"/>
                    <a:pt x="9665" y="4175"/>
                    <a:pt x="10636" y="4175"/>
                  </a:cubicBezTo>
                  <a:cubicBezTo>
                    <a:pt x="10761" y="4175"/>
                    <a:pt x="10887" y="4168"/>
                    <a:pt x="11012" y="4153"/>
                  </a:cubicBezTo>
                  <a:cubicBezTo>
                    <a:pt x="11730" y="4065"/>
                    <a:pt x="12427" y="3782"/>
                    <a:pt x="13018" y="3361"/>
                  </a:cubicBezTo>
                  <a:lnTo>
                    <a:pt x="13018" y="3361"/>
                  </a:lnTo>
                  <a:cubicBezTo>
                    <a:pt x="13378" y="3684"/>
                    <a:pt x="13826" y="3907"/>
                    <a:pt x="14287" y="4022"/>
                  </a:cubicBezTo>
                  <a:cubicBezTo>
                    <a:pt x="14523" y="4077"/>
                    <a:pt x="14763" y="4101"/>
                    <a:pt x="15003" y="4101"/>
                  </a:cubicBezTo>
                  <a:cubicBezTo>
                    <a:pt x="15548" y="4101"/>
                    <a:pt x="16096" y="3974"/>
                    <a:pt x="16608" y="3784"/>
                  </a:cubicBezTo>
                  <a:cubicBezTo>
                    <a:pt x="17120" y="3587"/>
                    <a:pt x="17747" y="3306"/>
                    <a:pt x="18256" y="2923"/>
                  </a:cubicBezTo>
                  <a:lnTo>
                    <a:pt x="18256" y="2923"/>
                  </a:lnTo>
                  <a:cubicBezTo>
                    <a:pt x="18259" y="2924"/>
                    <a:pt x="18261" y="2925"/>
                    <a:pt x="18263" y="2927"/>
                  </a:cubicBezTo>
                  <a:cubicBezTo>
                    <a:pt x="18954" y="3308"/>
                    <a:pt x="19764" y="3462"/>
                    <a:pt x="20537" y="3462"/>
                  </a:cubicBezTo>
                  <a:cubicBezTo>
                    <a:pt x="21337" y="3462"/>
                    <a:pt x="22307" y="3272"/>
                    <a:pt x="23061" y="2817"/>
                  </a:cubicBezTo>
                  <a:lnTo>
                    <a:pt x="23061" y="2817"/>
                  </a:lnTo>
                  <a:cubicBezTo>
                    <a:pt x="23103" y="2847"/>
                    <a:pt x="23147" y="2876"/>
                    <a:pt x="23193" y="2903"/>
                  </a:cubicBezTo>
                  <a:cubicBezTo>
                    <a:pt x="23763" y="3249"/>
                    <a:pt x="24490" y="3351"/>
                    <a:pt x="25165" y="3351"/>
                  </a:cubicBezTo>
                  <a:cubicBezTo>
                    <a:pt x="25279" y="3351"/>
                    <a:pt x="25392" y="3349"/>
                    <a:pt x="25502" y="3343"/>
                  </a:cubicBezTo>
                  <a:cubicBezTo>
                    <a:pt x="26239" y="3320"/>
                    <a:pt x="27059" y="3189"/>
                    <a:pt x="27714" y="2798"/>
                  </a:cubicBezTo>
                  <a:lnTo>
                    <a:pt x="27714" y="2798"/>
                  </a:lnTo>
                  <a:cubicBezTo>
                    <a:pt x="28196" y="3203"/>
                    <a:pt x="28880" y="3309"/>
                    <a:pt x="29503" y="3320"/>
                  </a:cubicBezTo>
                  <a:cubicBezTo>
                    <a:pt x="29538" y="3320"/>
                    <a:pt x="29573" y="3320"/>
                    <a:pt x="29608" y="3320"/>
                  </a:cubicBezTo>
                  <a:cubicBezTo>
                    <a:pt x="30421" y="3320"/>
                    <a:pt x="31262" y="3188"/>
                    <a:pt x="32015" y="2903"/>
                  </a:cubicBezTo>
                  <a:cubicBezTo>
                    <a:pt x="32118" y="2864"/>
                    <a:pt x="32223" y="2821"/>
                    <a:pt x="32327" y="2772"/>
                  </a:cubicBezTo>
                  <a:lnTo>
                    <a:pt x="32327" y="2772"/>
                  </a:lnTo>
                  <a:cubicBezTo>
                    <a:pt x="32593" y="3051"/>
                    <a:pt x="32919" y="3276"/>
                    <a:pt x="33265" y="3427"/>
                  </a:cubicBezTo>
                  <a:cubicBezTo>
                    <a:pt x="33647" y="3597"/>
                    <a:pt x="34055" y="3678"/>
                    <a:pt x="34469" y="3678"/>
                  </a:cubicBezTo>
                  <a:cubicBezTo>
                    <a:pt x="34778" y="3678"/>
                    <a:pt x="35091" y="3632"/>
                    <a:pt x="35396" y="3546"/>
                  </a:cubicBezTo>
                  <a:cubicBezTo>
                    <a:pt x="35600" y="3492"/>
                    <a:pt x="35543" y="3177"/>
                    <a:pt x="35355" y="3177"/>
                  </a:cubicBezTo>
                  <a:cubicBezTo>
                    <a:pt x="35334" y="3177"/>
                    <a:pt x="35313" y="3180"/>
                    <a:pt x="35289" y="3189"/>
                  </a:cubicBezTo>
                  <a:cubicBezTo>
                    <a:pt x="35035" y="3260"/>
                    <a:pt x="34771" y="3296"/>
                    <a:pt x="34509" y="3296"/>
                  </a:cubicBezTo>
                  <a:cubicBezTo>
                    <a:pt x="33826" y="3296"/>
                    <a:pt x="33151" y="3055"/>
                    <a:pt x="32672" y="2581"/>
                  </a:cubicBezTo>
                  <a:lnTo>
                    <a:pt x="32672" y="2581"/>
                  </a:lnTo>
                  <a:cubicBezTo>
                    <a:pt x="33036" y="2346"/>
                    <a:pt x="33331" y="2022"/>
                    <a:pt x="33384" y="1581"/>
                  </a:cubicBezTo>
                  <a:cubicBezTo>
                    <a:pt x="33456" y="1069"/>
                    <a:pt x="33194" y="355"/>
                    <a:pt x="32587" y="343"/>
                  </a:cubicBezTo>
                  <a:cubicBezTo>
                    <a:pt x="32579" y="343"/>
                    <a:pt x="32571" y="343"/>
                    <a:pt x="32563" y="343"/>
                  </a:cubicBezTo>
                  <a:cubicBezTo>
                    <a:pt x="32252" y="343"/>
                    <a:pt x="31987" y="576"/>
                    <a:pt x="31836" y="831"/>
                  </a:cubicBezTo>
                  <a:cubicBezTo>
                    <a:pt x="31658" y="1165"/>
                    <a:pt x="31670" y="1557"/>
                    <a:pt x="31789" y="1903"/>
                  </a:cubicBezTo>
                  <a:cubicBezTo>
                    <a:pt x="31860" y="2109"/>
                    <a:pt x="31962" y="2303"/>
                    <a:pt x="32088" y="2481"/>
                  </a:cubicBezTo>
                  <a:lnTo>
                    <a:pt x="32088" y="2481"/>
                  </a:lnTo>
                  <a:cubicBezTo>
                    <a:pt x="31897" y="2563"/>
                    <a:pt x="31699" y="2625"/>
                    <a:pt x="31515" y="2677"/>
                  </a:cubicBezTo>
                  <a:cubicBezTo>
                    <a:pt x="30911" y="2867"/>
                    <a:pt x="30288" y="2954"/>
                    <a:pt x="29679" y="2954"/>
                  </a:cubicBezTo>
                  <a:cubicBezTo>
                    <a:pt x="29604" y="2954"/>
                    <a:pt x="29530" y="2953"/>
                    <a:pt x="29455" y="2950"/>
                  </a:cubicBezTo>
                  <a:cubicBezTo>
                    <a:pt x="28959" y="2930"/>
                    <a:pt x="28429" y="2867"/>
                    <a:pt x="28026" y="2571"/>
                  </a:cubicBezTo>
                  <a:lnTo>
                    <a:pt x="28026" y="2571"/>
                  </a:lnTo>
                  <a:cubicBezTo>
                    <a:pt x="28408" y="2236"/>
                    <a:pt x="28674" y="1759"/>
                    <a:pt x="28598" y="1236"/>
                  </a:cubicBezTo>
                  <a:cubicBezTo>
                    <a:pt x="28550" y="962"/>
                    <a:pt x="28407" y="688"/>
                    <a:pt x="28181" y="545"/>
                  </a:cubicBezTo>
                  <a:cubicBezTo>
                    <a:pt x="28096" y="501"/>
                    <a:pt x="28008" y="481"/>
                    <a:pt x="27921" y="481"/>
                  </a:cubicBezTo>
                  <a:cubicBezTo>
                    <a:pt x="27704" y="481"/>
                    <a:pt x="27496" y="605"/>
                    <a:pt x="27360" y="784"/>
                  </a:cubicBezTo>
                  <a:cubicBezTo>
                    <a:pt x="26973" y="1284"/>
                    <a:pt x="27075" y="2013"/>
                    <a:pt x="27438" y="2503"/>
                  </a:cubicBezTo>
                  <a:lnTo>
                    <a:pt x="27438" y="2503"/>
                  </a:lnTo>
                  <a:cubicBezTo>
                    <a:pt x="27310" y="2576"/>
                    <a:pt x="27174" y="2638"/>
                    <a:pt x="27038" y="2689"/>
                  </a:cubicBezTo>
                  <a:cubicBezTo>
                    <a:pt x="26462" y="2899"/>
                    <a:pt x="25824" y="2976"/>
                    <a:pt x="25210" y="2976"/>
                  </a:cubicBezTo>
                  <a:cubicBezTo>
                    <a:pt x="25165" y="2976"/>
                    <a:pt x="25119" y="2975"/>
                    <a:pt x="25074" y="2974"/>
                  </a:cubicBezTo>
                  <a:cubicBezTo>
                    <a:pt x="24504" y="2963"/>
                    <a:pt x="23892" y="2879"/>
                    <a:pt x="23386" y="2593"/>
                  </a:cubicBezTo>
                  <a:lnTo>
                    <a:pt x="23386" y="2593"/>
                  </a:lnTo>
                  <a:cubicBezTo>
                    <a:pt x="23768" y="2291"/>
                    <a:pt x="24064" y="1903"/>
                    <a:pt x="24205" y="1415"/>
                  </a:cubicBezTo>
                  <a:cubicBezTo>
                    <a:pt x="24383" y="807"/>
                    <a:pt x="24074" y="176"/>
                    <a:pt x="23383" y="129"/>
                  </a:cubicBezTo>
                  <a:cubicBezTo>
                    <a:pt x="23361" y="127"/>
                    <a:pt x="23340" y="127"/>
                    <a:pt x="23318" y="127"/>
                  </a:cubicBezTo>
                  <a:cubicBezTo>
                    <a:pt x="22724" y="127"/>
                    <a:pt x="22333" y="602"/>
                    <a:pt x="22264" y="1176"/>
                  </a:cubicBezTo>
                  <a:cubicBezTo>
                    <a:pt x="22212" y="1690"/>
                    <a:pt x="22407" y="2173"/>
                    <a:pt x="22743" y="2537"/>
                  </a:cubicBezTo>
                  <a:lnTo>
                    <a:pt x="22743" y="2537"/>
                  </a:lnTo>
                  <a:cubicBezTo>
                    <a:pt x="22584" y="2631"/>
                    <a:pt x="22418" y="2713"/>
                    <a:pt x="22252" y="2784"/>
                  </a:cubicBezTo>
                  <a:cubicBezTo>
                    <a:pt x="21701" y="2990"/>
                    <a:pt x="21090" y="3099"/>
                    <a:pt x="20480" y="3099"/>
                  </a:cubicBezTo>
                  <a:cubicBezTo>
                    <a:pt x="19807" y="3099"/>
                    <a:pt x="19135" y="2966"/>
                    <a:pt x="18547" y="2681"/>
                  </a:cubicBezTo>
                  <a:lnTo>
                    <a:pt x="18547" y="2681"/>
                  </a:lnTo>
                  <a:cubicBezTo>
                    <a:pt x="19047" y="2214"/>
                    <a:pt x="19350" y="1620"/>
                    <a:pt x="19144" y="879"/>
                  </a:cubicBezTo>
                  <a:cubicBezTo>
                    <a:pt x="19011" y="426"/>
                    <a:pt x="18646" y="0"/>
                    <a:pt x="18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-2720075" y="1838750"/>
              <a:ext cx="778550" cy="104550"/>
            </a:xfrm>
            <a:custGeom>
              <a:avLst/>
              <a:gdLst/>
              <a:ahLst/>
              <a:cxnLst/>
              <a:rect l="l" t="t" r="r" b="b"/>
              <a:pathLst>
                <a:path w="31142" h="4182" extrusionOk="0">
                  <a:moveTo>
                    <a:pt x="4195" y="572"/>
                  </a:moveTo>
                  <a:cubicBezTo>
                    <a:pt x="4373" y="596"/>
                    <a:pt x="4290" y="1108"/>
                    <a:pt x="4278" y="1215"/>
                  </a:cubicBezTo>
                  <a:cubicBezTo>
                    <a:pt x="4230" y="1465"/>
                    <a:pt x="4159" y="1703"/>
                    <a:pt x="4028" y="1917"/>
                  </a:cubicBezTo>
                  <a:cubicBezTo>
                    <a:pt x="4003" y="1962"/>
                    <a:pt x="3977" y="2007"/>
                    <a:pt x="3949" y="2050"/>
                  </a:cubicBezTo>
                  <a:lnTo>
                    <a:pt x="3949" y="2050"/>
                  </a:lnTo>
                  <a:cubicBezTo>
                    <a:pt x="3929" y="2004"/>
                    <a:pt x="3912" y="1955"/>
                    <a:pt x="3897" y="1905"/>
                  </a:cubicBezTo>
                  <a:cubicBezTo>
                    <a:pt x="3814" y="1667"/>
                    <a:pt x="3790" y="1405"/>
                    <a:pt x="3838" y="1155"/>
                  </a:cubicBezTo>
                  <a:cubicBezTo>
                    <a:pt x="3849" y="1048"/>
                    <a:pt x="3897" y="929"/>
                    <a:pt x="3933" y="846"/>
                  </a:cubicBezTo>
                  <a:cubicBezTo>
                    <a:pt x="3980" y="774"/>
                    <a:pt x="4088" y="572"/>
                    <a:pt x="4195" y="572"/>
                  </a:cubicBezTo>
                  <a:close/>
                  <a:moveTo>
                    <a:pt x="30288" y="664"/>
                  </a:moveTo>
                  <a:cubicBezTo>
                    <a:pt x="30333" y="664"/>
                    <a:pt x="30378" y="675"/>
                    <a:pt x="30424" y="703"/>
                  </a:cubicBezTo>
                  <a:cubicBezTo>
                    <a:pt x="30769" y="965"/>
                    <a:pt x="30746" y="1524"/>
                    <a:pt x="30531" y="1858"/>
                  </a:cubicBezTo>
                  <a:cubicBezTo>
                    <a:pt x="30433" y="2009"/>
                    <a:pt x="30303" y="2134"/>
                    <a:pt x="30154" y="2238"/>
                  </a:cubicBezTo>
                  <a:lnTo>
                    <a:pt x="30154" y="2238"/>
                  </a:lnTo>
                  <a:cubicBezTo>
                    <a:pt x="30039" y="2070"/>
                    <a:pt x="29948" y="1887"/>
                    <a:pt x="29888" y="1691"/>
                  </a:cubicBezTo>
                  <a:cubicBezTo>
                    <a:pt x="29817" y="1429"/>
                    <a:pt x="29805" y="1108"/>
                    <a:pt x="29972" y="870"/>
                  </a:cubicBezTo>
                  <a:cubicBezTo>
                    <a:pt x="30043" y="763"/>
                    <a:pt x="30160" y="664"/>
                    <a:pt x="30288" y="664"/>
                  </a:cubicBezTo>
                  <a:close/>
                  <a:moveTo>
                    <a:pt x="25942" y="824"/>
                  </a:moveTo>
                  <a:cubicBezTo>
                    <a:pt x="25995" y="824"/>
                    <a:pt x="26049" y="851"/>
                    <a:pt x="26102" y="917"/>
                  </a:cubicBezTo>
                  <a:cubicBezTo>
                    <a:pt x="26221" y="1084"/>
                    <a:pt x="26257" y="1322"/>
                    <a:pt x="26233" y="1513"/>
                  </a:cubicBezTo>
                  <a:cubicBezTo>
                    <a:pt x="26197" y="1813"/>
                    <a:pt x="26029" y="2063"/>
                    <a:pt x="25809" y="2262"/>
                  </a:cubicBezTo>
                  <a:lnTo>
                    <a:pt x="25809" y="2262"/>
                  </a:lnTo>
                  <a:cubicBezTo>
                    <a:pt x="25563" y="1910"/>
                    <a:pt x="25464" y="1367"/>
                    <a:pt x="25697" y="1001"/>
                  </a:cubicBezTo>
                  <a:cubicBezTo>
                    <a:pt x="25765" y="903"/>
                    <a:pt x="25851" y="824"/>
                    <a:pt x="25942" y="824"/>
                  </a:cubicBezTo>
                  <a:close/>
                  <a:moveTo>
                    <a:pt x="21639" y="463"/>
                  </a:moveTo>
                  <a:cubicBezTo>
                    <a:pt x="21791" y="463"/>
                    <a:pt x="21944" y="513"/>
                    <a:pt x="22030" y="631"/>
                  </a:cubicBezTo>
                  <a:cubicBezTo>
                    <a:pt x="22197" y="834"/>
                    <a:pt x="22173" y="1096"/>
                    <a:pt x="22114" y="1322"/>
                  </a:cubicBezTo>
                  <a:cubicBezTo>
                    <a:pt x="21994" y="1723"/>
                    <a:pt x="21751" y="2049"/>
                    <a:pt x="21439" y="2305"/>
                  </a:cubicBezTo>
                  <a:lnTo>
                    <a:pt x="21439" y="2305"/>
                  </a:lnTo>
                  <a:cubicBezTo>
                    <a:pt x="21225" y="2089"/>
                    <a:pt x="21080" y="1806"/>
                    <a:pt x="21042" y="1441"/>
                  </a:cubicBezTo>
                  <a:cubicBezTo>
                    <a:pt x="20994" y="1048"/>
                    <a:pt x="21125" y="512"/>
                    <a:pt x="21590" y="465"/>
                  </a:cubicBezTo>
                  <a:cubicBezTo>
                    <a:pt x="21606" y="464"/>
                    <a:pt x="21623" y="463"/>
                    <a:pt x="21639" y="463"/>
                  </a:cubicBezTo>
                  <a:close/>
                  <a:moveTo>
                    <a:pt x="7659" y="667"/>
                  </a:moveTo>
                  <a:cubicBezTo>
                    <a:pt x="7898" y="667"/>
                    <a:pt x="7945" y="1048"/>
                    <a:pt x="7945" y="1215"/>
                  </a:cubicBezTo>
                  <a:cubicBezTo>
                    <a:pt x="7945" y="1489"/>
                    <a:pt x="7898" y="1751"/>
                    <a:pt x="7778" y="2001"/>
                  </a:cubicBezTo>
                  <a:cubicBezTo>
                    <a:pt x="7722" y="2129"/>
                    <a:pt x="7653" y="2249"/>
                    <a:pt x="7572" y="2359"/>
                  </a:cubicBezTo>
                  <a:lnTo>
                    <a:pt x="7572" y="2359"/>
                  </a:lnTo>
                  <a:cubicBezTo>
                    <a:pt x="7520" y="2259"/>
                    <a:pt x="7473" y="2155"/>
                    <a:pt x="7433" y="2048"/>
                  </a:cubicBezTo>
                  <a:cubicBezTo>
                    <a:pt x="7350" y="1798"/>
                    <a:pt x="7267" y="1513"/>
                    <a:pt x="7290" y="1227"/>
                  </a:cubicBezTo>
                  <a:cubicBezTo>
                    <a:pt x="7302" y="1024"/>
                    <a:pt x="7386" y="679"/>
                    <a:pt x="7659" y="667"/>
                  </a:cubicBezTo>
                  <a:close/>
                  <a:moveTo>
                    <a:pt x="16869" y="356"/>
                  </a:moveTo>
                  <a:cubicBezTo>
                    <a:pt x="17015" y="356"/>
                    <a:pt x="17160" y="439"/>
                    <a:pt x="17268" y="608"/>
                  </a:cubicBezTo>
                  <a:cubicBezTo>
                    <a:pt x="17530" y="977"/>
                    <a:pt x="17530" y="1501"/>
                    <a:pt x="17327" y="1882"/>
                  </a:cubicBezTo>
                  <a:cubicBezTo>
                    <a:pt x="17231" y="2091"/>
                    <a:pt x="17089" y="2273"/>
                    <a:pt x="16922" y="2433"/>
                  </a:cubicBezTo>
                  <a:lnTo>
                    <a:pt x="16922" y="2433"/>
                  </a:lnTo>
                  <a:cubicBezTo>
                    <a:pt x="16714" y="2278"/>
                    <a:pt x="16535" y="2087"/>
                    <a:pt x="16411" y="1858"/>
                  </a:cubicBezTo>
                  <a:cubicBezTo>
                    <a:pt x="16196" y="1465"/>
                    <a:pt x="16220" y="953"/>
                    <a:pt x="16470" y="596"/>
                  </a:cubicBezTo>
                  <a:cubicBezTo>
                    <a:pt x="16582" y="436"/>
                    <a:pt x="16726" y="356"/>
                    <a:pt x="16869" y="356"/>
                  </a:cubicBezTo>
                  <a:close/>
                  <a:moveTo>
                    <a:pt x="12280" y="1094"/>
                  </a:moveTo>
                  <a:cubicBezTo>
                    <a:pt x="12292" y="1094"/>
                    <a:pt x="12303" y="1095"/>
                    <a:pt x="12315" y="1096"/>
                  </a:cubicBezTo>
                  <a:cubicBezTo>
                    <a:pt x="12529" y="1132"/>
                    <a:pt x="12624" y="1334"/>
                    <a:pt x="12672" y="1513"/>
                  </a:cubicBezTo>
                  <a:cubicBezTo>
                    <a:pt x="12731" y="1751"/>
                    <a:pt x="12708" y="2001"/>
                    <a:pt x="12601" y="2215"/>
                  </a:cubicBezTo>
                  <a:cubicBezTo>
                    <a:pt x="12489" y="2460"/>
                    <a:pt x="12312" y="2669"/>
                    <a:pt x="12107" y="2849"/>
                  </a:cubicBezTo>
                  <a:lnTo>
                    <a:pt x="12107" y="2849"/>
                  </a:lnTo>
                  <a:cubicBezTo>
                    <a:pt x="11976" y="2681"/>
                    <a:pt x="11874" y="2493"/>
                    <a:pt x="11815" y="2286"/>
                  </a:cubicBezTo>
                  <a:cubicBezTo>
                    <a:pt x="11719" y="2036"/>
                    <a:pt x="11696" y="1727"/>
                    <a:pt x="11815" y="1465"/>
                  </a:cubicBezTo>
                  <a:cubicBezTo>
                    <a:pt x="11894" y="1296"/>
                    <a:pt x="12069" y="1094"/>
                    <a:pt x="12280" y="1094"/>
                  </a:cubicBezTo>
                  <a:close/>
                  <a:moveTo>
                    <a:pt x="16892" y="0"/>
                  </a:moveTo>
                  <a:cubicBezTo>
                    <a:pt x="16625" y="0"/>
                    <a:pt x="16360" y="143"/>
                    <a:pt x="16184" y="393"/>
                  </a:cubicBezTo>
                  <a:cubicBezTo>
                    <a:pt x="15851" y="870"/>
                    <a:pt x="15827" y="1548"/>
                    <a:pt x="16077" y="2048"/>
                  </a:cubicBezTo>
                  <a:cubicBezTo>
                    <a:pt x="16205" y="2305"/>
                    <a:pt x="16391" y="2518"/>
                    <a:pt x="16609" y="2694"/>
                  </a:cubicBezTo>
                  <a:lnTo>
                    <a:pt x="16609" y="2694"/>
                  </a:lnTo>
                  <a:cubicBezTo>
                    <a:pt x="16490" y="2780"/>
                    <a:pt x="16366" y="2858"/>
                    <a:pt x="16244" y="2929"/>
                  </a:cubicBezTo>
                  <a:cubicBezTo>
                    <a:pt x="15560" y="3338"/>
                    <a:pt x="14743" y="3705"/>
                    <a:pt x="13930" y="3705"/>
                  </a:cubicBezTo>
                  <a:cubicBezTo>
                    <a:pt x="13581" y="3705"/>
                    <a:pt x="13234" y="3638"/>
                    <a:pt x="12898" y="3477"/>
                  </a:cubicBezTo>
                  <a:cubicBezTo>
                    <a:pt x="12718" y="3389"/>
                    <a:pt x="12545" y="3277"/>
                    <a:pt x="12390" y="3144"/>
                  </a:cubicBezTo>
                  <a:lnTo>
                    <a:pt x="12390" y="3144"/>
                  </a:lnTo>
                  <a:cubicBezTo>
                    <a:pt x="12666" y="2897"/>
                    <a:pt x="12895" y="2605"/>
                    <a:pt x="13017" y="2263"/>
                  </a:cubicBezTo>
                  <a:cubicBezTo>
                    <a:pt x="13196" y="1751"/>
                    <a:pt x="13065" y="929"/>
                    <a:pt x="12470" y="774"/>
                  </a:cubicBezTo>
                  <a:cubicBezTo>
                    <a:pt x="12407" y="759"/>
                    <a:pt x="12346" y="751"/>
                    <a:pt x="12288" y="751"/>
                  </a:cubicBezTo>
                  <a:cubicBezTo>
                    <a:pt x="11728" y="751"/>
                    <a:pt x="11387" y="1434"/>
                    <a:pt x="11398" y="1941"/>
                  </a:cubicBezTo>
                  <a:cubicBezTo>
                    <a:pt x="11412" y="2357"/>
                    <a:pt x="11575" y="2744"/>
                    <a:pt x="11821" y="3070"/>
                  </a:cubicBezTo>
                  <a:lnTo>
                    <a:pt x="11821" y="3070"/>
                  </a:lnTo>
                  <a:cubicBezTo>
                    <a:pt x="11666" y="3178"/>
                    <a:pt x="11505" y="3273"/>
                    <a:pt x="11350" y="3358"/>
                  </a:cubicBezTo>
                  <a:cubicBezTo>
                    <a:pt x="10875" y="3616"/>
                    <a:pt x="10351" y="3764"/>
                    <a:pt x="9834" y="3764"/>
                  </a:cubicBezTo>
                  <a:cubicBezTo>
                    <a:pt x="9303" y="3764"/>
                    <a:pt x="8779" y="3607"/>
                    <a:pt x="8326" y="3251"/>
                  </a:cubicBezTo>
                  <a:cubicBezTo>
                    <a:pt x="8129" y="3100"/>
                    <a:pt x="7954" y="2923"/>
                    <a:pt x="7806" y="2726"/>
                  </a:cubicBezTo>
                  <a:lnTo>
                    <a:pt x="7806" y="2726"/>
                  </a:lnTo>
                  <a:cubicBezTo>
                    <a:pt x="7945" y="2558"/>
                    <a:pt x="8060" y="2370"/>
                    <a:pt x="8148" y="2167"/>
                  </a:cubicBezTo>
                  <a:cubicBezTo>
                    <a:pt x="8290" y="1858"/>
                    <a:pt x="8362" y="1501"/>
                    <a:pt x="8326" y="1143"/>
                  </a:cubicBezTo>
                  <a:cubicBezTo>
                    <a:pt x="8302" y="858"/>
                    <a:pt x="8195" y="512"/>
                    <a:pt x="7909" y="381"/>
                  </a:cubicBezTo>
                  <a:cubicBezTo>
                    <a:pt x="7831" y="344"/>
                    <a:pt x="7753" y="327"/>
                    <a:pt x="7676" y="327"/>
                  </a:cubicBezTo>
                  <a:cubicBezTo>
                    <a:pt x="7459" y="327"/>
                    <a:pt x="7255" y="462"/>
                    <a:pt x="7124" y="655"/>
                  </a:cubicBezTo>
                  <a:cubicBezTo>
                    <a:pt x="6921" y="953"/>
                    <a:pt x="6897" y="1334"/>
                    <a:pt x="6957" y="1679"/>
                  </a:cubicBezTo>
                  <a:cubicBezTo>
                    <a:pt x="7016" y="2023"/>
                    <a:pt x="7137" y="2352"/>
                    <a:pt x="7308" y="2652"/>
                  </a:cubicBezTo>
                  <a:lnTo>
                    <a:pt x="7308" y="2652"/>
                  </a:lnTo>
                  <a:cubicBezTo>
                    <a:pt x="7106" y="2834"/>
                    <a:pt x="6865" y="2970"/>
                    <a:pt x="6600" y="3048"/>
                  </a:cubicBezTo>
                  <a:cubicBezTo>
                    <a:pt x="6385" y="3111"/>
                    <a:pt x="6150" y="3143"/>
                    <a:pt x="5911" y="3143"/>
                  </a:cubicBezTo>
                  <a:cubicBezTo>
                    <a:pt x="5267" y="3143"/>
                    <a:pt x="4590" y="2914"/>
                    <a:pt x="4189" y="2442"/>
                  </a:cubicBezTo>
                  <a:lnTo>
                    <a:pt x="4189" y="2442"/>
                  </a:lnTo>
                  <a:cubicBezTo>
                    <a:pt x="4325" y="2250"/>
                    <a:pt x="4440" y="2043"/>
                    <a:pt x="4528" y="1822"/>
                  </a:cubicBezTo>
                  <a:cubicBezTo>
                    <a:pt x="4647" y="1524"/>
                    <a:pt x="4707" y="1203"/>
                    <a:pt x="4695" y="882"/>
                  </a:cubicBezTo>
                  <a:cubicBezTo>
                    <a:pt x="4683" y="589"/>
                    <a:pt x="4556" y="262"/>
                    <a:pt x="4224" y="262"/>
                  </a:cubicBezTo>
                  <a:cubicBezTo>
                    <a:pt x="4219" y="262"/>
                    <a:pt x="4213" y="262"/>
                    <a:pt x="4207" y="262"/>
                  </a:cubicBezTo>
                  <a:cubicBezTo>
                    <a:pt x="3873" y="274"/>
                    <a:pt x="3659" y="631"/>
                    <a:pt x="3552" y="905"/>
                  </a:cubicBezTo>
                  <a:cubicBezTo>
                    <a:pt x="3445" y="1203"/>
                    <a:pt x="3445" y="1524"/>
                    <a:pt x="3492" y="1822"/>
                  </a:cubicBezTo>
                  <a:cubicBezTo>
                    <a:pt x="3529" y="2023"/>
                    <a:pt x="3598" y="2213"/>
                    <a:pt x="3694" y="2388"/>
                  </a:cubicBezTo>
                  <a:lnTo>
                    <a:pt x="3694" y="2388"/>
                  </a:lnTo>
                  <a:cubicBezTo>
                    <a:pt x="3492" y="2617"/>
                    <a:pt x="3249" y="2817"/>
                    <a:pt x="2980" y="2977"/>
                  </a:cubicBezTo>
                  <a:cubicBezTo>
                    <a:pt x="2579" y="3241"/>
                    <a:pt x="2046" y="3477"/>
                    <a:pt x="1540" y="3477"/>
                  </a:cubicBezTo>
                  <a:cubicBezTo>
                    <a:pt x="1476" y="3477"/>
                    <a:pt x="1412" y="3473"/>
                    <a:pt x="1349" y="3465"/>
                  </a:cubicBezTo>
                  <a:cubicBezTo>
                    <a:pt x="861" y="3406"/>
                    <a:pt x="456" y="3037"/>
                    <a:pt x="349" y="2560"/>
                  </a:cubicBezTo>
                  <a:cubicBezTo>
                    <a:pt x="345" y="2503"/>
                    <a:pt x="300" y="2477"/>
                    <a:pt x="246" y="2477"/>
                  </a:cubicBezTo>
                  <a:cubicBezTo>
                    <a:pt x="141" y="2477"/>
                    <a:pt x="0" y="2574"/>
                    <a:pt x="39" y="2739"/>
                  </a:cubicBezTo>
                  <a:cubicBezTo>
                    <a:pt x="170" y="3370"/>
                    <a:pt x="718" y="3846"/>
                    <a:pt x="1361" y="3906"/>
                  </a:cubicBezTo>
                  <a:cubicBezTo>
                    <a:pt x="1426" y="3912"/>
                    <a:pt x="1492" y="3916"/>
                    <a:pt x="1558" y="3916"/>
                  </a:cubicBezTo>
                  <a:cubicBezTo>
                    <a:pt x="2189" y="3916"/>
                    <a:pt x="2842" y="3619"/>
                    <a:pt x="3337" y="3263"/>
                  </a:cubicBezTo>
                  <a:cubicBezTo>
                    <a:pt x="3560" y="3116"/>
                    <a:pt x="3764" y="2942"/>
                    <a:pt x="3945" y="2745"/>
                  </a:cubicBezTo>
                  <a:lnTo>
                    <a:pt x="3945" y="2745"/>
                  </a:lnTo>
                  <a:cubicBezTo>
                    <a:pt x="4146" y="2973"/>
                    <a:pt x="4399" y="3158"/>
                    <a:pt x="4683" y="3287"/>
                  </a:cubicBezTo>
                  <a:cubicBezTo>
                    <a:pt x="5081" y="3460"/>
                    <a:pt x="5527" y="3556"/>
                    <a:pt x="5967" y="3556"/>
                  </a:cubicBezTo>
                  <a:cubicBezTo>
                    <a:pt x="6223" y="3556"/>
                    <a:pt x="6478" y="3523"/>
                    <a:pt x="6719" y="3453"/>
                  </a:cubicBezTo>
                  <a:cubicBezTo>
                    <a:pt x="7028" y="3358"/>
                    <a:pt x="7304" y="3202"/>
                    <a:pt x="7538" y="2999"/>
                  </a:cubicBezTo>
                  <a:lnTo>
                    <a:pt x="7538" y="2999"/>
                  </a:lnTo>
                  <a:cubicBezTo>
                    <a:pt x="8004" y="3609"/>
                    <a:pt x="8690" y="4046"/>
                    <a:pt x="9457" y="4156"/>
                  </a:cubicBezTo>
                  <a:cubicBezTo>
                    <a:pt x="9586" y="4173"/>
                    <a:pt x="9716" y="4181"/>
                    <a:pt x="9845" y="4181"/>
                  </a:cubicBezTo>
                  <a:cubicBezTo>
                    <a:pt x="10434" y="4181"/>
                    <a:pt x="11021" y="4010"/>
                    <a:pt x="11529" y="3727"/>
                  </a:cubicBezTo>
                  <a:cubicBezTo>
                    <a:pt x="11719" y="3626"/>
                    <a:pt x="11913" y="3511"/>
                    <a:pt x="12096" y="3379"/>
                  </a:cubicBezTo>
                  <a:lnTo>
                    <a:pt x="12096" y="3379"/>
                  </a:lnTo>
                  <a:cubicBezTo>
                    <a:pt x="12209" y="3486"/>
                    <a:pt x="12331" y="3583"/>
                    <a:pt x="12458" y="3668"/>
                  </a:cubicBezTo>
                  <a:cubicBezTo>
                    <a:pt x="12896" y="3966"/>
                    <a:pt x="13414" y="4104"/>
                    <a:pt x="13939" y="4104"/>
                  </a:cubicBezTo>
                  <a:cubicBezTo>
                    <a:pt x="14084" y="4104"/>
                    <a:pt x="14230" y="4093"/>
                    <a:pt x="14375" y="4072"/>
                  </a:cubicBezTo>
                  <a:cubicBezTo>
                    <a:pt x="15148" y="3965"/>
                    <a:pt x="15875" y="3632"/>
                    <a:pt x="16530" y="3227"/>
                  </a:cubicBezTo>
                  <a:cubicBezTo>
                    <a:pt x="16678" y="3137"/>
                    <a:pt x="16823" y="3039"/>
                    <a:pt x="16959" y="2931"/>
                  </a:cubicBezTo>
                  <a:lnTo>
                    <a:pt x="16959" y="2931"/>
                  </a:lnTo>
                  <a:cubicBezTo>
                    <a:pt x="17135" y="3032"/>
                    <a:pt x="17320" y="3114"/>
                    <a:pt x="17506" y="3179"/>
                  </a:cubicBezTo>
                  <a:cubicBezTo>
                    <a:pt x="18000" y="3357"/>
                    <a:pt x="18548" y="3451"/>
                    <a:pt x="19099" y="3451"/>
                  </a:cubicBezTo>
                  <a:cubicBezTo>
                    <a:pt x="19922" y="3451"/>
                    <a:pt x="20751" y="3241"/>
                    <a:pt x="21415" y="2786"/>
                  </a:cubicBezTo>
                  <a:lnTo>
                    <a:pt x="21415" y="2786"/>
                  </a:lnTo>
                  <a:cubicBezTo>
                    <a:pt x="21580" y="2910"/>
                    <a:pt x="21764" y="3014"/>
                    <a:pt x="21959" y="3096"/>
                  </a:cubicBezTo>
                  <a:cubicBezTo>
                    <a:pt x="22409" y="3264"/>
                    <a:pt x="22914" y="3329"/>
                    <a:pt x="23412" y="3329"/>
                  </a:cubicBezTo>
                  <a:cubicBezTo>
                    <a:pt x="23691" y="3329"/>
                    <a:pt x="23968" y="3309"/>
                    <a:pt x="24233" y="3275"/>
                  </a:cubicBezTo>
                  <a:cubicBezTo>
                    <a:pt x="24759" y="3197"/>
                    <a:pt x="25302" y="3055"/>
                    <a:pt x="25755" y="2771"/>
                  </a:cubicBezTo>
                  <a:lnTo>
                    <a:pt x="25755" y="2771"/>
                  </a:lnTo>
                  <a:cubicBezTo>
                    <a:pt x="26230" y="3187"/>
                    <a:pt x="26898" y="3287"/>
                    <a:pt x="27507" y="3287"/>
                  </a:cubicBezTo>
                  <a:cubicBezTo>
                    <a:pt x="28305" y="3287"/>
                    <a:pt x="29091" y="3132"/>
                    <a:pt x="29817" y="2834"/>
                  </a:cubicBezTo>
                  <a:cubicBezTo>
                    <a:pt x="29896" y="2801"/>
                    <a:pt x="29976" y="2765"/>
                    <a:pt x="30053" y="2726"/>
                  </a:cubicBezTo>
                  <a:lnTo>
                    <a:pt x="30053" y="2726"/>
                  </a:lnTo>
                  <a:cubicBezTo>
                    <a:pt x="30260" y="2957"/>
                    <a:pt x="30506" y="3153"/>
                    <a:pt x="30769" y="3298"/>
                  </a:cubicBezTo>
                  <a:cubicBezTo>
                    <a:pt x="30802" y="3317"/>
                    <a:pt x="30834" y="3324"/>
                    <a:pt x="30864" y="3324"/>
                  </a:cubicBezTo>
                  <a:cubicBezTo>
                    <a:pt x="31032" y="3324"/>
                    <a:pt x="31142" y="3078"/>
                    <a:pt x="30960" y="2977"/>
                  </a:cubicBezTo>
                  <a:cubicBezTo>
                    <a:pt x="30752" y="2855"/>
                    <a:pt x="30557" y="2703"/>
                    <a:pt x="30389" y="2527"/>
                  </a:cubicBezTo>
                  <a:lnTo>
                    <a:pt x="30389" y="2527"/>
                  </a:lnTo>
                  <a:cubicBezTo>
                    <a:pt x="30722" y="2293"/>
                    <a:pt x="30985" y="1980"/>
                    <a:pt x="31055" y="1560"/>
                  </a:cubicBezTo>
                  <a:cubicBezTo>
                    <a:pt x="31127" y="1084"/>
                    <a:pt x="30900" y="334"/>
                    <a:pt x="30329" y="298"/>
                  </a:cubicBezTo>
                  <a:cubicBezTo>
                    <a:pt x="30313" y="297"/>
                    <a:pt x="30297" y="296"/>
                    <a:pt x="30281" y="296"/>
                  </a:cubicBezTo>
                  <a:cubicBezTo>
                    <a:pt x="30003" y="296"/>
                    <a:pt x="29762" y="490"/>
                    <a:pt x="29626" y="727"/>
                  </a:cubicBezTo>
                  <a:cubicBezTo>
                    <a:pt x="29448" y="1036"/>
                    <a:pt x="29436" y="1405"/>
                    <a:pt x="29519" y="1751"/>
                  </a:cubicBezTo>
                  <a:cubicBezTo>
                    <a:pt x="29580" y="1990"/>
                    <a:pt x="29686" y="2219"/>
                    <a:pt x="29824" y="2428"/>
                  </a:cubicBezTo>
                  <a:lnTo>
                    <a:pt x="29824" y="2428"/>
                  </a:lnTo>
                  <a:cubicBezTo>
                    <a:pt x="29622" y="2524"/>
                    <a:pt x="29409" y="2596"/>
                    <a:pt x="29210" y="2656"/>
                  </a:cubicBezTo>
                  <a:cubicBezTo>
                    <a:pt x="28694" y="2817"/>
                    <a:pt x="28153" y="2902"/>
                    <a:pt x="27608" y="2902"/>
                  </a:cubicBezTo>
                  <a:cubicBezTo>
                    <a:pt x="27511" y="2902"/>
                    <a:pt x="27414" y="2899"/>
                    <a:pt x="27317" y="2894"/>
                  </a:cubicBezTo>
                  <a:cubicBezTo>
                    <a:pt x="26878" y="2874"/>
                    <a:pt x="26407" y="2799"/>
                    <a:pt x="26068" y="2537"/>
                  </a:cubicBezTo>
                  <a:lnTo>
                    <a:pt x="26068" y="2537"/>
                  </a:lnTo>
                  <a:cubicBezTo>
                    <a:pt x="26481" y="2143"/>
                    <a:pt x="26729" y="1537"/>
                    <a:pt x="26531" y="965"/>
                  </a:cubicBezTo>
                  <a:cubicBezTo>
                    <a:pt x="26436" y="727"/>
                    <a:pt x="26281" y="501"/>
                    <a:pt x="26007" y="453"/>
                  </a:cubicBezTo>
                  <a:cubicBezTo>
                    <a:pt x="25987" y="451"/>
                    <a:pt x="25967" y="449"/>
                    <a:pt x="25948" y="449"/>
                  </a:cubicBezTo>
                  <a:cubicBezTo>
                    <a:pt x="25663" y="449"/>
                    <a:pt x="25416" y="684"/>
                    <a:pt x="25304" y="929"/>
                  </a:cubicBezTo>
                  <a:cubicBezTo>
                    <a:pt x="25082" y="1426"/>
                    <a:pt x="25189" y="2055"/>
                    <a:pt x="25500" y="2490"/>
                  </a:cubicBezTo>
                  <a:lnTo>
                    <a:pt x="25500" y="2490"/>
                  </a:lnTo>
                  <a:cubicBezTo>
                    <a:pt x="25451" y="2519"/>
                    <a:pt x="25402" y="2547"/>
                    <a:pt x="25352" y="2572"/>
                  </a:cubicBezTo>
                  <a:cubicBezTo>
                    <a:pt x="24852" y="2822"/>
                    <a:pt x="24233" y="2929"/>
                    <a:pt x="23673" y="2941"/>
                  </a:cubicBezTo>
                  <a:cubicBezTo>
                    <a:pt x="23601" y="2945"/>
                    <a:pt x="23527" y="2946"/>
                    <a:pt x="23451" y="2946"/>
                  </a:cubicBezTo>
                  <a:cubicBezTo>
                    <a:pt x="22873" y="2946"/>
                    <a:pt x="22214" y="2844"/>
                    <a:pt x="21731" y="2538"/>
                  </a:cubicBezTo>
                  <a:lnTo>
                    <a:pt x="21731" y="2538"/>
                  </a:lnTo>
                  <a:cubicBezTo>
                    <a:pt x="21731" y="2538"/>
                    <a:pt x="21732" y="2537"/>
                    <a:pt x="21733" y="2536"/>
                  </a:cubicBezTo>
                  <a:cubicBezTo>
                    <a:pt x="22221" y="2120"/>
                    <a:pt x="22709" y="1370"/>
                    <a:pt x="22483" y="691"/>
                  </a:cubicBezTo>
                  <a:cubicBezTo>
                    <a:pt x="22357" y="331"/>
                    <a:pt x="22012" y="107"/>
                    <a:pt x="21651" y="107"/>
                  </a:cubicBezTo>
                  <a:cubicBezTo>
                    <a:pt x="21535" y="107"/>
                    <a:pt x="21417" y="130"/>
                    <a:pt x="21304" y="179"/>
                  </a:cubicBezTo>
                  <a:cubicBezTo>
                    <a:pt x="20709" y="417"/>
                    <a:pt x="20590" y="1132"/>
                    <a:pt x="20697" y="1679"/>
                  </a:cubicBezTo>
                  <a:cubicBezTo>
                    <a:pt x="20761" y="2010"/>
                    <a:pt x="20915" y="2293"/>
                    <a:pt x="21128" y="2526"/>
                  </a:cubicBezTo>
                  <a:lnTo>
                    <a:pt x="21128" y="2526"/>
                  </a:lnTo>
                  <a:cubicBezTo>
                    <a:pt x="20610" y="2842"/>
                    <a:pt x="19979" y="3011"/>
                    <a:pt x="19411" y="3048"/>
                  </a:cubicBezTo>
                  <a:cubicBezTo>
                    <a:pt x="19305" y="3056"/>
                    <a:pt x="19199" y="3060"/>
                    <a:pt x="19093" y="3060"/>
                  </a:cubicBezTo>
                  <a:cubicBezTo>
                    <a:pt x="18569" y="3060"/>
                    <a:pt x="18049" y="2963"/>
                    <a:pt x="17554" y="2775"/>
                  </a:cubicBezTo>
                  <a:cubicBezTo>
                    <a:pt x="17458" y="2738"/>
                    <a:pt x="17364" y="2696"/>
                    <a:pt x="17272" y="2649"/>
                  </a:cubicBezTo>
                  <a:lnTo>
                    <a:pt x="17272" y="2649"/>
                  </a:lnTo>
                  <a:cubicBezTo>
                    <a:pt x="17496" y="2416"/>
                    <a:pt x="17677" y="2144"/>
                    <a:pt x="17780" y="1822"/>
                  </a:cubicBezTo>
                  <a:cubicBezTo>
                    <a:pt x="17946" y="1322"/>
                    <a:pt x="17839" y="655"/>
                    <a:pt x="17470" y="262"/>
                  </a:cubicBezTo>
                  <a:cubicBezTo>
                    <a:pt x="17301" y="83"/>
                    <a:pt x="17096" y="0"/>
                    <a:pt x="16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-2576475" y="1967925"/>
              <a:ext cx="509550" cy="102525"/>
            </a:xfrm>
            <a:custGeom>
              <a:avLst/>
              <a:gdLst/>
              <a:ahLst/>
              <a:cxnLst/>
              <a:rect l="l" t="t" r="r" b="b"/>
              <a:pathLst>
                <a:path w="20382" h="4101" extrusionOk="0">
                  <a:moveTo>
                    <a:pt x="19322" y="691"/>
                  </a:moveTo>
                  <a:cubicBezTo>
                    <a:pt x="19430" y="703"/>
                    <a:pt x="19501" y="787"/>
                    <a:pt x="19560" y="870"/>
                  </a:cubicBezTo>
                  <a:cubicBezTo>
                    <a:pt x="19644" y="989"/>
                    <a:pt x="19680" y="1120"/>
                    <a:pt x="19703" y="1263"/>
                  </a:cubicBezTo>
                  <a:cubicBezTo>
                    <a:pt x="19752" y="1714"/>
                    <a:pt x="19501" y="2036"/>
                    <a:pt x="19160" y="2268"/>
                  </a:cubicBezTo>
                  <a:lnTo>
                    <a:pt x="19160" y="2268"/>
                  </a:lnTo>
                  <a:cubicBezTo>
                    <a:pt x="18971" y="1993"/>
                    <a:pt x="18834" y="1667"/>
                    <a:pt x="18834" y="1334"/>
                  </a:cubicBezTo>
                  <a:cubicBezTo>
                    <a:pt x="18834" y="1168"/>
                    <a:pt x="18882" y="989"/>
                    <a:pt x="19001" y="858"/>
                  </a:cubicBezTo>
                  <a:cubicBezTo>
                    <a:pt x="19049" y="798"/>
                    <a:pt x="19108" y="751"/>
                    <a:pt x="19168" y="727"/>
                  </a:cubicBezTo>
                  <a:cubicBezTo>
                    <a:pt x="19191" y="703"/>
                    <a:pt x="19227" y="691"/>
                    <a:pt x="19263" y="691"/>
                  </a:cubicBezTo>
                  <a:close/>
                  <a:moveTo>
                    <a:pt x="14905" y="846"/>
                  </a:moveTo>
                  <a:cubicBezTo>
                    <a:pt x="14941" y="846"/>
                    <a:pt x="14965" y="846"/>
                    <a:pt x="15012" y="870"/>
                  </a:cubicBezTo>
                  <a:cubicBezTo>
                    <a:pt x="15036" y="882"/>
                    <a:pt x="15072" y="929"/>
                    <a:pt x="15096" y="965"/>
                  </a:cubicBezTo>
                  <a:cubicBezTo>
                    <a:pt x="15143" y="1025"/>
                    <a:pt x="15155" y="1084"/>
                    <a:pt x="15191" y="1156"/>
                  </a:cubicBezTo>
                  <a:cubicBezTo>
                    <a:pt x="15239" y="1287"/>
                    <a:pt x="15250" y="1441"/>
                    <a:pt x="15215" y="1584"/>
                  </a:cubicBezTo>
                  <a:cubicBezTo>
                    <a:pt x="15156" y="1872"/>
                    <a:pt x="15003" y="2102"/>
                    <a:pt x="14801" y="2285"/>
                  </a:cubicBezTo>
                  <a:lnTo>
                    <a:pt x="14801" y="2285"/>
                  </a:lnTo>
                  <a:cubicBezTo>
                    <a:pt x="14631" y="2019"/>
                    <a:pt x="14537" y="1684"/>
                    <a:pt x="14560" y="1382"/>
                  </a:cubicBezTo>
                  <a:cubicBezTo>
                    <a:pt x="14584" y="1227"/>
                    <a:pt x="14643" y="1084"/>
                    <a:pt x="14727" y="965"/>
                  </a:cubicBezTo>
                  <a:cubicBezTo>
                    <a:pt x="14774" y="906"/>
                    <a:pt x="14834" y="858"/>
                    <a:pt x="14905" y="846"/>
                  </a:cubicBezTo>
                  <a:close/>
                  <a:moveTo>
                    <a:pt x="10645" y="488"/>
                  </a:moveTo>
                  <a:cubicBezTo>
                    <a:pt x="10799" y="488"/>
                    <a:pt x="10952" y="549"/>
                    <a:pt x="11048" y="679"/>
                  </a:cubicBezTo>
                  <a:cubicBezTo>
                    <a:pt x="11274" y="977"/>
                    <a:pt x="11107" y="1406"/>
                    <a:pt x="10952" y="1703"/>
                  </a:cubicBezTo>
                  <a:cubicBezTo>
                    <a:pt x="10818" y="1953"/>
                    <a:pt x="10631" y="2163"/>
                    <a:pt x="10415" y="2332"/>
                  </a:cubicBezTo>
                  <a:lnTo>
                    <a:pt x="10415" y="2332"/>
                  </a:lnTo>
                  <a:cubicBezTo>
                    <a:pt x="10353" y="2267"/>
                    <a:pt x="10297" y="2197"/>
                    <a:pt x="10250" y="2120"/>
                  </a:cubicBezTo>
                  <a:cubicBezTo>
                    <a:pt x="10071" y="1834"/>
                    <a:pt x="9976" y="1465"/>
                    <a:pt x="10024" y="1120"/>
                  </a:cubicBezTo>
                  <a:cubicBezTo>
                    <a:pt x="10059" y="977"/>
                    <a:pt x="10095" y="810"/>
                    <a:pt x="10202" y="691"/>
                  </a:cubicBezTo>
                  <a:cubicBezTo>
                    <a:pt x="10274" y="608"/>
                    <a:pt x="10369" y="548"/>
                    <a:pt x="10476" y="513"/>
                  </a:cubicBezTo>
                  <a:cubicBezTo>
                    <a:pt x="10531" y="497"/>
                    <a:pt x="10588" y="488"/>
                    <a:pt x="10645" y="488"/>
                  </a:cubicBezTo>
                  <a:close/>
                  <a:moveTo>
                    <a:pt x="5797" y="346"/>
                  </a:moveTo>
                  <a:cubicBezTo>
                    <a:pt x="5833" y="346"/>
                    <a:pt x="5904" y="346"/>
                    <a:pt x="5928" y="370"/>
                  </a:cubicBezTo>
                  <a:cubicBezTo>
                    <a:pt x="5987" y="382"/>
                    <a:pt x="6023" y="394"/>
                    <a:pt x="6083" y="441"/>
                  </a:cubicBezTo>
                  <a:cubicBezTo>
                    <a:pt x="6273" y="584"/>
                    <a:pt x="6392" y="882"/>
                    <a:pt x="6428" y="1144"/>
                  </a:cubicBezTo>
                  <a:cubicBezTo>
                    <a:pt x="6487" y="1659"/>
                    <a:pt x="6234" y="2103"/>
                    <a:pt x="5883" y="2449"/>
                  </a:cubicBezTo>
                  <a:lnTo>
                    <a:pt x="5883" y="2449"/>
                  </a:lnTo>
                  <a:cubicBezTo>
                    <a:pt x="5788" y="2378"/>
                    <a:pt x="5699" y="2300"/>
                    <a:pt x="5618" y="2215"/>
                  </a:cubicBezTo>
                  <a:cubicBezTo>
                    <a:pt x="5392" y="1977"/>
                    <a:pt x="5237" y="1644"/>
                    <a:pt x="5237" y="1299"/>
                  </a:cubicBezTo>
                  <a:cubicBezTo>
                    <a:pt x="5237" y="1025"/>
                    <a:pt x="5309" y="727"/>
                    <a:pt x="5499" y="513"/>
                  </a:cubicBezTo>
                  <a:cubicBezTo>
                    <a:pt x="5594" y="429"/>
                    <a:pt x="5678" y="370"/>
                    <a:pt x="5797" y="346"/>
                  </a:cubicBezTo>
                  <a:close/>
                  <a:moveTo>
                    <a:pt x="1234" y="1108"/>
                  </a:moveTo>
                  <a:cubicBezTo>
                    <a:pt x="1239" y="1108"/>
                    <a:pt x="1244" y="1108"/>
                    <a:pt x="1249" y="1108"/>
                  </a:cubicBezTo>
                  <a:cubicBezTo>
                    <a:pt x="1523" y="1120"/>
                    <a:pt x="1642" y="1501"/>
                    <a:pt x="1642" y="1739"/>
                  </a:cubicBezTo>
                  <a:cubicBezTo>
                    <a:pt x="1665" y="2108"/>
                    <a:pt x="1463" y="2430"/>
                    <a:pt x="1213" y="2692"/>
                  </a:cubicBezTo>
                  <a:cubicBezTo>
                    <a:pt x="1161" y="2746"/>
                    <a:pt x="1107" y="2797"/>
                    <a:pt x="1052" y="2848"/>
                  </a:cubicBezTo>
                  <a:lnTo>
                    <a:pt x="1052" y="2848"/>
                  </a:lnTo>
                  <a:cubicBezTo>
                    <a:pt x="801" y="2529"/>
                    <a:pt x="654" y="2123"/>
                    <a:pt x="689" y="1739"/>
                  </a:cubicBezTo>
                  <a:cubicBezTo>
                    <a:pt x="724" y="1470"/>
                    <a:pt x="921" y="1108"/>
                    <a:pt x="1234" y="1108"/>
                  </a:cubicBezTo>
                  <a:close/>
                  <a:moveTo>
                    <a:pt x="5809" y="1"/>
                  </a:moveTo>
                  <a:cubicBezTo>
                    <a:pt x="5577" y="1"/>
                    <a:pt x="5353" y="107"/>
                    <a:pt x="5190" y="287"/>
                  </a:cubicBezTo>
                  <a:cubicBezTo>
                    <a:pt x="4940" y="572"/>
                    <a:pt x="4821" y="989"/>
                    <a:pt x="4832" y="1358"/>
                  </a:cubicBezTo>
                  <a:cubicBezTo>
                    <a:pt x="4847" y="1926"/>
                    <a:pt x="5159" y="2376"/>
                    <a:pt x="5582" y="2706"/>
                  </a:cubicBezTo>
                  <a:lnTo>
                    <a:pt x="5582" y="2706"/>
                  </a:lnTo>
                  <a:cubicBezTo>
                    <a:pt x="5527" y="2747"/>
                    <a:pt x="5472" y="2786"/>
                    <a:pt x="5416" y="2823"/>
                  </a:cubicBezTo>
                  <a:cubicBezTo>
                    <a:pt x="4701" y="3287"/>
                    <a:pt x="3844" y="3680"/>
                    <a:pt x="2987" y="3715"/>
                  </a:cubicBezTo>
                  <a:cubicBezTo>
                    <a:pt x="2960" y="3716"/>
                    <a:pt x="2933" y="3717"/>
                    <a:pt x="2906" y="3717"/>
                  </a:cubicBezTo>
                  <a:cubicBezTo>
                    <a:pt x="2317" y="3717"/>
                    <a:pt x="1727" y="3507"/>
                    <a:pt x="1295" y="3111"/>
                  </a:cubicBezTo>
                  <a:lnTo>
                    <a:pt x="1295" y="3111"/>
                  </a:lnTo>
                  <a:cubicBezTo>
                    <a:pt x="1729" y="2716"/>
                    <a:pt x="2047" y="2209"/>
                    <a:pt x="1975" y="1620"/>
                  </a:cubicBezTo>
                  <a:cubicBezTo>
                    <a:pt x="1927" y="1215"/>
                    <a:pt x="1689" y="798"/>
                    <a:pt x="1261" y="751"/>
                  </a:cubicBezTo>
                  <a:cubicBezTo>
                    <a:pt x="1236" y="748"/>
                    <a:pt x="1212" y="747"/>
                    <a:pt x="1188" y="747"/>
                  </a:cubicBezTo>
                  <a:cubicBezTo>
                    <a:pt x="770" y="747"/>
                    <a:pt x="444" y="1129"/>
                    <a:pt x="332" y="1489"/>
                  </a:cubicBezTo>
                  <a:cubicBezTo>
                    <a:pt x="201" y="1965"/>
                    <a:pt x="332" y="2489"/>
                    <a:pt x="606" y="2906"/>
                  </a:cubicBezTo>
                  <a:cubicBezTo>
                    <a:pt x="646" y="2973"/>
                    <a:pt x="690" y="3037"/>
                    <a:pt x="737" y="3099"/>
                  </a:cubicBezTo>
                  <a:lnTo>
                    <a:pt x="737" y="3099"/>
                  </a:lnTo>
                  <a:cubicBezTo>
                    <a:pt x="571" y="3215"/>
                    <a:pt x="395" y="3318"/>
                    <a:pt x="213" y="3406"/>
                  </a:cubicBezTo>
                  <a:cubicBezTo>
                    <a:pt x="1" y="3517"/>
                    <a:pt x="106" y="3765"/>
                    <a:pt x="273" y="3765"/>
                  </a:cubicBezTo>
                  <a:cubicBezTo>
                    <a:pt x="303" y="3765"/>
                    <a:pt x="335" y="3757"/>
                    <a:pt x="368" y="3739"/>
                  </a:cubicBezTo>
                  <a:cubicBezTo>
                    <a:pt x="566" y="3639"/>
                    <a:pt x="776" y="3514"/>
                    <a:pt x="977" y="3369"/>
                  </a:cubicBezTo>
                  <a:lnTo>
                    <a:pt x="977" y="3369"/>
                  </a:lnTo>
                  <a:cubicBezTo>
                    <a:pt x="1164" y="3549"/>
                    <a:pt x="1382" y="3701"/>
                    <a:pt x="1618" y="3823"/>
                  </a:cubicBezTo>
                  <a:cubicBezTo>
                    <a:pt x="2016" y="4017"/>
                    <a:pt x="2437" y="4101"/>
                    <a:pt x="2859" y="4101"/>
                  </a:cubicBezTo>
                  <a:cubicBezTo>
                    <a:pt x="3371" y="4101"/>
                    <a:pt x="3886" y="3977"/>
                    <a:pt x="4368" y="3775"/>
                  </a:cubicBezTo>
                  <a:cubicBezTo>
                    <a:pt x="4832" y="3573"/>
                    <a:pt x="5273" y="3358"/>
                    <a:pt x="5678" y="3073"/>
                  </a:cubicBezTo>
                  <a:cubicBezTo>
                    <a:pt x="5749" y="3022"/>
                    <a:pt x="5820" y="2970"/>
                    <a:pt x="5890" y="2916"/>
                  </a:cubicBezTo>
                  <a:lnTo>
                    <a:pt x="5890" y="2916"/>
                  </a:lnTo>
                  <a:cubicBezTo>
                    <a:pt x="6067" y="3021"/>
                    <a:pt x="6254" y="3109"/>
                    <a:pt x="6440" y="3180"/>
                  </a:cubicBezTo>
                  <a:cubicBezTo>
                    <a:pt x="6953" y="3363"/>
                    <a:pt x="7490" y="3455"/>
                    <a:pt x="8028" y="3455"/>
                  </a:cubicBezTo>
                  <a:cubicBezTo>
                    <a:pt x="8538" y="3455"/>
                    <a:pt x="9048" y="3372"/>
                    <a:pt x="9535" y="3204"/>
                  </a:cubicBezTo>
                  <a:cubicBezTo>
                    <a:pt x="9825" y="3100"/>
                    <a:pt x="10113" y="2961"/>
                    <a:pt x="10377" y="2785"/>
                  </a:cubicBezTo>
                  <a:lnTo>
                    <a:pt x="10377" y="2785"/>
                  </a:lnTo>
                  <a:cubicBezTo>
                    <a:pt x="10926" y="3195"/>
                    <a:pt x="11682" y="3319"/>
                    <a:pt x="12375" y="3319"/>
                  </a:cubicBezTo>
                  <a:cubicBezTo>
                    <a:pt x="12482" y="3319"/>
                    <a:pt x="12588" y="3316"/>
                    <a:pt x="12691" y="3311"/>
                  </a:cubicBezTo>
                  <a:cubicBezTo>
                    <a:pt x="13351" y="3274"/>
                    <a:pt x="14131" y="3145"/>
                    <a:pt x="14727" y="2767"/>
                  </a:cubicBezTo>
                  <a:lnTo>
                    <a:pt x="14727" y="2767"/>
                  </a:lnTo>
                  <a:cubicBezTo>
                    <a:pt x="15001" y="3027"/>
                    <a:pt x="15380" y="3179"/>
                    <a:pt x="15750" y="3239"/>
                  </a:cubicBezTo>
                  <a:cubicBezTo>
                    <a:pt x="16016" y="3283"/>
                    <a:pt x="16285" y="3303"/>
                    <a:pt x="16553" y="3303"/>
                  </a:cubicBezTo>
                  <a:cubicBezTo>
                    <a:pt x="16800" y="3303"/>
                    <a:pt x="17046" y="3285"/>
                    <a:pt x="17286" y="3251"/>
                  </a:cubicBezTo>
                  <a:cubicBezTo>
                    <a:pt x="17822" y="3180"/>
                    <a:pt x="18346" y="3061"/>
                    <a:pt x="18846" y="2846"/>
                  </a:cubicBezTo>
                  <a:cubicBezTo>
                    <a:pt x="18925" y="2816"/>
                    <a:pt x="19002" y="2783"/>
                    <a:pt x="19077" y="2746"/>
                  </a:cubicBezTo>
                  <a:lnTo>
                    <a:pt x="19077" y="2746"/>
                  </a:lnTo>
                  <a:cubicBezTo>
                    <a:pt x="19372" y="3081"/>
                    <a:pt x="19735" y="3314"/>
                    <a:pt x="20132" y="3477"/>
                  </a:cubicBezTo>
                  <a:cubicBezTo>
                    <a:pt x="20143" y="3481"/>
                    <a:pt x="20155" y="3482"/>
                    <a:pt x="20167" y="3482"/>
                  </a:cubicBezTo>
                  <a:cubicBezTo>
                    <a:pt x="20245" y="3482"/>
                    <a:pt x="20338" y="3419"/>
                    <a:pt x="20358" y="3346"/>
                  </a:cubicBezTo>
                  <a:cubicBezTo>
                    <a:pt x="20382" y="3239"/>
                    <a:pt x="20322" y="3144"/>
                    <a:pt x="20215" y="3120"/>
                  </a:cubicBezTo>
                  <a:cubicBezTo>
                    <a:pt x="19898" y="3004"/>
                    <a:pt x="19619" y="2803"/>
                    <a:pt x="19393" y="2560"/>
                  </a:cubicBezTo>
                  <a:lnTo>
                    <a:pt x="19393" y="2560"/>
                  </a:lnTo>
                  <a:cubicBezTo>
                    <a:pt x="19575" y="2430"/>
                    <a:pt x="19734" y="2271"/>
                    <a:pt x="19858" y="2072"/>
                  </a:cubicBezTo>
                  <a:cubicBezTo>
                    <a:pt x="20084" y="1739"/>
                    <a:pt x="20144" y="1299"/>
                    <a:pt x="20001" y="918"/>
                  </a:cubicBezTo>
                  <a:cubicBezTo>
                    <a:pt x="19892" y="601"/>
                    <a:pt x="19643" y="315"/>
                    <a:pt x="19291" y="315"/>
                  </a:cubicBezTo>
                  <a:cubicBezTo>
                    <a:pt x="19258" y="315"/>
                    <a:pt x="19225" y="317"/>
                    <a:pt x="19191" y="322"/>
                  </a:cubicBezTo>
                  <a:cubicBezTo>
                    <a:pt x="18727" y="394"/>
                    <a:pt x="18477" y="918"/>
                    <a:pt x="18477" y="1334"/>
                  </a:cubicBezTo>
                  <a:cubicBezTo>
                    <a:pt x="18468" y="1738"/>
                    <a:pt x="18621" y="2121"/>
                    <a:pt x="18845" y="2450"/>
                  </a:cubicBezTo>
                  <a:lnTo>
                    <a:pt x="18845" y="2450"/>
                  </a:lnTo>
                  <a:cubicBezTo>
                    <a:pt x="18686" y="2527"/>
                    <a:pt x="18523" y="2591"/>
                    <a:pt x="18370" y="2644"/>
                  </a:cubicBezTo>
                  <a:cubicBezTo>
                    <a:pt x="17941" y="2787"/>
                    <a:pt x="17477" y="2882"/>
                    <a:pt x="17024" y="2930"/>
                  </a:cubicBezTo>
                  <a:cubicBezTo>
                    <a:pt x="16879" y="2938"/>
                    <a:pt x="16730" y="2943"/>
                    <a:pt x="16579" y="2943"/>
                  </a:cubicBezTo>
                  <a:cubicBezTo>
                    <a:pt x="16298" y="2943"/>
                    <a:pt x="16014" y="2924"/>
                    <a:pt x="15750" y="2870"/>
                  </a:cubicBezTo>
                  <a:cubicBezTo>
                    <a:pt x="15486" y="2808"/>
                    <a:pt x="15234" y="2707"/>
                    <a:pt x="15029" y="2538"/>
                  </a:cubicBezTo>
                  <a:lnTo>
                    <a:pt x="15029" y="2538"/>
                  </a:lnTo>
                  <a:cubicBezTo>
                    <a:pt x="15091" y="2482"/>
                    <a:pt x="15149" y="2422"/>
                    <a:pt x="15203" y="2358"/>
                  </a:cubicBezTo>
                  <a:cubicBezTo>
                    <a:pt x="15489" y="2037"/>
                    <a:pt x="15631" y="1620"/>
                    <a:pt x="15572" y="1179"/>
                  </a:cubicBezTo>
                  <a:cubicBezTo>
                    <a:pt x="15514" y="855"/>
                    <a:pt x="15310" y="452"/>
                    <a:pt x="14937" y="452"/>
                  </a:cubicBezTo>
                  <a:cubicBezTo>
                    <a:pt x="14927" y="452"/>
                    <a:pt x="14916" y="453"/>
                    <a:pt x="14905" y="453"/>
                  </a:cubicBezTo>
                  <a:cubicBezTo>
                    <a:pt x="14441" y="489"/>
                    <a:pt x="14203" y="1025"/>
                    <a:pt x="14191" y="1418"/>
                  </a:cubicBezTo>
                  <a:cubicBezTo>
                    <a:pt x="14169" y="1791"/>
                    <a:pt x="14282" y="2193"/>
                    <a:pt x="14502" y="2503"/>
                  </a:cubicBezTo>
                  <a:lnTo>
                    <a:pt x="14502" y="2503"/>
                  </a:lnTo>
                  <a:cubicBezTo>
                    <a:pt x="14266" y="2644"/>
                    <a:pt x="14001" y="2743"/>
                    <a:pt x="13750" y="2811"/>
                  </a:cubicBezTo>
                  <a:cubicBezTo>
                    <a:pt x="13354" y="2912"/>
                    <a:pt x="12948" y="2971"/>
                    <a:pt x="12542" y="2971"/>
                  </a:cubicBezTo>
                  <a:cubicBezTo>
                    <a:pt x="12472" y="2971"/>
                    <a:pt x="12403" y="2969"/>
                    <a:pt x="12333" y="2965"/>
                  </a:cubicBezTo>
                  <a:cubicBezTo>
                    <a:pt x="11917" y="2953"/>
                    <a:pt x="11500" y="2906"/>
                    <a:pt x="11107" y="2763"/>
                  </a:cubicBezTo>
                  <a:cubicBezTo>
                    <a:pt x="10962" y="2711"/>
                    <a:pt x="10816" y="2641"/>
                    <a:pt x="10683" y="2553"/>
                  </a:cubicBezTo>
                  <a:lnTo>
                    <a:pt x="10683" y="2553"/>
                  </a:lnTo>
                  <a:cubicBezTo>
                    <a:pt x="11035" y="2251"/>
                    <a:pt x="11312" y="1869"/>
                    <a:pt x="11440" y="1406"/>
                  </a:cubicBezTo>
                  <a:cubicBezTo>
                    <a:pt x="11559" y="989"/>
                    <a:pt x="11488" y="525"/>
                    <a:pt x="11107" y="263"/>
                  </a:cubicBezTo>
                  <a:cubicBezTo>
                    <a:pt x="10963" y="157"/>
                    <a:pt x="10787" y="106"/>
                    <a:pt x="10609" y="106"/>
                  </a:cubicBezTo>
                  <a:cubicBezTo>
                    <a:pt x="10447" y="106"/>
                    <a:pt x="10284" y="148"/>
                    <a:pt x="10143" y="227"/>
                  </a:cubicBezTo>
                  <a:cubicBezTo>
                    <a:pt x="9785" y="429"/>
                    <a:pt x="9643" y="846"/>
                    <a:pt x="9619" y="1227"/>
                  </a:cubicBezTo>
                  <a:cubicBezTo>
                    <a:pt x="9607" y="1656"/>
                    <a:pt x="9762" y="2108"/>
                    <a:pt x="10024" y="2442"/>
                  </a:cubicBezTo>
                  <a:cubicBezTo>
                    <a:pt x="10051" y="2476"/>
                    <a:pt x="10079" y="2509"/>
                    <a:pt x="10108" y="2542"/>
                  </a:cubicBezTo>
                  <a:lnTo>
                    <a:pt x="10108" y="2542"/>
                  </a:lnTo>
                  <a:cubicBezTo>
                    <a:pt x="9498" y="2918"/>
                    <a:pt x="8765" y="3080"/>
                    <a:pt x="8064" y="3080"/>
                  </a:cubicBezTo>
                  <a:cubicBezTo>
                    <a:pt x="7974" y="3080"/>
                    <a:pt x="7885" y="3078"/>
                    <a:pt x="7797" y="3073"/>
                  </a:cubicBezTo>
                  <a:cubicBezTo>
                    <a:pt x="7345" y="3049"/>
                    <a:pt x="6904" y="2942"/>
                    <a:pt x="6487" y="2775"/>
                  </a:cubicBezTo>
                  <a:cubicBezTo>
                    <a:pt x="6389" y="2738"/>
                    <a:pt x="6291" y="2695"/>
                    <a:pt x="6196" y="2645"/>
                  </a:cubicBezTo>
                  <a:lnTo>
                    <a:pt x="6196" y="2645"/>
                  </a:lnTo>
                  <a:cubicBezTo>
                    <a:pt x="6347" y="2491"/>
                    <a:pt x="6477" y="2318"/>
                    <a:pt x="6571" y="2120"/>
                  </a:cubicBezTo>
                  <a:cubicBezTo>
                    <a:pt x="6761" y="1751"/>
                    <a:pt x="6809" y="1334"/>
                    <a:pt x="6726" y="929"/>
                  </a:cubicBezTo>
                  <a:cubicBezTo>
                    <a:pt x="6642" y="584"/>
                    <a:pt x="6452" y="215"/>
                    <a:pt x="6130" y="72"/>
                  </a:cubicBezTo>
                  <a:cubicBezTo>
                    <a:pt x="6025" y="23"/>
                    <a:pt x="5916" y="1"/>
                    <a:pt x="5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-2657475" y="1683625"/>
              <a:ext cx="150625" cy="132525"/>
            </a:xfrm>
            <a:custGeom>
              <a:avLst/>
              <a:gdLst/>
              <a:ahLst/>
              <a:cxnLst/>
              <a:rect l="l" t="t" r="r" b="b"/>
              <a:pathLst>
                <a:path w="6025" h="5301" extrusionOk="0">
                  <a:moveTo>
                    <a:pt x="3018" y="1"/>
                  </a:moveTo>
                  <a:cubicBezTo>
                    <a:pt x="2678" y="1"/>
                    <a:pt x="2332" y="67"/>
                    <a:pt x="2000" y="205"/>
                  </a:cubicBezTo>
                  <a:cubicBezTo>
                    <a:pt x="643" y="764"/>
                    <a:pt x="0" y="2312"/>
                    <a:pt x="560" y="3658"/>
                  </a:cubicBezTo>
                  <a:cubicBezTo>
                    <a:pt x="982" y="4683"/>
                    <a:pt x="1975" y="5300"/>
                    <a:pt x="3015" y="5300"/>
                  </a:cubicBezTo>
                  <a:cubicBezTo>
                    <a:pt x="3353" y="5300"/>
                    <a:pt x="3695" y="5235"/>
                    <a:pt x="4024" y="5098"/>
                  </a:cubicBezTo>
                  <a:cubicBezTo>
                    <a:pt x="5382" y="4539"/>
                    <a:pt x="6025" y="2991"/>
                    <a:pt x="5465" y="1633"/>
                  </a:cubicBezTo>
                  <a:cubicBezTo>
                    <a:pt x="5044" y="611"/>
                    <a:pt x="4055" y="1"/>
                    <a:pt x="3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-2620875" y="1726850"/>
              <a:ext cx="54125" cy="50200"/>
            </a:xfrm>
            <a:custGeom>
              <a:avLst/>
              <a:gdLst/>
              <a:ahLst/>
              <a:cxnLst/>
              <a:rect l="l" t="t" r="r" b="b"/>
              <a:pathLst>
                <a:path w="2165" h="2008" extrusionOk="0">
                  <a:moveTo>
                    <a:pt x="284" y="0"/>
                  </a:moveTo>
                  <a:cubicBezTo>
                    <a:pt x="134" y="0"/>
                    <a:pt x="0" y="190"/>
                    <a:pt x="131" y="321"/>
                  </a:cubicBezTo>
                  <a:lnTo>
                    <a:pt x="1775" y="1952"/>
                  </a:lnTo>
                  <a:cubicBezTo>
                    <a:pt x="1810" y="1991"/>
                    <a:pt x="1852" y="2007"/>
                    <a:pt x="1894" y="2007"/>
                  </a:cubicBezTo>
                  <a:cubicBezTo>
                    <a:pt x="2032" y="2007"/>
                    <a:pt x="2165" y="1828"/>
                    <a:pt x="2036" y="1690"/>
                  </a:cubicBezTo>
                  <a:lnTo>
                    <a:pt x="405" y="47"/>
                  </a:lnTo>
                  <a:cubicBezTo>
                    <a:pt x="367" y="14"/>
                    <a:pt x="325" y="0"/>
                    <a:pt x="28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-2620825" y="1726850"/>
              <a:ext cx="54150" cy="50150"/>
            </a:xfrm>
            <a:custGeom>
              <a:avLst/>
              <a:gdLst/>
              <a:ahLst/>
              <a:cxnLst/>
              <a:rect l="l" t="t" r="r" b="b"/>
              <a:pathLst>
                <a:path w="2166" h="2006" extrusionOk="0">
                  <a:moveTo>
                    <a:pt x="1883" y="0"/>
                  </a:moveTo>
                  <a:cubicBezTo>
                    <a:pt x="1844" y="0"/>
                    <a:pt x="1806" y="14"/>
                    <a:pt x="1773" y="47"/>
                  </a:cubicBezTo>
                  <a:lnTo>
                    <a:pt x="129" y="1690"/>
                  </a:lnTo>
                  <a:cubicBezTo>
                    <a:pt x="0" y="1819"/>
                    <a:pt x="128" y="2006"/>
                    <a:pt x="276" y="2006"/>
                  </a:cubicBezTo>
                  <a:cubicBezTo>
                    <a:pt x="318" y="2006"/>
                    <a:pt x="363" y="1990"/>
                    <a:pt x="403" y="1952"/>
                  </a:cubicBezTo>
                  <a:lnTo>
                    <a:pt x="2034" y="321"/>
                  </a:lnTo>
                  <a:cubicBezTo>
                    <a:pt x="2165" y="190"/>
                    <a:pt x="2024" y="0"/>
                    <a:pt x="188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-2136000" y="1683675"/>
              <a:ext cx="150350" cy="132475"/>
            </a:xfrm>
            <a:custGeom>
              <a:avLst/>
              <a:gdLst/>
              <a:ahLst/>
              <a:cxnLst/>
              <a:rect l="l" t="t" r="r" b="b"/>
              <a:pathLst>
                <a:path w="6014" h="5299" extrusionOk="0">
                  <a:moveTo>
                    <a:pt x="3010" y="1"/>
                  </a:moveTo>
                  <a:cubicBezTo>
                    <a:pt x="1968" y="1"/>
                    <a:pt x="983" y="616"/>
                    <a:pt x="560" y="1631"/>
                  </a:cubicBezTo>
                  <a:cubicBezTo>
                    <a:pt x="1" y="2989"/>
                    <a:pt x="644" y="4537"/>
                    <a:pt x="2001" y="5096"/>
                  </a:cubicBezTo>
                  <a:cubicBezTo>
                    <a:pt x="2331" y="5233"/>
                    <a:pt x="2673" y="5298"/>
                    <a:pt x="3010" y="5298"/>
                  </a:cubicBezTo>
                  <a:cubicBezTo>
                    <a:pt x="4046" y="5298"/>
                    <a:pt x="5031" y="4683"/>
                    <a:pt x="5454" y="3667"/>
                  </a:cubicBezTo>
                  <a:cubicBezTo>
                    <a:pt x="6013" y="2310"/>
                    <a:pt x="5370" y="762"/>
                    <a:pt x="4025" y="203"/>
                  </a:cubicBezTo>
                  <a:cubicBezTo>
                    <a:pt x="3692" y="66"/>
                    <a:pt x="3348" y="1"/>
                    <a:pt x="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-2076125" y="1726850"/>
              <a:ext cx="54150" cy="50150"/>
            </a:xfrm>
            <a:custGeom>
              <a:avLst/>
              <a:gdLst/>
              <a:ahLst/>
              <a:cxnLst/>
              <a:rect l="l" t="t" r="r" b="b"/>
              <a:pathLst>
                <a:path w="2166" h="2006" extrusionOk="0">
                  <a:moveTo>
                    <a:pt x="1893" y="0"/>
                  </a:moveTo>
                  <a:cubicBezTo>
                    <a:pt x="1853" y="0"/>
                    <a:pt x="1811" y="14"/>
                    <a:pt x="1773" y="47"/>
                  </a:cubicBezTo>
                  <a:lnTo>
                    <a:pt x="130" y="1690"/>
                  </a:lnTo>
                  <a:cubicBezTo>
                    <a:pt x="1" y="1819"/>
                    <a:pt x="129" y="2006"/>
                    <a:pt x="276" y="2006"/>
                  </a:cubicBezTo>
                  <a:cubicBezTo>
                    <a:pt x="319" y="2006"/>
                    <a:pt x="363" y="1990"/>
                    <a:pt x="404" y="1952"/>
                  </a:cubicBezTo>
                  <a:lnTo>
                    <a:pt x="2035" y="321"/>
                  </a:lnTo>
                  <a:cubicBezTo>
                    <a:pt x="2166" y="190"/>
                    <a:pt x="2039" y="0"/>
                    <a:pt x="189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-2076100" y="1726850"/>
              <a:ext cx="54350" cy="50200"/>
            </a:xfrm>
            <a:custGeom>
              <a:avLst/>
              <a:gdLst/>
              <a:ahLst/>
              <a:cxnLst/>
              <a:rect l="l" t="t" r="r" b="b"/>
              <a:pathLst>
                <a:path w="2174" h="2008" extrusionOk="0">
                  <a:moveTo>
                    <a:pt x="292" y="0"/>
                  </a:moveTo>
                  <a:cubicBezTo>
                    <a:pt x="140" y="0"/>
                    <a:pt x="0" y="190"/>
                    <a:pt x="141" y="321"/>
                  </a:cubicBezTo>
                  <a:lnTo>
                    <a:pt x="1784" y="1952"/>
                  </a:lnTo>
                  <a:cubicBezTo>
                    <a:pt x="1822" y="1991"/>
                    <a:pt x="1866" y="2007"/>
                    <a:pt x="1908" y="2007"/>
                  </a:cubicBezTo>
                  <a:cubicBezTo>
                    <a:pt x="2049" y="2007"/>
                    <a:pt x="2174" y="1828"/>
                    <a:pt x="2046" y="1690"/>
                  </a:cubicBezTo>
                  <a:lnTo>
                    <a:pt x="415" y="47"/>
                  </a:lnTo>
                  <a:cubicBezTo>
                    <a:pt x="376" y="14"/>
                    <a:pt x="334" y="0"/>
                    <a:pt x="29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-2559550" y="1509250"/>
              <a:ext cx="478050" cy="498325"/>
            </a:xfrm>
            <a:custGeom>
              <a:avLst/>
              <a:gdLst/>
              <a:ahLst/>
              <a:cxnLst/>
              <a:rect l="l" t="t" r="r" b="b"/>
              <a:pathLst>
                <a:path w="19122" h="19933" extrusionOk="0">
                  <a:moveTo>
                    <a:pt x="7120" y="0"/>
                  </a:moveTo>
                  <a:cubicBezTo>
                    <a:pt x="5156" y="0"/>
                    <a:pt x="3370" y="810"/>
                    <a:pt x="2084" y="2084"/>
                  </a:cubicBezTo>
                  <a:cubicBezTo>
                    <a:pt x="786" y="3382"/>
                    <a:pt x="0" y="5156"/>
                    <a:pt x="0" y="7120"/>
                  </a:cubicBezTo>
                  <a:lnTo>
                    <a:pt x="0" y="10228"/>
                  </a:lnTo>
                  <a:cubicBezTo>
                    <a:pt x="0" y="15478"/>
                    <a:pt x="4179" y="19860"/>
                    <a:pt x="9442" y="19931"/>
                  </a:cubicBezTo>
                  <a:cubicBezTo>
                    <a:pt x="9485" y="19932"/>
                    <a:pt x="9529" y="19932"/>
                    <a:pt x="9572" y="19932"/>
                  </a:cubicBezTo>
                  <a:cubicBezTo>
                    <a:pt x="14847" y="19932"/>
                    <a:pt x="19122" y="15649"/>
                    <a:pt x="19122" y="10382"/>
                  </a:cubicBezTo>
                  <a:lnTo>
                    <a:pt x="19122" y="7120"/>
                  </a:lnTo>
                  <a:cubicBezTo>
                    <a:pt x="19122" y="5394"/>
                    <a:pt x="18514" y="3834"/>
                    <a:pt x="17502" y="2596"/>
                  </a:cubicBezTo>
                  <a:cubicBezTo>
                    <a:pt x="16193" y="1012"/>
                    <a:pt x="14216" y="0"/>
                    <a:pt x="12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-2342275" y="1800050"/>
              <a:ext cx="50025" cy="37225"/>
            </a:xfrm>
            <a:custGeom>
              <a:avLst/>
              <a:gdLst/>
              <a:ahLst/>
              <a:cxnLst/>
              <a:rect l="l" t="t" r="r" b="b"/>
              <a:pathLst>
                <a:path w="2001" h="1489" fill="none" extrusionOk="0">
                  <a:moveTo>
                    <a:pt x="2001" y="739"/>
                  </a:moveTo>
                  <a:cubicBezTo>
                    <a:pt x="2001" y="1156"/>
                    <a:pt x="1549" y="1489"/>
                    <a:pt x="1001" y="1489"/>
                  </a:cubicBezTo>
                  <a:cubicBezTo>
                    <a:pt x="453" y="1489"/>
                    <a:pt x="1" y="1156"/>
                    <a:pt x="1" y="739"/>
                  </a:cubicBezTo>
                  <a:cubicBezTo>
                    <a:pt x="1" y="322"/>
                    <a:pt x="453" y="1"/>
                    <a:pt x="1001" y="1"/>
                  </a:cubicBezTo>
                  <a:cubicBezTo>
                    <a:pt x="1549" y="1"/>
                    <a:pt x="2001" y="322"/>
                    <a:pt x="2001" y="739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-2415500" y="1824175"/>
              <a:ext cx="28900" cy="27100"/>
            </a:xfrm>
            <a:custGeom>
              <a:avLst/>
              <a:gdLst/>
              <a:ahLst/>
              <a:cxnLst/>
              <a:rect l="l" t="t" r="r" b="b"/>
              <a:pathLst>
                <a:path w="1156" h="1084" fill="none" extrusionOk="0">
                  <a:moveTo>
                    <a:pt x="1" y="976"/>
                  </a:moveTo>
                  <a:cubicBezTo>
                    <a:pt x="1" y="976"/>
                    <a:pt x="941" y="1084"/>
                    <a:pt x="1156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-2248200" y="1824175"/>
              <a:ext cx="29175" cy="27100"/>
            </a:xfrm>
            <a:custGeom>
              <a:avLst/>
              <a:gdLst/>
              <a:ahLst/>
              <a:cxnLst/>
              <a:rect l="l" t="t" r="r" b="b"/>
              <a:pathLst>
                <a:path w="1167" h="1084" fill="none" extrusionOk="0">
                  <a:moveTo>
                    <a:pt x="1167" y="976"/>
                  </a:moveTo>
                  <a:cubicBezTo>
                    <a:pt x="1167" y="976"/>
                    <a:pt x="226" y="1084"/>
                    <a:pt x="0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-2407450" y="1841425"/>
              <a:ext cx="182775" cy="112250"/>
            </a:xfrm>
            <a:custGeom>
              <a:avLst/>
              <a:gdLst/>
              <a:ahLst/>
              <a:cxnLst/>
              <a:rect l="l" t="t" r="r" b="b"/>
              <a:pathLst>
                <a:path w="7311" h="4490" extrusionOk="0">
                  <a:moveTo>
                    <a:pt x="441" y="1"/>
                  </a:moveTo>
                  <a:cubicBezTo>
                    <a:pt x="441" y="1"/>
                    <a:pt x="0" y="4489"/>
                    <a:pt x="3608" y="4489"/>
                  </a:cubicBezTo>
                  <a:cubicBezTo>
                    <a:pt x="7311" y="4489"/>
                    <a:pt x="6775" y="1"/>
                    <a:pt x="6775" y="1"/>
                  </a:cubicBezTo>
                  <a:lnTo>
                    <a:pt x="6775" y="1"/>
                  </a:lnTo>
                  <a:cubicBezTo>
                    <a:pt x="5727" y="810"/>
                    <a:pt x="4674" y="1080"/>
                    <a:pt x="3736" y="1080"/>
                  </a:cubicBezTo>
                  <a:cubicBezTo>
                    <a:pt x="1859" y="1080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-2369050" y="1892625"/>
              <a:ext cx="100025" cy="69075"/>
            </a:xfrm>
            <a:custGeom>
              <a:avLst/>
              <a:gdLst/>
              <a:ahLst/>
              <a:cxnLst/>
              <a:rect l="l" t="t" r="r" b="b"/>
              <a:pathLst>
                <a:path w="4001" h="2763" extrusionOk="0">
                  <a:moveTo>
                    <a:pt x="1179" y="0"/>
                  </a:moveTo>
                  <a:cubicBezTo>
                    <a:pt x="95" y="0"/>
                    <a:pt x="0" y="2251"/>
                    <a:pt x="0" y="2251"/>
                  </a:cubicBezTo>
                  <a:cubicBezTo>
                    <a:pt x="0" y="2251"/>
                    <a:pt x="703" y="2763"/>
                    <a:pt x="2012" y="2763"/>
                  </a:cubicBezTo>
                  <a:cubicBezTo>
                    <a:pt x="3322" y="2763"/>
                    <a:pt x="4001" y="2251"/>
                    <a:pt x="4001" y="2251"/>
                  </a:cubicBezTo>
                  <a:cubicBezTo>
                    <a:pt x="4001" y="2251"/>
                    <a:pt x="3917" y="0"/>
                    <a:pt x="2834" y="0"/>
                  </a:cubicBezTo>
                  <a:cubicBezTo>
                    <a:pt x="2239" y="0"/>
                    <a:pt x="2060" y="548"/>
                    <a:pt x="2000" y="774"/>
                  </a:cubicBezTo>
                  <a:cubicBezTo>
                    <a:pt x="1953" y="548"/>
                    <a:pt x="1762" y="0"/>
                    <a:pt x="1179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-2476800" y="1694675"/>
              <a:ext cx="76500" cy="125050"/>
            </a:xfrm>
            <a:custGeom>
              <a:avLst/>
              <a:gdLst/>
              <a:ahLst/>
              <a:cxnLst/>
              <a:rect l="l" t="t" r="r" b="b"/>
              <a:pathLst>
                <a:path w="3060" h="5002" extrusionOk="0">
                  <a:moveTo>
                    <a:pt x="1560" y="1"/>
                  </a:moveTo>
                  <a:cubicBezTo>
                    <a:pt x="691" y="1"/>
                    <a:pt x="0" y="1120"/>
                    <a:pt x="0" y="2501"/>
                  </a:cubicBezTo>
                  <a:cubicBezTo>
                    <a:pt x="0" y="3882"/>
                    <a:pt x="691" y="5001"/>
                    <a:pt x="1560" y="5001"/>
                  </a:cubicBezTo>
                  <a:cubicBezTo>
                    <a:pt x="2274" y="5001"/>
                    <a:pt x="2870" y="4239"/>
                    <a:pt x="3060" y="3204"/>
                  </a:cubicBezTo>
                  <a:lnTo>
                    <a:pt x="1524" y="2489"/>
                  </a:lnTo>
                  <a:lnTo>
                    <a:pt x="3060" y="1799"/>
                  </a:lnTo>
                  <a:cubicBezTo>
                    <a:pt x="2870" y="763"/>
                    <a:pt x="2274" y="1"/>
                    <a:pt x="15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-2242250" y="1694675"/>
              <a:ext cx="76825" cy="125050"/>
            </a:xfrm>
            <a:custGeom>
              <a:avLst/>
              <a:gdLst/>
              <a:ahLst/>
              <a:cxnLst/>
              <a:rect l="l" t="t" r="r" b="b"/>
              <a:pathLst>
                <a:path w="3073" h="5002" extrusionOk="0">
                  <a:moveTo>
                    <a:pt x="1572" y="1"/>
                  </a:moveTo>
                  <a:cubicBezTo>
                    <a:pt x="703" y="1"/>
                    <a:pt x="0" y="1120"/>
                    <a:pt x="0" y="2501"/>
                  </a:cubicBezTo>
                  <a:cubicBezTo>
                    <a:pt x="0" y="3882"/>
                    <a:pt x="703" y="5001"/>
                    <a:pt x="1572" y="5001"/>
                  </a:cubicBezTo>
                  <a:cubicBezTo>
                    <a:pt x="2286" y="5001"/>
                    <a:pt x="2882" y="4239"/>
                    <a:pt x="3072" y="3204"/>
                  </a:cubicBezTo>
                  <a:lnTo>
                    <a:pt x="1536" y="2489"/>
                  </a:lnTo>
                  <a:lnTo>
                    <a:pt x="3072" y="1799"/>
                  </a:lnTo>
                  <a:cubicBezTo>
                    <a:pt x="2882" y="763"/>
                    <a:pt x="2286" y="1"/>
                    <a:pt x="157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-2562525" y="1687250"/>
              <a:ext cx="7450" cy="122650"/>
            </a:xfrm>
            <a:custGeom>
              <a:avLst/>
              <a:gdLst/>
              <a:ahLst/>
              <a:cxnLst/>
              <a:rect l="l" t="t" r="r" b="b"/>
              <a:pathLst>
                <a:path w="298" h="4906" fill="none" extrusionOk="0">
                  <a:moveTo>
                    <a:pt x="131" y="0"/>
                  </a:moveTo>
                  <a:cubicBezTo>
                    <a:pt x="131" y="0"/>
                    <a:pt x="0" y="3989"/>
                    <a:pt x="298" y="490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-2086275" y="1687250"/>
              <a:ext cx="7450" cy="122650"/>
            </a:xfrm>
            <a:custGeom>
              <a:avLst/>
              <a:gdLst/>
              <a:ahLst/>
              <a:cxnLst/>
              <a:rect l="l" t="t" r="r" b="b"/>
              <a:pathLst>
                <a:path w="298" h="4906" fill="none" extrusionOk="0">
                  <a:moveTo>
                    <a:pt x="167" y="0"/>
                  </a:moveTo>
                  <a:cubicBezTo>
                    <a:pt x="167" y="0"/>
                    <a:pt x="298" y="3989"/>
                    <a:pt x="0" y="490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-2658075" y="1324775"/>
              <a:ext cx="295600" cy="236725"/>
            </a:xfrm>
            <a:custGeom>
              <a:avLst/>
              <a:gdLst/>
              <a:ahLst/>
              <a:cxnLst/>
              <a:rect l="l" t="t" r="r" b="b"/>
              <a:pathLst>
                <a:path w="11824" h="9469" extrusionOk="0">
                  <a:moveTo>
                    <a:pt x="6717" y="0"/>
                  </a:moveTo>
                  <a:cubicBezTo>
                    <a:pt x="5713" y="0"/>
                    <a:pt x="4652" y="273"/>
                    <a:pt x="3667" y="843"/>
                  </a:cubicBezTo>
                  <a:cubicBezTo>
                    <a:pt x="1084" y="2331"/>
                    <a:pt x="0" y="5272"/>
                    <a:pt x="1250" y="7427"/>
                  </a:cubicBezTo>
                  <a:cubicBezTo>
                    <a:pt x="2017" y="8753"/>
                    <a:pt x="3494" y="9468"/>
                    <a:pt x="5118" y="9468"/>
                  </a:cubicBezTo>
                  <a:cubicBezTo>
                    <a:pt x="6119" y="9468"/>
                    <a:pt x="7176" y="9197"/>
                    <a:pt x="8156" y="8629"/>
                  </a:cubicBezTo>
                  <a:cubicBezTo>
                    <a:pt x="10740" y="7141"/>
                    <a:pt x="11823" y="4188"/>
                    <a:pt x="10573" y="2033"/>
                  </a:cubicBezTo>
                  <a:cubicBezTo>
                    <a:pt x="9809" y="710"/>
                    <a:pt x="8337" y="0"/>
                    <a:pt x="6717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-2280350" y="1324775"/>
              <a:ext cx="295300" cy="236800"/>
            </a:xfrm>
            <a:custGeom>
              <a:avLst/>
              <a:gdLst/>
              <a:ahLst/>
              <a:cxnLst/>
              <a:rect l="l" t="t" r="r" b="b"/>
              <a:pathLst>
                <a:path w="11812" h="9472" extrusionOk="0">
                  <a:moveTo>
                    <a:pt x="5109" y="1"/>
                  </a:moveTo>
                  <a:cubicBezTo>
                    <a:pt x="3487" y="1"/>
                    <a:pt x="2011" y="714"/>
                    <a:pt x="1238" y="2045"/>
                  </a:cubicBezTo>
                  <a:cubicBezTo>
                    <a:pt x="0" y="4188"/>
                    <a:pt x="1084" y="7141"/>
                    <a:pt x="3655" y="8629"/>
                  </a:cubicBezTo>
                  <a:cubicBezTo>
                    <a:pt x="4643" y="9198"/>
                    <a:pt x="5706" y="9471"/>
                    <a:pt x="6710" y="9471"/>
                  </a:cubicBezTo>
                  <a:cubicBezTo>
                    <a:pt x="8334" y="9471"/>
                    <a:pt x="9808" y="8758"/>
                    <a:pt x="10573" y="7427"/>
                  </a:cubicBezTo>
                  <a:cubicBezTo>
                    <a:pt x="11811" y="5284"/>
                    <a:pt x="10728" y="2331"/>
                    <a:pt x="8156" y="843"/>
                  </a:cubicBezTo>
                  <a:cubicBezTo>
                    <a:pt x="7173" y="274"/>
                    <a:pt x="6113" y="1"/>
                    <a:pt x="5109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-2575625" y="1432075"/>
              <a:ext cx="511400" cy="307275"/>
            </a:xfrm>
            <a:custGeom>
              <a:avLst/>
              <a:gdLst/>
              <a:ahLst/>
              <a:cxnLst/>
              <a:rect l="l" t="t" r="r" b="b"/>
              <a:pathLst>
                <a:path w="20456" h="12291" extrusionOk="0">
                  <a:moveTo>
                    <a:pt x="10145" y="0"/>
                  </a:moveTo>
                  <a:cubicBezTo>
                    <a:pt x="7382" y="0"/>
                    <a:pt x="4626" y="906"/>
                    <a:pt x="2608" y="2766"/>
                  </a:cubicBezTo>
                  <a:cubicBezTo>
                    <a:pt x="869" y="4361"/>
                    <a:pt x="167" y="6540"/>
                    <a:pt x="84" y="8850"/>
                  </a:cubicBezTo>
                  <a:cubicBezTo>
                    <a:pt x="84" y="8850"/>
                    <a:pt x="0" y="10862"/>
                    <a:pt x="619" y="12291"/>
                  </a:cubicBezTo>
                  <a:cubicBezTo>
                    <a:pt x="619" y="12291"/>
                    <a:pt x="2310" y="9386"/>
                    <a:pt x="5465" y="9219"/>
                  </a:cubicBezTo>
                  <a:cubicBezTo>
                    <a:pt x="8620" y="9064"/>
                    <a:pt x="14383" y="9540"/>
                    <a:pt x="16395" y="5790"/>
                  </a:cubicBezTo>
                  <a:cubicBezTo>
                    <a:pt x="16395" y="5790"/>
                    <a:pt x="17383" y="9124"/>
                    <a:pt x="18383" y="10493"/>
                  </a:cubicBezTo>
                  <a:cubicBezTo>
                    <a:pt x="19396" y="11874"/>
                    <a:pt x="19824" y="12291"/>
                    <a:pt x="19824" y="12291"/>
                  </a:cubicBezTo>
                  <a:cubicBezTo>
                    <a:pt x="20455" y="10862"/>
                    <a:pt x="20360" y="8850"/>
                    <a:pt x="20360" y="8850"/>
                  </a:cubicBezTo>
                  <a:cubicBezTo>
                    <a:pt x="20324" y="6123"/>
                    <a:pt x="19193" y="3623"/>
                    <a:pt x="16931" y="2051"/>
                  </a:cubicBezTo>
                  <a:cubicBezTo>
                    <a:pt x="14991" y="695"/>
                    <a:pt x="12565" y="0"/>
                    <a:pt x="10145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-2262200" y="1437800"/>
              <a:ext cx="175950" cy="124450"/>
            </a:xfrm>
            <a:custGeom>
              <a:avLst/>
              <a:gdLst/>
              <a:ahLst/>
              <a:cxnLst/>
              <a:rect l="l" t="t" r="r" b="b"/>
              <a:pathLst>
                <a:path w="7038" h="4978" fill="none" extrusionOk="0">
                  <a:moveTo>
                    <a:pt x="7037" y="4978"/>
                  </a:moveTo>
                  <a:cubicBezTo>
                    <a:pt x="6478" y="3739"/>
                    <a:pt x="5596" y="2656"/>
                    <a:pt x="4406" y="1822"/>
                  </a:cubicBezTo>
                  <a:cubicBezTo>
                    <a:pt x="3108" y="918"/>
                    <a:pt x="1596" y="298"/>
                    <a:pt x="1" y="1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-2552425" y="1437800"/>
              <a:ext cx="171175" cy="121775"/>
            </a:xfrm>
            <a:custGeom>
              <a:avLst/>
              <a:gdLst/>
              <a:ahLst/>
              <a:cxnLst/>
              <a:rect l="l" t="t" r="r" b="b"/>
              <a:pathLst>
                <a:path w="6847" h="4871" fill="none" extrusionOk="0">
                  <a:moveTo>
                    <a:pt x="6847" y="1"/>
                  </a:moveTo>
                  <a:cubicBezTo>
                    <a:pt x="4930" y="382"/>
                    <a:pt x="3120" y="1227"/>
                    <a:pt x="1692" y="2537"/>
                  </a:cubicBezTo>
                  <a:cubicBezTo>
                    <a:pt x="953" y="3215"/>
                    <a:pt x="406" y="4013"/>
                    <a:pt x="1" y="487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34"/>
          <p:cNvGrpSpPr/>
          <p:nvPr/>
        </p:nvGrpSpPr>
        <p:grpSpPr>
          <a:xfrm>
            <a:off x="4118094" y="1143450"/>
            <a:ext cx="929550" cy="926875"/>
            <a:chOff x="-1161475" y="1429950"/>
            <a:chExt cx="929550" cy="926875"/>
          </a:xfrm>
        </p:grpSpPr>
        <p:sp>
          <p:nvSpPr>
            <p:cNvPr id="415" name="Google Shape;415;p34"/>
            <p:cNvSpPr/>
            <p:nvPr/>
          </p:nvSpPr>
          <p:spPr>
            <a:xfrm>
              <a:off x="-1154925" y="1434525"/>
              <a:ext cx="916800" cy="916800"/>
            </a:xfrm>
            <a:custGeom>
              <a:avLst/>
              <a:gdLst/>
              <a:ahLst/>
              <a:cxnLst/>
              <a:rect l="l" t="t" r="r" b="b"/>
              <a:pathLst>
                <a:path w="36672" h="36672" extrusionOk="0">
                  <a:moveTo>
                    <a:pt x="18336" y="1"/>
                  </a:moveTo>
                  <a:cubicBezTo>
                    <a:pt x="8204" y="1"/>
                    <a:pt x="1" y="8204"/>
                    <a:pt x="1" y="18336"/>
                  </a:cubicBezTo>
                  <a:cubicBezTo>
                    <a:pt x="1" y="28469"/>
                    <a:pt x="8204" y="36672"/>
                    <a:pt x="18336" y="36672"/>
                  </a:cubicBezTo>
                  <a:cubicBezTo>
                    <a:pt x="28469" y="36672"/>
                    <a:pt x="36672" y="28469"/>
                    <a:pt x="36672" y="18336"/>
                  </a:cubicBezTo>
                  <a:cubicBezTo>
                    <a:pt x="36672" y="8204"/>
                    <a:pt x="28469" y="1"/>
                    <a:pt x="18336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-1152850" y="1977300"/>
              <a:ext cx="373250" cy="369425"/>
            </a:xfrm>
            <a:custGeom>
              <a:avLst/>
              <a:gdLst/>
              <a:ahLst/>
              <a:cxnLst/>
              <a:rect l="l" t="t" r="r" b="b"/>
              <a:pathLst>
                <a:path w="14930" h="14777" extrusionOk="0">
                  <a:moveTo>
                    <a:pt x="273" y="1"/>
                  </a:moveTo>
                  <a:cubicBezTo>
                    <a:pt x="130" y="1"/>
                    <a:pt x="0" y="187"/>
                    <a:pt x="120" y="316"/>
                  </a:cubicBezTo>
                  <a:lnTo>
                    <a:pt x="2942" y="3126"/>
                  </a:lnTo>
                  <a:lnTo>
                    <a:pt x="5752" y="5936"/>
                  </a:lnTo>
                  <a:lnTo>
                    <a:pt x="8562" y="8758"/>
                  </a:lnTo>
                  <a:lnTo>
                    <a:pt x="11372" y="11568"/>
                  </a:lnTo>
                  <a:lnTo>
                    <a:pt x="14170" y="14366"/>
                  </a:lnTo>
                  <a:lnTo>
                    <a:pt x="14527" y="14723"/>
                  </a:lnTo>
                  <a:cubicBezTo>
                    <a:pt x="14564" y="14760"/>
                    <a:pt x="14607" y="14776"/>
                    <a:pt x="14649" y="14776"/>
                  </a:cubicBezTo>
                  <a:cubicBezTo>
                    <a:pt x="14794" y="14776"/>
                    <a:pt x="14930" y="14587"/>
                    <a:pt x="14801" y="14449"/>
                  </a:cubicBezTo>
                  <a:lnTo>
                    <a:pt x="11991" y="11639"/>
                  </a:lnTo>
                  <a:lnTo>
                    <a:pt x="9169" y="8829"/>
                  </a:lnTo>
                  <a:lnTo>
                    <a:pt x="6359" y="6019"/>
                  </a:lnTo>
                  <a:lnTo>
                    <a:pt x="3549" y="3198"/>
                  </a:lnTo>
                  <a:lnTo>
                    <a:pt x="751" y="400"/>
                  </a:lnTo>
                  <a:lnTo>
                    <a:pt x="394" y="54"/>
                  </a:lnTo>
                  <a:cubicBezTo>
                    <a:pt x="356" y="17"/>
                    <a:pt x="314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-1161475" y="1859600"/>
              <a:ext cx="501250" cy="497225"/>
            </a:xfrm>
            <a:custGeom>
              <a:avLst/>
              <a:gdLst/>
              <a:ahLst/>
              <a:cxnLst/>
              <a:rect l="l" t="t" r="r" b="b"/>
              <a:pathLst>
                <a:path w="20050" h="19889" extrusionOk="0">
                  <a:moveTo>
                    <a:pt x="274" y="0"/>
                  </a:moveTo>
                  <a:cubicBezTo>
                    <a:pt x="127" y="0"/>
                    <a:pt x="1" y="190"/>
                    <a:pt x="132" y="321"/>
                  </a:cubicBezTo>
                  <a:cubicBezTo>
                    <a:pt x="1394" y="1583"/>
                    <a:pt x="2668" y="2845"/>
                    <a:pt x="3942" y="4131"/>
                  </a:cubicBezTo>
                  <a:cubicBezTo>
                    <a:pt x="5204" y="5417"/>
                    <a:pt x="6478" y="6667"/>
                    <a:pt x="7752" y="7941"/>
                  </a:cubicBezTo>
                  <a:cubicBezTo>
                    <a:pt x="9014" y="9203"/>
                    <a:pt x="10300" y="10477"/>
                    <a:pt x="11562" y="11751"/>
                  </a:cubicBezTo>
                  <a:cubicBezTo>
                    <a:pt x="12824" y="13013"/>
                    <a:pt x="14110" y="14287"/>
                    <a:pt x="15372" y="15561"/>
                  </a:cubicBezTo>
                  <a:cubicBezTo>
                    <a:pt x="16634" y="16847"/>
                    <a:pt x="17920" y="18097"/>
                    <a:pt x="19182" y="19371"/>
                  </a:cubicBezTo>
                  <a:cubicBezTo>
                    <a:pt x="19348" y="19526"/>
                    <a:pt x="19491" y="19681"/>
                    <a:pt x="19658" y="19836"/>
                  </a:cubicBezTo>
                  <a:cubicBezTo>
                    <a:pt x="19695" y="19873"/>
                    <a:pt x="19738" y="19889"/>
                    <a:pt x="19779" y="19889"/>
                  </a:cubicBezTo>
                  <a:cubicBezTo>
                    <a:pt x="19921" y="19889"/>
                    <a:pt x="20049" y="19700"/>
                    <a:pt x="19920" y="19562"/>
                  </a:cubicBezTo>
                  <a:cubicBezTo>
                    <a:pt x="18658" y="18300"/>
                    <a:pt x="17384" y="17038"/>
                    <a:pt x="16110" y="15752"/>
                  </a:cubicBezTo>
                  <a:cubicBezTo>
                    <a:pt x="14848" y="14478"/>
                    <a:pt x="13574" y="13228"/>
                    <a:pt x="12300" y="11942"/>
                  </a:cubicBezTo>
                  <a:cubicBezTo>
                    <a:pt x="11038" y="10680"/>
                    <a:pt x="9764" y="9418"/>
                    <a:pt x="8490" y="8132"/>
                  </a:cubicBezTo>
                  <a:cubicBezTo>
                    <a:pt x="7228" y="6858"/>
                    <a:pt x="5942" y="5608"/>
                    <a:pt x="4680" y="4322"/>
                  </a:cubicBezTo>
                  <a:cubicBezTo>
                    <a:pt x="3418" y="3060"/>
                    <a:pt x="2132" y="1798"/>
                    <a:pt x="870" y="512"/>
                  </a:cubicBezTo>
                  <a:cubicBezTo>
                    <a:pt x="703" y="369"/>
                    <a:pt x="560" y="202"/>
                    <a:pt x="394" y="48"/>
                  </a:cubicBezTo>
                  <a:cubicBezTo>
                    <a:pt x="356" y="14"/>
                    <a:pt x="314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-1145450" y="1767025"/>
              <a:ext cx="577200" cy="573450"/>
            </a:xfrm>
            <a:custGeom>
              <a:avLst/>
              <a:gdLst/>
              <a:ahLst/>
              <a:cxnLst/>
              <a:rect l="l" t="t" r="r" b="b"/>
              <a:pathLst>
                <a:path w="23088" h="22938" extrusionOk="0">
                  <a:moveTo>
                    <a:pt x="281" y="1"/>
                  </a:moveTo>
                  <a:cubicBezTo>
                    <a:pt x="136" y="1"/>
                    <a:pt x="0" y="190"/>
                    <a:pt x="122" y="322"/>
                  </a:cubicBezTo>
                  <a:lnTo>
                    <a:pt x="4527" y="4727"/>
                  </a:lnTo>
                  <a:lnTo>
                    <a:pt x="8944" y="9132"/>
                  </a:lnTo>
                  <a:lnTo>
                    <a:pt x="13350" y="13537"/>
                  </a:lnTo>
                  <a:lnTo>
                    <a:pt x="17755" y="17943"/>
                  </a:lnTo>
                  <a:lnTo>
                    <a:pt x="22160" y="22348"/>
                  </a:lnTo>
                  <a:lnTo>
                    <a:pt x="22696" y="22884"/>
                  </a:lnTo>
                  <a:cubicBezTo>
                    <a:pt x="22731" y="22921"/>
                    <a:pt x="22772" y="22937"/>
                    <a:pt x="22812" y="22937"/>
                  </a:cubicBezTo>
                  <a:cubicBezTo>
                    <a:pt x="22952" y="22937"/>
                    <a:pt x="23087" y="22748"/>
                    <a:pt x="22958" y="22610"/>
                  </a:cubicBezTo>
                  <a:lnTo>
                    <a:pt x="18553" y="18205"/>
                  </a:lnTo>
                  <a:lnTo>
                    <a:pt x="14147" y="13799"/>
                  </a:lnTo>
                  <a:lnTo>
                    <a:pt x="9742" y="9394"/>
                  </a:lnTo>
                  <a:lnTo>
                    <a:pt x="5337" y="4989"/>
                  </a:lnTo>
                  <a:lnTo>
                    <a:pt x="931" y="583"/>
                  </a:lnTo>
                  <a:lnTo>
                    <a:pt x="396" y="48"/>
                  </a:lnTo>
                  <a:cubicBezTo>
                    <a:pt x="360" y="15"/>
                    <a:pt x="32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-1115675" y="1687725"/>
              <a:ext cx="626900" cy="621475"/>
            </a:xfrm>
            <a:custGeom>
              <a:avLst/>
              <a:gdLst/>
              <a:ahLst/>
              <a:cxnLst/>
              <a:rect l="l" t="t" r="r" b="b"/>
              <a:pathLst>
                <a:path w="25076" h="24859" extrusionOk="0">
                  <a:moveTo>
                    <a:pt x="277" y="1"/>
                  </a:moveTo>
                  <a:cubicBezTo>
                    <a:pt x="134" y="1"/>
                    <a:pt x="1" y="196"/>
                    <a:pt x="121" y="326"/>
                  </a:cubicBezTo>
                  <a:cubicBezTo>
                    <a:pt x="1717" y="1910"/>
                    <a:pt x="3312" y="3505"/>
                    <a:pt x="4920" y="5101"/>
                  </a:cubicBezTo>
                  <a:cubicBezTo>
                    <a:pt x="6515" y="6696"/>
                    <a:pt x="8099" y="8280"/>
                    <a:pt x="9706" y="9875"/>
                  </a:cubicBezTo>
                  <a:cubicBezTo>
                    <a:pt x="11313" y="11471"/>
                    <a:pt x="12897" y="13066"/>
                    <a:pt x="14504" y="14650"/>
                  </a:cubicBezTo>
                  <a:cubicBezTo>
                    <a:pt x="16100" y="16245"/>
                    <a:pt x="17683" y="17841"/>
                    <a:pt x="19291" y="19436"/>
                  </a:cubicBezTo>
                  <a:cubicBezTo>
                    <a:pt x="20898" y="21019"/>
                    <a:pt x="22481" y="22615"/>
                    <a:pt x="24089" y="24210"/>
                  </a:cubicBezTo>
                  <a:lnTo>
                    <a:pt x="24684" y="24806"/>
                  </a:lnTo>
                  <a:cubicBezTo>
                    <a:pt x="24721" y="24843"/>
                    <a:pt x="24764" y="24859"/>
                    <a:pt x="24805" y="24859"/>
                  </a:cubicBezTo>
                  <a:cubicBezTo>
                    <a:pt x="24947" y="24859"/>
                    <a:pt x="25075" y="24670"/>
                    <a:pt x="24946" y="24532"/>
                  </a:cubicBezTo>
                  <a:cubicBezTo>
                    <a:pt x="23362" y="22948"/>
                    <a:pt x="21767" y="21353"/>
                    <a:pt x="20160" y="19757"/>
                  </a:cubicBezTo>
                  <a:cubicBezTo>
                    <a:pt x="18564" y="18162"/>
                    <a:pt x="16969" y="16578"/>
                    <a:pt x="15361" y="14983"/>
                  </a:cubicBezTo>
                  <a:cubicBezTo>
                    <a:pt x="13778" y="13388"/>
                    <a:pt x="12182" y="11792"/>
                    <a:pt x="10575" y="10209"/>
                  </a:cubicBezTo>
                  <a:cubicBezTo>
                    <a:pt x="8980" y="8613"/>
                    <a:pt x="7384" y="7018"/>
                    <a:pt x="5777" y="5422"/>
                  </a:cubicBezTo>
                  <a:cubicBezTo>
                    <a:pt x="4170" y="3827"/>
                    <a:pt x="2598" y="2243"/>
                    <a:pt x="991" y="648"/>
                  </a:cubicBezTo>
                  <a:lnTo>
                    <a:pt x="395" y="53"/>
                  </a:lnTo>
                  <a:cubicBezTo>
                    <a:pt x="359" y="16"/>
                    <a:pt x="318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-1076225" y="1618625"/>
              <a:ext cx="655575" cy="649550"/>
            </a:xfrm>
            <a:custGeom>
              <a:avLst/>
              <a:gdLst/>
              <a:ahLst/>
              <a:cxnLst/>
              <a:rect l="l" t="t" r="r" b="b"/>
              <a:pathLst>
                <a:path w="26223" h="25982" extrusionOk="0">
                  <a:moveTo>
                    <a:pt x="284" y="1"/>
                  </a:moveTo>
                  <a:cubicBezTo>
                    <a:pt x="134" y="1"/>
                    <a:pt x="1" y="187"/>
                    <a:pt x="139" y="316"/>
                  </a:cubicBezTo>
                  <a:cubicBezTo>
                    <a:pt x="1806" y="1983"/>
                    <a:pt x="3473" y="3650"/>
                    <a:pt x="5151" y="5317"/>
                  </a:cubicBezTo>
                  <a:cubicBezTo>
                    <a:pt x="6818" y="6984"/>
                    <a:pt x="8485" y="8651"/>
                    <a:pt x="10176" y="10318"/>
                  </a:cubicBezTo>
                  <a:cubicBezTo>
                    <a:pt x="11855" y="11984"/>
                    <a:pt x="13510" y="13651"/>
                    <a:pt x="15188" y="15318"/>
                  </a:cubicBezTo>
                  <a:cubicBezTo>
                    <a:pt x="16855" y="16985"/>
                    <a:pt x="18522" y="18652"/>
                    <a:pt x="20201" y="20319"/>
                  </a:cubicBezTo>
                  <a:cubicBezTo>
                    <a:pt x="21868" y="21986"/>
                    <a:pt x="23535" y="23653"/>
                    <a:pt x="25213" y="25319"/>
                  </a:cubicBezTo>
                  <a:lnTo>
                    <a:pt x="25833" y="25927"/>
                  </a:lnTo>
                  <a:cubicBezTo>
                    <a:pt x="25868" y="25965"/>
                    <a:pt x="25911" y="25981"/>
                    <a:pt x="25952" y="25981"/>
                  </a:cubicBezTo>
                  <a:cubicBezTo>
                    <a:pt x="26090" y="25981"/>
                    <a:pt x="26223" y="25802"/>
                    <a:pt x="26095" y="25665"/>
                  </a:cubicBezTo>
                  <a:cubicBezTo>
                    <a:pt x="24428" y="23998"/>
                    <a:pt x="22761" y="22331"/>
                    <a:pt x="21082" y="20664"/>
                  </a:cubicBezTo>
                  <a:cubicBezTo>
                    <a:pt x="19403" y="18997"/>
                    <a:pt x="17748" y="17330"/>
                    <a:pt x="16069" y="15663"/>
                  </a:cubicBezTo>
                  <a:cubicBezTo>
                    <a:pt x="14379" y="13997"/>
                    <a:pt x="12736" y="12330"/>
                    <a:pt x="11045" y="10663"/>
                  </a:cubicBezTo>
                  <a:cubicBezTo>
                    <a:pt x="9378" y="8996"/>
                    <a:pt x="7711" y="7329"/>
                    <a:pt x="6032" y="5662"/>
                  </a:cubicBezTo>
                  <a:cubicBezTo>
                    <a:pt x="4366" y="3995"/>
                    <a:pt x="2699" y="2328"/>
                    <a:pt x="1020" y="662"/>
                  </a:cubicBezTo>
                  <a:lnTo>
                    <a:pt x="413" y="54"/>
                  </a:lnTo>
                  <a:cubicBezTo>
                    <a:pt x="372" y="17"/>
                    <a:pt x="32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-1025725" y="1560125"/>
              <a:ext cx="663175" cy="659375"/>
            </a:xfrm>
            <a:custGeom>
              <a:avLst/>
              <a:gdLst/>
              <a:ahLst/>
              <a:cxnLst/>
              <a:rect l="l" t="t" r="r" b="b"/>
              <a:pathLst>
                <a:path w="26527" h="26375" extrusionOk="0">
                  <a:moveTo>
                    <a:pt x="270" y="0"/>
                  </a:moveTo>
                  <a:cubicBezTo>
                    <a:pt x="125" y="0"/>
                    <a:pt x="1" y="183"/>
                    <a:pt x="131" y="323"/>
                  </a:cubicBezTo>
                  <a:lnTo>
                    <a:pt x="5203" y="5395"/>
                  </a:lnTo>
                  <a:lnTo>
                    <a:pt x="10287" y="10467"/>
                  </a:lnTo>
                  <a:lnTo>
                    <a:pt x="15359" y="15551"/>
                  </a:lnTo>
                  <a:lnTo>
                    <a:pt x="20431" y="20623"/>
                  </a:lnTo>
                  <a:lnTo>
                    <a:pt x="25503" y="25695"/>
                  </a:lnTo>
                  <a:lnTo>
                    <a:pt x="26134" y="26326"/>
                  </a:lnTo>
                  <a:cubicBezTo>
                    <a:pt x="26168" y="26360"/>
                    <a:pt x="26208" y="26374"/>
                    <a:pt x="26248" y="26374"/>
                  </a:cubicBezTo>
                  <a:cubicBezTo>
                    <a:pt x="26388" y="26374"/>
                    <a:pt x="26526" y="26191"/>
                    <a:pt x="26396" y="26052"/>
                  </a:cubicBezTo>
                  <a:lnTo>
                    <a:pt x="21324" y="20980"/>
                  </a:lnTo>
                  <a:lnTo>
                    <a:pt x="16252" y="15908"/>
                  </a:lnTo>
                  <a:lnTo>
                    <a:pt x="11180" y="10824"/>
                  </a:lnTo>
                  <a:lnTo>
                    <a:pt x="6096" y="5752"/>
                  </a:lnTo>
                  <a:lnTo>
                    <a:pt x="1024" y="680"/>
                  </a:lnTo>
                  <a:lnTo>
                    <a:pt x="393" y="49"/>
                  </a:lnTo>
                  <a:cubicBezTo>
                    <a:pt x="354" y="15"/>
                    <a:pt x="311" y="0"/>
                    <a:pt x="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-965000" y="1511825"/>
              <a:ext cx="651500" cy="647700"/>
            </a:xfrm>
            <a:custGeom>
              <a:avLst/>
              <a:gdLst/>
              <a:ahLst/>
              <a:cxnLst/>
              <a:rect l="l" t="t" r="r" b="b"/>
              <a:pathLst>
                <a:path w="26060" h="25908" extrusionOk="0">
                  <a:moveTo>
                    <a:pt x="275" y="0"/>
                  </a:moveTo>
                  <a:cubicBezTo>
                    <a:pt x="132" y="0"/>
                    <a:pt x="1" y="193"/>
                    <a:pt x="131" y="314"/>
                  </a:cubicBezTo>
                  <a:lnTo>
                    <a:pt x="5108" y="5303"/>
                  </a:lnTo>
                  <a:lnTo>
                    <a:pt x="10096" y="10291"/>
                  </a:lnTo>
                  <a:lnTo>
                    <a:pt x="15085" y="15268"/>
                  </a:lnTo>
                  <a:lnTo>
                    <a:pt x="20074" y="20257"/>
                  </a:lnTo>
                  <a:lnTo>
                    <a:pt x="25051" y="25246"/>
                  </a:lnTo>
                  <a:cubicBezTo>
                    <a:pt x="25265" y="25448"/>
                    <a:pt x="25479" y="25650"/>
                    <a:pt x="25670" y="25853"/>
                  </a:cubicBezTo>
                  <a:cubicBezTo>
                    <a:pt x="25706" y="25891"/>
                    <a:pt x="25748" y="25908"/>
                    <a:pt x="25789" y="25908"/>
                  </a:cubicBezTo>
                  <a:cubicBezTo>
                    <a:pt x="25928" y="25908"/>
                    <a:pt x="26060" y="25728"/>
                    <a:pt x="25932" y="25591"/>
                  </a:cubicBezTo>
                  <a:lnTo>
                    <a:pt x="20943" y="20602"/>
                  </a:lnTo>
                  <a:lnTo>
                    <a:pt x="15966" y="15613"/>
                  </a:lnTo>
                  <a:lnTo>
                    <a:pt x="10978" y="10637"/>
                  </a:lnTo>
                  <a:lnTo>
                    <a:pt x="5989" y="5648"/>
                  </a:lnTo>
                  <a:lnTo>
                    <a:pt x="1000" y="659"/>
                  </a:lnTo>
                  <a:cubicBezTo>
                    <a:pt x="798" y="457"/>
                    <a:pt x="583" y="254"/>
                    <a:pt x="393" y="52"/>
                  </a:cubicBezTo>
                  <a:cubicBezTo>
                    <a:pt x="356" y="15"/>
                    <a:pt x="315" y="0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-895950" y="1471925"/>
              <a:ext cx="621175" cy="617325"/>
            </a:xfrm>
            <a:custGeom>
              <a:avLst/>
              <a:gdLst/>
              <a:ahLst/>
              <a:cxnLst/>
              <a:rect l="l" t="t" r="r" b="b"/>
              <a:pathLst>
                <a:path w="24847" h="24693" extrusionOk="0">
                  <a:moveTo>
                    <a:pt x="286" y="1"/>
                  </a:moveTo>
                  <a:cubicBezTo>
                    <a:pt x="139" y="1"/>
                    <a:pt x="1" y="196"/>
                    <a:pt x="131" y="326"/>
                  </a:cubicBezTo>
                  <a:lnTo>
                    <a:pt x="4882" y="5065"/>
                  </a:lnTo>
                  <a:lnTo>
                    <a:pt x="9632" y="9816"/>
                  </a:lnTo>
                  <a:lnTo>
                    <a:pt x="14371" y="14566"/>
                  </a:lnTo>
                  <a:lnTo>
                    <a:pt x="19122" y="19305"/>
                  </a:lnTo>
                  <a:lnTo>
                    <a:pt x="23872" y="24056"/>
                  </a:lnTo>
                  <a:lnTo>
                    <a:pt x="24456" y="24639"/>
                  </a:lnTo>
                  <a:cubicBezTo>
                    <a:pt x="24493" y="24676"/>
                    <a:pt x="24535" y="24692"/>
                    <a:pt x="24576" y="24692"/>
                  </a:cubicBezTo>
                  <a:cubicBezTo>
                    <a:pt x="24718" y="24692"/>
                    <a:pt x="24847" y="24504"/>
                    <a:pt x="24718" y="24365"/>
                  </a:cubicBezTo>
                  <a:lnTo>
                    <a:pt x="19979" y="19626"/>
                  </a:lnTo>
                  <a:lnTo>
                    <a:pt x="15228" y="14876"/>
                  </a:lnTo>
                  <a:lnTo>
                    <a:pt x="10478" y="10125"/>
                  </a:lnTo>
                  <a:lnTo>
                    <a:pt x="5727" y="5375"/>
                  </a:lnTo>
                  <a:lnTo>
                    <a:pt x="988" y="636"/>
                  </a:lnTo>
                  <a:lnTo>
                    <a:pt x="405" y="53"/>
                  </a:lnTo>
                  <a:cubicBezTo>
                    <a:pt x="368" y="16"/>
                    <a:pt x="327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-815800" y="1443350"/>
              <a:ext cx="571950" cy="565875"/>
            </a:xfrm>
            <a:custGeom>
              <a:avLst/>
              <a:gdLst/>
              <a:ahLst/>
              <a:cxnLst/>
              <a:rect l="l" t="t" r="r" b="b"/>
              <a:pathLst>
                <a:path w="22878" h="22635" extrusionOk="0">
                  <a:moveTo>
                    <a:pt x="288" y="1"/>
                  </a:moveTo>
                  <a:cubicBezTo>
                    <a:pt x="137" y="1"/>
                    <a:pt x="1" y="194"/>
                    <a:pt x="140" y="315"/>
                  </a:cubicBezTo>
                  <a:cubicBezTo>
                    <a:pt x="1604" y="1767"/>
                    <a:pt x="3045" y="3220"/>
                    <a:pt x="4498" y="4660"/>
                  </a:cubicBezTo>
                  <a:cubicBezTo>
                    <a:pt x="5962" y="6101"/>
                    <a:pt x="7403" y="7565"/>
                    <a:pt x="8867" y="9006"/>
                  </a:cubicBezTo>
                  <a:cubicBezTo>
                    <a:pt x="10320" y="10447"/>
                    <a:pt x="11760" y="11911"/>
                    <a:pt x="13225" y="13352"/>
                  </a:cubicBezTo>
                  <a:cubicBezTo>
                    <a:pt x="14689" y="14793"/>
                    <a:pt x="16130" y="16257"/>
                    <a:pt x="17583" y="17698"/>
                  </a:cubicBezTo>
                  <a:cubicBezTo>
                    <a:pt x="19047" y="19138"/>
                    <a:pt x="20488" y="20603"/>
                    <a:pt x="21952" y="22043"/>
                  </a:cubicBezTo>
                  <a:lnTo>
                    <a:pt x="22488" y="22579"/>
                  </a:lnTo>
                  <a:cubicBezTo>
                    <a:pt x="22524" y="22618"/>
                    <a:pt x="22566" y="22634"/>
                    <a:pt x="22607" y="22634"/>
                  </a:cubicBezTo>
                  <a:cubicBezTo>
                    <a:pt x="22746" y="22634"/>
                    <a:pt x="22878" y="22455"/>
                    <a:pt x="22750" y="22317"/>
                  </a:cubicBezTo>
                  <a:cubicBezTo>
                    <a:pt x="21297" y="20865"/>
                    <a:pt x="19845" y="19412"/>
                    <a:pt x="18392" y="17971"/>
                  </a:cubicBezTo>
                  <a:cubicBezTo>
                    <a:pt x="16928" y="16519"/>
                    <a:pt x="15487" y="15066"/>
                    <a:pt x="14034" y="13626"/>
                  </a:cubicBezTo>
                  <a:cubicBezTo>
                    <a:pt x="12570" y="12185"/>
                    <a:pt x="11129" y="10721"/>
                    <a:pt x="9665" y="9280"/>
                  </a:cubicBezTo>
                  <a:cubicBezTo>
                    <a:pt x="8212" y="7839"/>
                    <a:pt x="6760" y="6375"/>
                    <a:pt x="5307" y="4934"/>
                  </a:cubicBezTo>
                  <a:cubicBezTo>
                    <a:pt x="3855" y="3494"/>
                    <a:pt x="2402" y="2029"/>
                    <a:pt x="949" y="588"/>
                  </a:cubicBezTo>
                  <a:lnTo>
                    <a:pt x="414" y="53"/>
                  </a:lnTo>
                  <a:cubicBezTo>
                    <a:pt x="374" y="16"/>
                    <a:pt x="331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-719775" y="1429950"/>
              <a:ext cx="487850" cy="484025"/>
            </a:xfrm>
            <a:custGeom>
              <a:avLst/>
              <a:gdLst/>
              <a:ahLst/>
              <a:cxnLst/>
              <a:rect l="l" t="t" r="r" b="b"/>
              <a:pathLst>
                <a:path w="19514" h="19361" extrusionOk="0">
                  <a:moveTo>
                    <a:pt x="271" y="1"/>
                  </a:moveTo>
                  <a:cubicBezTo>
                    <a:pt x="126" y="1"/>
                    <a:pt x="0" y="194"/>
                    <a:pt x="121" y="315"/>
                  </a:cubicBezTo>
                  <a:lnTo>
                    <a:pt x="3836" y="4030"/>
                  </a:lnTo>
                  <a:lnTo>
                    <a:pt x="7538" y="7732"/>
                  </a:lnTo>
                  <a:lnTo>
                    <a:pt x="11241" y="11435"/>
                  </a:lnTo>
                  <a:lnTo>
                    <a:pt x="14944" y="15138"/>
                  </a:lnTo>
                  <a:lnTo>
                    <a:pt x="18659" y="18841"/>
                  </a:lnTo>
                  <a:lnTo>
                    <a:pt x="19111" y="19305"/>
                  </a:lnTo>
                  <a:cubicBezTo>
                    <a:pt x="19150" y="19344"/>
                    <a:pt x="19194" y="19360"/>
                    <a:pt x="19237" y="19360"/>
                  </a:cubicBezTo>
                  <a:cubicBezTo>
                    <a:pt x="19381" y="19360"/>
                    <a:pt x="19513" y="19181"/>
                    <a:pt x="19385" y="19043"/>
                  </a:cubicBezTo>
                  <a:lnTo>
                    <a:pt x="15682" y="15340"/>
                  </a:lnTo>
                  <a:lnTo>
                    <a:pt x="11967" y="11626"/>
                  </a:lnTo>
                  <a:lnTo>
                    <a:pt x="8265" y="7923"/>
                  </a:lnTo>
                  <a:lnTo>
                    <a:pt x="4562" y="4220"/>
                  </a:lnTo>
                  <a:lnTo>
                    <a:pt x="859" y="505"/>
                  </a:lnTo>
                  <a:lnTo>
                    <a:pt x="395" y="53"/>
                  </a:lnTo>
                  <a:cubicBezTo>
                    <a:pt x="355" y="16"/>
                    <a:pt x="313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-719150" y="1430075"/>
              <a:ext cx="11925" cy="9250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9" y="0"/>
                  </a:moveTo>
                  <a:cubicBezTo>
                    <a:pt x="1" y="0"/>
                    <a:pt x="1" y="369"/>
                    <a:pt x="239" y="369"/>
                  </a:cubicBezTo>
                  <a:cubicBezTo>
                    <a:pt x="477" y="369"/>
                    <a:pt x="477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-599100" y="1441875"/>
              <a:ext cx="355250" cy="351250"/>
            </a:xfrm>
            <a:custGeom>
              <a:avLst/>
              <a:gdLst/>
              <a:ahLst/>
              <a:cxnLst/>
              <a:rect l="l" t="t" r="r" b="b"/>
              <a:pathLst>
                <a:path w="14210" h="14050" extrusionOk="0">
                  <a:moveTo>
                    <a:pt x="277" y="0"/>
                  </a:moveTo>
                  <a:cubicBezTo>
                    <a:pt x="129" y="0"/>
                    <a:pt x="0" y="193"/>
                    <a:pt x="140" y="314"/>
                  </a:cubicBezTo>
                  <a:lnTo>
                    <a:pt x="2795" y="2981"/>
                  </a:lnTo>
                  <a:lnTo>
                    <a:pt x="5474" y="5660"/>
                  </a:lnTo>
                  <a:lnTo>
                    <a:pt x="8141" y="8327"/>
                  </a:lnTo>
                  <a:lnTo>
                    <a:pt x="10808" y="10994"/>
                  </a:lnTo>
                  <a:lnTo>
                    <a:pt x="13487" y="13673"/>
                  </a:lnTo>
                  <a:lnTo>
                    <a:pt x="13820" y="13994"/>
                  </a:lnTo>
                  <a:cubicBezTo>
                    <a:pt x="13856" y="14033"/>
                    <a:pt x="13898" y="14049"/>
                    <a:pt x="13939" y="14049"/>
                  </a:cubicBezTo>
                  <a:cubicBezTo>
                    <a:pt x="14078" y="14049"/>
                    <a:pt x="14210" y="13870"/>
                    <a:pt x="14082" y="13732"/>
                  </a:cubicBezTo>
                  <a:lnTo>
                    <a:pt x="11415" y="11065"/>
                  </a:lnTo>
                  <a:lnTo>
                    <a:pt x="8736" y="8386"/>
                  </a:lnTo>
                  <a:lnTo>
                    <a:pt x="6069" y="5719"/>
                  </a:lnTo>
                  <a:lnTo>
                    <a:pt x="3414" y="3052"/>
                  </a:lnTo>
                  <a:lnTo>
                    <a:pt x="735" y="374"/>
                  </a:lnTo>
                  <a:lnTo>
                    <a:pt x="402" y="52"/>
                  </a:lnTo>
                  <a:cubicBezTo>
                    <a:pt x="362" y="15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-1057275" y="1838725"/>
              <a:ext cx="163125" cy="142950"/>
            </a:xfrm>
            <a:custGeom>
              <a:avLst/>
              <a:gdLst/>
              <a:ahLst/>
              <a:cxnLst/>
              <a:rect l="l" t="t" r="r" b="b"/>
              <a:pathLst>
                <a:path w="6525" h="5718" extrusionOk="0">
                  <a:moveTo>
                    <a:pt x="3265" y="0"/>
                  </a:moveTo>
                  <a:cubicBezTo>
                    <a:pt x="2272" y="0"/>
                    <a:pt x="1305" y="520"/>
                    <a:pt x="774" y="1454"/>
                  </a:cubicBezTo>
                  <a:cubicBezTo>
                    <a:pt x="0" y="2823"/>
                    <a:pt x="488" y="4573"/>
                    <a:pt x="1857" y="5347"/>
                  </a:cubicBezTo>
                  <a:cubicBezTo>
                    <a:pt x="2301" y="5598"/>
                    <a:pt x="2785" y="5718"/>
                    <a:pt x="3262" y="5718"/>
                  </a:cubicBezTo>
                  <a:cubicBezTo>
                    <a:pt x="4258" y="5718"/>
                    <a:pt x="5228" y="5197"/>
                    <a:pt x="5751" y="4264"/>
                  </a:cubicBezTo>
                  <a:cubicBezTo>
                    <a:pt x="6525" y="2895"/>
                    <a:pt x="6048" y="1144"/>
                    <a:pt x="4667" y="371"/>
                  </a:cubicBezTo>
                  <a:cubicBezTo>
                    <a:pt x="4224" y="120"/>
                    <a:pt x="3741" y="0"/>
                    <a:pt x="3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-1017025" y="1886050"/>
              <a:ext cx="57625" cy="53500"/>
            </a:xfrm>
            <a:custGeom>
              <a:avLst/>
              <a:gdLst/>
              <a:ahLst/>
              <a:cxnLst/>
              <a:rect l="l" t="t" r="r" b="b"/>
              <a:pathLst>
                <a:path w="2305" h="2140" extrusionOk="0">
                  <a:moveTo>
                    <a:pt x="278" y="1"/>
                  </a:moveTo>
                  <a:cubicBezTo>
                    <a:pt x="130" y="1"/>
                    <a:pt x="1" y="184"/>
                    <a:pt x="140" y="323"/>
                  </a:cubicBezTo>
                  <a:lnTo>
                    <a:pt x="1914" y="2085"/>
                  </a:lnTo>
                  <a:cubicBezTo>
                    <a:pt x="1953" y="2124"/>
                    <a:pt x="1996" y="2140"/>
                    <a:pt x="2039" y="2140"/>
                  </a:cubicBezTo>
                  <a:cubicBezTo>
                    <a:pt x="2179" y="2140"/>
                    <a:pt x="2304" y="1960"/>
                    <a:pt x="2176" y="1823"/>
                  </a:cubicBezTo>
                  <a:lnTo>
                    <a:pt x="402" y="49"/>
                  </a:lnTo>
                  <a:cubicBezTo>
                    <a:pt x="363" y="15"/>
                    <a:pt x="320" y="1"/>
                    <a:pt x="27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-1017050" y="1886050"/>
              <a:ext cx="57400" cy="53475"/>
            </a:xfrm>
            <a:custGeom>
              <a:avLst/>
              <a:gdLst/>
              <a:ahLst/>
              <a:cxnLst/>
              <a:rect l="l" t="t" r="r" b="b"/>
              <a:pathLst>
                <a:path w="2296" h="2139" extrusionOk="0">
                  <a:moveTo>
                    <a:pt x="2020" y="1"/>
                  </a:moveTo>
                  <a:cubicBezTo>
                    <a:pt x="1978" y="1"/>
                    <a:pt x="1933" y="15"/>
                    <a:pt x="1891" y="49"/>
                  </a:cubicBezTo>
                  <a:lnTo>
                    <a:pt x="129" y="1823"/>
                  </a:lnTo>
                  <a:cubicBezTo>
                    <a:pt x="0" y="1952"/>
                    <a:pt x="121" y="2139"/>
                    <a:pt x="265" y="2139"/>
                  </a:cubicBezTo>
                  <a:cubicBezTo>
                    <a:pt x="307" y="2139"/>
                    <a:pt x="351" y="2123"/>
                    <a:pt x="391" y="2085"/>
                  </a:cubicBezTo>
                  <a:lnTo>
                    <a:pt x="2165" y="323"/>
                  </a:lnTo>
                  <a:cubicBezTo>
                    <a:pt x="2295" y="184"/>
                    <a:pt x="2172" y="1"/>
                    <a:pt x="202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-492625" y="1838775"/>
              <a:ext cx="158975" cy="142850"/>
            </a:xfrm>
            <a:custGeom>
              <a:avLst/>
              <a:gdLst/>
              <a:ahLst/>
              <a:cxnLst/>
              <a:rect l="l" t="t" r="r" b="b"/>
              <a:pathLst>
                <a:path w="6359" h="5714" extrusionOk="0">
                  <a:moveTo>
                    <a:pt x="3186" y="0"/>
                  </a:moveTo>
                  <a:cubicBezTo>
                    <a:pt x="2503" y="0"/>
                    <a:pt x="1819" y="243"/>
                    <a:pt x="1274" y="738"/>
                  </a:cubicBezTo>
                  <a:cubicBezTo>
                    <a:pt x="95" y="1785"/>
                    <a:pt x="0" y="3595"/>
                    <a:pt x="1060" y="4774"/>
                  </a:cubicBezTo>
                  <a:cubicBezTo>
                    <a:pt x="1625" y="5396"/>
                    <a:pt x="2404" y="5714"/>
                    <a:pt x="3184" y="5714"/>
                  </a:cubicBezTo>
                  <a:cubicBezTo>
                    <a:pt x="3867" y="5714"/>
                    <a:pt x="4552" y="5471"/>
                    <a:pt x="5096" y="4976"/>
                  </a:cubicBezTo>
                  <a:cubicBezTo>
                    <a:pt x="6275" y="3917"/>
                    <a:pt x="6358" y="2119"/>
                    <a:pt x="5310" y="940"/>
                  </a:cubicBezTo>
                  <a:cubicBezTo>
                    <a:pt x="4745" y="318"/>
                    <a:pt x="3967" y="0"/>
                    <a:pt x="3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-428900" y="1886050"/>
              <a:ext cx="57425" cy="53475"/>
            </a:xfrm>
            <a:custGeom>
              <a:avLst/>
              <a:gdLst/>
              <a:ahLst/>
              <a:cxnLst/>
              <a:rect l="l" t="t" r="r" b="b"/>
              <a:pathLst>
                <a:path w="2297" h="2139" extrusionOk="0">
                  <a:moveTo>
                    <a:pt x="2027" y="1"/>
                  </a:moveTo>
                  <a:cubicBezTo>
                    <a:pt x="1986" y="1"/>
                    <a:pt x="1943" y="15"/>
                    <a:pt x="1904" y="49"/>
                  </a:cubicBezTo>
                  <a:lnTo>
                    <a:pt x="130" y="1823"/>
                  </a:lnTo>
                  <a:cubicBezTo>
                    <a:pt x="1" y="1952"/>
                    <a:pt x="122" y="2139"/>
                    <a:pt x="266" y="2139"/>
                  </a:cubicBezTo>
                  <a:cubicBezTo>
                    <a:pt x="308" y="2139"/>
                    <a:pt x="352" y="2123"/>
                    <a:pt x="392" y="2085"/>
                  </a:cubicBezTo>
                  <a:lnTo>
                    <a:pt x="2166" y="323"/>
                  </a:lnTo>
                  <a:cubicBezTo>
                    <a:pt x="2296" y="184"/>
                    <a:pt x="2172" y="1"/>
                    <a:pt x="202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-428850" y="1886050"/>
              <a:ext cx="57625" cy="53500"/>
            </a:xfrm>
            <a:custGeom>
              <a:avLst/>
              <a:gdLst/>
              <a:ahLst/>
              <a:cxnLst/>
              <a:rect l="l" t="t" r="r" b="b"/>
              <a:pathLst>
                <a:path w="2305" h="2140" extrusionOk="0">
                  <a:moveTo>
                    <a:pt x="288" y="1"/>
                  </a:moveTo>
                  <a:cubicBezTo>
                    <a:pt x="137" y="1"/>
                    <a:pt x="1" y="184"/>
                    <a:pt x="140" y="323"/>
                  </a:cubicBezTo>
                  <a:lnTo>
                    <a:pt x="1914" y="2085"/>
                  </a:lnTo>
                  <a:cubicBezTo>
                    <a:pt x="1953" y="2124"/>
                    <a:pt x="1996" y="2140"/>
                    <a:pt x="2038" y="2140"/>
                  </a:cubicBezTo>
                  <a:cubicBezTo>
                    <a:pt x="2179" y="2140"/>
                    <a:pt x="2304" y="1960"/>
                    <a:pt x="2176" y="1823"/>
                  </a:cubicBezTo>
                  <a:lnTo>
                    <a:pt x="414" y="49"/>
                  </a:lnTo>
                  <a:cubicBezTo>
                    <a:pt x="375" y="15"/>
                    <a:pt x="331" y="1"/>
                    <a:pt x="28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-967400" y="1570325"/>
              <a:ext cx="564100" cy="617600"/>
            </a:xfrm>
            <a:custGeom>
              <a:avLst/>
              <a:gdLst/>
              <a:ahLst/>
              <a:cxnLst/>
              <a:rect l="l" t="t" r="r" b="b"/>
              <a:pathLst>
                <a:path w="22564" h="24704" extrusionOk="0">
                  <a:moveTo>
                    <a:pt x="10885" y="1"/>
                  </a:moveTo>
                  <a:cubicBezTo>
                    <a:pt x="10513" y="1"/>
                    <a:pt x="10155" y="224"/>
                    <a:pt x="9931" y="534"/>
                  </a:cubicBezTo>
                  <a:cubicBezTo>
                    <a:pt x="9669" y="879"/>
                    <a:pt x="9550" y="1284"/>
                    <a:pt x="9430" y="1701"/>
                  </a:cubicBezTo>
                  <a:cubicBezTo>
                    <a:pt x="9350" y="1151"/>
                    <a:pt x="8807" y="722"/>
                    <a:pt x="8247" y="722"/>
                  </a:cubicBezTo>
                  <a:cubicBezTo>
                    <a:pt x="8225" y="722"/>
                    <a:pt x="8202" y="723"/>
                    <a:pt x="8180" y="724"/>
                  </a:cubicBezTo>
                  <a:cubicBezTo>
                    <a:pt x="7609" y="796"/>
                    <a:pt x="7133" y="1343"/>
                    <a:pt x="7144" y="1915"/>
                  </a:cubicBezTo>
                  <a:lnTo>
                    <a:pt x="7144" y="1915"/>
                  </a:lnTo>
                  <a:cubicBezTo>
                    <a:pt x="6760" y="1551"/>
                    <a:pt x="6247" y="1281"/>
                    <a:pt x="5729" y="1281"/>
                  </a:cubicBezTo>
                  <a:cubicBezTo>
                    <a:pt x="5637" y="1281"/>
                    <a:pt x="5545" y="1290"/>
                    <a:pt x="5454" y="1308"/>
                  </a:cubicBezTo>
                  <a:cubicBezTo>
                    <a:pt x="4835" y="1427"/>
                    <a:pt x="4335" y="2105"/>
                    <a:pt x="4525" y="2701"/>
                  </a:cubicBezTo>
                  <a:cubicBezTo>
                    <a:pt x="4293" y="2462"/>
                    <a:pt x="3968" y="2341"/>
                    <a:pt x="3641" y="2341"/>
                  </a:cubicBezTo>
                  <a:cubicBezTo>
                    <a:pt x="3396" y="2341"/>
                    <a:pt x="3150" y="2409"/>
                    <a:pt x="2942" y="2546"/>
                  </a:cubicBezTo>
                  <a:cubicBezTo>
                    <a:pt x="2477" y="2879"/>
                    <a:pt x="2299" y="3558"/>
                    <a:pt x="2549" y="4082"/>
                  </a:cubicBezTo>
                  <a:cubicBezTo>
                    <a:pt x="2434" y="4050"/>
                    <a:pt x="2316" y="4035"/>
                    <a:pt x="2197" y="4035"/>
                  </a:cubicBezTo>
                  <a:cubicBezTo>
                    <a:pt x="1698" y="4035"/>
                    <a:pt x="1191" y="4306"/>
                    <a:pt x="941" y="4749"/>
                  </a:cubicBezTo>
                  <a:cubicBezTo>
                    <a:pt x="620" y="5284"/>
                    <a:pt x="727" y="6034"/>
                    <a:pt x="1179" y="6475"/>
                  </a:cubicBezTo>
                  <a:cubicBezTo>
                    <a:pt x="1133" y="6466"/>
                    <a:pt x="1088" y="6462"/>
                    <a:pt x="1042" y="6462"/>
                  </a:cubicBezTo>
                  <a:cubicBezTo>
                    <a:pt x="549" y="6462"/>
                    <a:pt x="115" y="6973"/>
                    <a:pt x="60" y="7475"/>
                  </a:cubicBezTo>
                  <a:cubicBezTo>
                    <a:pt x="1" y="8035"/>
                    <a:pt x="239" y="8571"/>
                    <a:pt x="453" y="9094"/>
                  </a:cubicBezTo>
                  <a:cubicBezTo>
                    <a:pt x="584" y="9428"/>
                    <a:pt x="703" y="9785"/>
                    <a:pt x="727" y="10118"/>
                  </a:cubicBezTo>
                  <a:cubicBezTo>
                    <a:pt x="715" y="10285"/>
                    <a:pt x="703" y="10464"/>
                    <a:pt x="703" y="10630"/>
                  </a:cubicBezTo>
                  <a:cubicBezTo>
                    <a:pt x="691" y="10654"/>
                    <a:pt x="691" y="10702"/>
                    <a:pt x="667" y="10726"/>
                  </a:cubicBezTo>
                  <a:lnTo>
                    <a:pt x="691" y="10726"/>
                  </a:lnTo>
                  <a:lnTo>
                    <a:pt x="691" y="10880"/>
                  </a:lnTo>
                  <a:lnTo>
                    <a:pt x="691" y="14250"/>
                  </a:lnTo>
                  <a:cubicBezTo>
                    <a:pt x="691" y="19917"/>
                    <a:pt x="2191" y="24703"/>
                    <a:pt x="10871" y="24703"/>
                  </a:cubicBezTo>
                  <a:cubicBezTo>
                    <a:pt x="19467" y="24703"/>
                    <a:pt x="21313" y="20143"/>
                    <a:pt x="21313" y="14393"/>
                  </a:cubicBezTo>
                  <a:lnTo>
                    <a:pt x="21313" y="10880"/>
                  </a:lnTo>
                  <a:cubicBezTo>
                    <a:pt x="21313" y="10714"/>
                    <a:pt x="21313" y="10547"/>
                    <a:pt x="21301" y="10404"/>
                  </a:cubicBezTo>
                  <a:cubicBezTo>
                    <a:pt x="21301" y="9940"/>
                    <a:pt x="21349" y="9511"/>
                    <a:pt x="21599" y="9106"/>
                  </a:cubicBezTo>
                  <a:cubicBezTo>
                    <a:pt x="21837" y="8725"/>
                    <a:pt x="22134" y="8380"/>
                    <a:pt x="22325" y="7975"/>
                  </a:cubicBezTo>
                  <a:cubicBezTo>
                    <a:pt x="22492" y="7594"/>
                    <a:pt x="22563" y="7106"/>
                    <a:pt x="22337" y="6713"/>
                  </a:cubicBezTo>
                  <a:cubicBezTo>
                    <a:pt x="22186" y="6459"/>
                    <a:pt x="21882" y="6285"/>
                    <a:pt x="21597" y="6285"/>
                  </a:cubicBezTo>
                  <a:cubicBezTo>
                    <a:pt x="21454" y="6285"/>
                    <a:pt x="21317" y="6328"/>
                    <a:pt x="21206" y="6427"/>
                  </a:cubicBezTo>
                  <a:cubicBezTo>
                    <a:pt x="21432" y="5939"/>
                    <a:pt x="21480" y="5332"/>
                    <a:pt x="21158" y="4880"/>
                  </a:cubicBezTo>
                  <a:cubicBezTo>
                    <a:pt x="20987" y="4651"/>
                    <a:pt x="20690" y="4524"/>
                    <a:pt x="20407" y="4524"/>
                  </a:cubicBezTo>
                  <a:cubicBezTo>
                    <a:pt x="20159" y="4524"/>
                    <a:pt x="19922" y="4621"/>
                    <a:pt x="19789" y="4832"/>
                  </a:cubicBezTo>
                  <a:cubicBezTo>
                    <a:pt x="19991" y="4439"/>
                    <a:pt x="19908" y="3879"/>
                    <a:pt x="19575" y="3582"/>
                  </a:cubicBezTo>
                  <a:cubicBezTo>
                    <a:pt x="19418" y="3447"/>
                    <a:pt x="19210" y="3380"/>
                    <a:pt x="19002" y="3380"/>
                  </a:cubicBezTo>
                  <a:cubicBezTo>
                    <a:pt x="18759" y="3380"/>
                    <a:pt x="18517" y="3472"/>
                    <a:pt x="18360" y="3651"/>
                  </a:cubicBezTo>
                  <a:lnTo>
                    <a:pt x="18360" y="3651"/>
                  </a:lnTo>
                  <a:cubicBezTo>
                    <a:pt x="18739" y="3197"/>
                    <a:pt x="18629" y="2435"/>
                    <a:pt x="18158" y="2094"/>
                  </a:cubicBezTo>
                  <a:cubicBezTo>
                    <a:pt x="17987" y="1974"/>
                    <a:pt x="17779" y="1917"/>
                    <a:pt x="17570" y="1917"/>
                  </a:cubicBezTo>
                  <a:cubicBezTo>
                    <a:pt x="17195" y="1917"/>
                    <a:pt x="16813" y="2099"/>
                    <a:pt x="16622" y="2427"/>
                  </a:cubicBezTo>
                  <a:cubicBezTo>
                    <a:pt x="16812" y="1843"/>
                    <a:pt x="16491" y="1129"/>
                    <a:pt x="15919" y="903"/>
                  </a:cubicBezTo>
                  <a:cubicBezTo>
                    <a:pt x="15795" y="856"/>
                    <a:pt x="15665" y="835"/>
                    <a:pt x="15533" y="835"/>
                  </a:cubicBezTo>
                  <a:cubicBezTo>
                    <a:pt x="15059" y="835"/>
                    <a:pt x="14577" y="1119"/>
                    <a:pt x="14372" y="1558"/>
                  </a:cubicBezTo>
                  <a:cubicBezTo>
                    <a:pt x="14538" y="939"/>
                    <a:pt x="14038" y="224"/>
                    <a:pt x="13395" y="165"/>
                  </a:cubicBezTo>
                  <a:cubicBezTo>
                    <a:pt x="13364" y="162"/>
                    <a:pt x="13332" y="160"/>
                    <a:pt x="13301" y="160"/>
                  </a:cubicBezTo>
                  <a:cubicBezTo>
                    <a:pt x="12693" y="160"/>
                    <a:pt x="12131" y="697"/>
                    <a:pt x="12097" y="1320"/>
                  </a:cubicBezTo>
                  <a:cubicBezTo>
                    <a:pt x="11919" y="760"/>
                    <a:pt x="11609" y="117"/>
                    <a:pt x="11014" y="10"/>
                  </a:cubicBezTo>
                  <a:cubicBezTo>
                    <a:pt x="10971" y="4"/>
                    <a:pt x="10928" y="1"/>
                    <a:pt x="10885" y="1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-954300" y="1842625"/>
              <a:ext cx="7775" cy="132775"/>
            </a:xfrm>
            <a:custGeom>
              <a:avLst/>
              <a:gdLst/>
              <a:ahLst/>
              <a:cxnLst/>
              <a:rect l="l" t="t" r="r" b="b"/>
              <a:pathLst>
                <a:path w="311" h="5311" fill="none" extrusionOk="0">
                  <a:moveTo>
                    <a:pt x="132" y="0"/>
                  </a:moveTo>
                  <a:cubicBezTo>
                    <a:pt x="132" y="0"/>
                    <a:pt x="1" y="4298"/>
                    <a:pt x="310" y="531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-440550" y="1842625"/>
              <a:ext cx="7775" cy="132775"/>
            </a:xfrm>
            <a:custGeom>
              <a:avLst/>
              <a:gdLst/>
              <a:ahLst/>
              <a:cxnLst/>
              <a:rect l="l" t="t" r="r" b="b"/>
              <a:pathLst>
                <a:path w="311" h="5311" fill="none" extrusionOk="0">
                  <a:moveTo>
                    <a:pt x="179" y="0"/>
                  </a:moveTo>
                  <a:cubicBezTo>
                    <a:pt x="179" y="0"/>
                    <a:pt x="310" y="4298"/>
                    <a:pt x="1" y="531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-916200" y="1764625"/>
              <a:ext cx="447400" cy="247375"/>
            </a:xfrm>
            <a:custGeom>
              <a:avLst/>
              <a:gdLst/>
              <a:ahLst/>
              <a:cxnLst/>
              <a:rect l="l" t="t" r="r" b="b"/>
              <a:pathLst>
                <a:path w="17896" h="9895" extrusionOk="0">
                  <a:moveTo>
                    <a:pt x="4787" y="191"/>
                  </a:moveTo>
                  <a:lnTo>
                    <a:pt x="4787" y="191"/>
                  </a:lnTo>
                  <a:cubicBezTo>
                    <a:pt x="4787" y="191"/>
                    <a:pt x="4791" y="233"/>
                    <a:pt x="4803" y="302"/>
                  </a:cubicBezTo>
                  <a:lnTo>
                    <a:pt x="4803" y="302"/>
                  </a:lnTo>
                  <a:cubicBezTo>
                    <a:pt x="4794" y="232"/>
                    <a:pt x="4787" y="191"/>
                    <a:pt x="4787" y="191"/>
                  </a:cubicBezTo>
                  <a:close/>
                  <a:moveTo>
                    <a:pt x="7204" y="1"/>
                  </a:moveTo>
                  <a:cubicBezTo>
                    <a:pt x="7204" y="1"/>
                    <a:pt x="7192" y="1669"/>
                    <a:pt x="6095" y="1669"/>
                  </a:cubicBezTo>
                  <a:cubicBezTo>
                    <a:pt x="6080" y="1669"/>
                    <a:pt x="6065" y="1668"/>
                    <a:pt x="6049" y="1668"/>
                  </a:cubicBezTo>
                  <a:cubicBezTo>
                    <a:pt x="5111" y="1628"/>
                    <a:pt x="4861" y="638"/>
                    <a:pt x="4803" y="302"/>
                  </a:cubicBezTo>
                  <a:lnTo>
                    <a:pt x="4803" y="302"/>
                  </a:lnTo>
                  <a:cubicBezTo>
                    <a:pt x="4848" y="678"/>
                    <a:pt x="4926" y="1894"/>
                    <a:pt x="4073" y="2084"/>
                  </a:cubicBezTo>
                  <a:cubicBezTo>
                    <a:pt x="3994" y="2102"/>
                    <a:pt x="3918" y="2110"/>
                    <a:pt x="3844" y="2110"/>
                  </a:cubicBezTo>
                  <a:cubicBezTo>
                    <a:pt x="2965" y="2110"/>
                    <a:pt x="2418" y="965"/>
                    <a:pt x="2418" y="965"/>
                  </a:cubicBezTo>
                  <a:lnTo>
                    <a:pt x="2418" y="965"/>
                  </a:lnTo>
                  <a:cubicBezTo>
                    <a:pt x="2418" y="965"/>
                    <a:pt x="2727" y="2656"/>
                    <a:pt x="1894" y="2942"/>
                  </a:cubicBezTo>
                  <a:cubicBezTo>
                    <a:pt x="1772" y="2983"/>
                    <a:pt x="1655" y="3001"/>
                    <a:pt x="1545" y="3001"/>
                  </a:cubicBezTo>
                  <a:cubicBezTo>
                    <a:pt x="902" y="3001"/>
                    <a:pt x="477" y="2394"/>
                    <a:pt x="477" y="2394"/>
                  </a:cubicBezTo>
                  <a:cubicBezTo>
                    <a:pt x="477" y="2394"/>
                    <a:pt x="465" y="2573"/>
                    <a:pt x="441" y="2846"/>
                  </a:cubicBezTo>
                  <a:cubicBezTo>
                    <a:pt x="298" y="4132"/>
                    <a:pt x="1" y="8121"/>
                    <a:pt x="1060" y="9895"/>
                  </a:cubicBezTo>
                  <a:cubicBezTo>
                    <a:pt x="1060" y="9895"/>
                    <a:pt x="4513" y="9180"/>
                    <a:pt x="8847" y="9157"/>
                  </a:cubicBezTo>
                  <a:cubicBezTo>
                    <a:pt x="13181" y="9180"/>
                    <a:pt x="16634" y="9895"/>
                    <a:pt x="16634" y="9895"/>
                  </a:cubicBezTo>
                  <a:cubicBezTo>
                    <a:pt x="17896" y="7752"/>
                    <a:pt x="17205" y="2406"/>
                    <a:pt x="17205" y="2406"/>
                  </a:cubicBezTo>
                  <a:lnTo>
                    <a:pt x="17205" y="2406"/>
                  </a:lnTo>
                  <a:cubicBezTo>
                    <a:pt x="17205" y="2406"/>
                    <a:pt x="16681" y="3205"/>
                    <a:pt x="15984" y="3205"/>
                  </a:cubicBezTo>
                  <a:cubicBezTo>
                    <a:pt x="15860" y="3205"/>
                    <a:pt x="15731" y="3179"/>
                    <a:pt x="15598" y="3120"/>
                  </a:cubicBezTo>
                  <a:cubicBezTo>
                    <a:pt x="14729" y="2739"/>
                    <a:pt x="15038" y="1239"/>
                    <a:pt x="15038" y="1239"/>
                  </a:cubicBezTo>
                  <a:lnTo>
                    <a:pt x="15038" y="1239"/>
                  </a:lnTo>
                  <a:cubicBezTo>
                    <a:pt x="15038" y="1239"/>
                    <a:pt x="14420" y="2233"/>
                    <a:pt x="13627" y="2233"/>
                  </a:cubicBezTo>
                  <a:cubicBezTo>
                    <a:pt x="13506" y="2233"/>
                    <a:pt x="13380" y="2210"/>
                    <a:pt x="13252" y="2156"/>
                  </a:cubicBezTo>
                  <a:cubicBezTo>
                    <a:pt x="12300" y="1751"/>
                    <a:pt x="12621" y="358"/>
                    <a:pt x="12621" y="358"/>
                  </a:cubicBezTo>
                  <a:lnTo>
                    <a:pt x="12621" y="358"/>
                  </a:lnTo>
                  <a:cubicBezTo>
                    <a:pt x="12621" y="358"/>
                    <a:pt x="12205" y="1759"/>
                    <a:pt x="11247" y="1759"/>
                  </a:cubicBezTo>
                  <a:cubicBezTo>
                    <a:pt x="11206" y="1759"/>
                    <a:pt x="11164" y="1756"/>
                    <a:pt x="11121" y="1751"/>
                  </a:cubicBezTo>
                  <a:cubicBezTo>
                    <a:pt x="10061" y="1620"/>
                    <a:pt x="9930" y="1"/>
                    <a:pt x="9930" y="1"/>
                  </a:cubicBezTo>
                  <a:cubicBezTo>
                    <a:pt x="9930" y="1"/>
                    <a:pt x="9646" y="1682"/>
                    <a:pt x="8690" y="1682"/>
                  </a:cubicBezTo>
                  <a:cubicBezTo>
                    <a:pt x="8667" y="1682"/>
                    <a:pt x="8644" y="1682"/>
                    <a:pt x="8621" y="1680"/>
                  </a:cubicBezTo>
                  <a:cubicBezTo>
                    <a:pt x="7609" y="1596"/>
                    <a:pt x="7204" y="1"/>
                    <a:pt x="7204" y="1"/>
                  </a:cubicBez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-862025" y="1850350"/>
              <a:ext cx="82475" cy="135475"/>
            </a:xfrm>
            <a:custGeom>
              <a:avLst/>
              <a:gdLst/>
              <a:ahLst/>
              <a:cxnLst/>
              <a:rect l="l" t="t" r="r" b="b"/>
              <a:pathLst>
                <a:path w="3299" h="5419" extrusionOk="0">
                  <a:moveTo>
                    <a:pt x="1679" y="1"/>
                  </a:moveTo>
                  <a:cubicBezTo>
                    <a:pt x="763" y="1"/>
                    <a:pt x="1" y="1215"/>
                    <a:pt x="1" y="2715"/>
                  </a:cubicBezTo>
                  <a:cubicBezTo>
                    <a:pt x="1" y="4216"/>
                    <a:pt x="763" y="5418"/>
                    <a:pt x="1679" y="5418"/>
                  </a:cubicBezTo>
                  <a:cubicBezTo>
                    <a:pt x="2441" y="5418"/>
                    <a:pt x="3096" y="4609"/>
                    <a:pt x="3299" y="3489"/>
                  </a:cubicBezTo>
                  <a:lnTo>
                    <a:pt x="1644" y="2727"/>
                  </a:lnTo>
                  <a:lnTo>
                    <a:pt x="3299" y="1953"/>
                  </a:lnTo>
                  <a:cubicBezTo>
                    <a:pt x="3096" y="834"/>
                    <a:pt x="2453" y="1"/>
                    <a:pt x="167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-608725" y="1850350"/>
              <a:ext cx="82475" cy="135475"/>
            </a:xfrm>
            <a:custGeom>
              <a:avLst/>
              <a:gdLst/>
              <a:ahLst/>
              <a:cxnLst/>
              <a:rect l="l" t="t" r="r" b="b"/>
              <a:pathLst>
                <a:path w="3299" h="5419" extrusionOk="0">
                  <a:moveTo>
                    <a:pt x="1680" y="1"/>
                  </a:moveTo>
                  <a:cubicBezTo>
                    <a:pt x="763" y="1"/>
                    <a:pt x="1" y="1215"/>
                    <a:pt x="1" y="2715"/>
                  </a:cubicBezTo>
                  <a:cubicBezTo>
                    <a:pt x="1" y="4216"/>
                    <a:pt x="763" y="5418"/>
                    <a:pt x="1680" y="5418"/>
                  </a:cubicBezTo>
                  <a:cubicBezTo>
                    <a:pt x="2442" y="5418"/>
                    <a:pt x="3096" y="4609"/>
                    <a:pt x="3299" y="3489"/>
                  </a:cubicBezTo>
                  <a:lnTo>
                    <a:pt x="1656" y="2727"/>
                  </a:lnTo>
                  <a:lnTo>
                    <a:pt x="3299" y="1953"/>
                  </a:lnTo>
                  <a:cubicBezTo>
                    <a:pt x="3096" y="834"/>
                    <a:pt x="2453" y="1"/>
                    <a:pt x="16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-780150" y="2021625"/>
              <a:ext cx="168475" cy="99025"/>
            </a:xfrm>
            <a:custGeom>
              <a:avLst/>
              <a:gdLst/>
              <a:ahLst/>
              <a:cxnLst/>
              <a:rect l="l" t="t" r="r" b="b"/>
              <a:pathLst>
                <a:path w="6739" h="3961" extrusionOk="0">
                  <a:moveTo>
                    <a:pt x="1391" y="0"/>
                  </a:moveTo>
                  <a:cubicBezTo>
                    <a:pt x="611" y="0"/>
                    <a:pt x="1" y="758"/>
                    <a:pt x="214" y="1639"/>
                  </a:cubicBezTo>
                  <a:cubicBezTo>
                    <a:pt x="607" y="3187"/>
                    <a:pt x="2000" y="3961"/>
                    <a:pt x="3405" y="3961"/>
                  </a:cubicBezTo>
                  <a:cubicBezTo>
                    <a:pt x="4798" y="3961"/>
                    <a:pt x="6215" y="3175"/>
                    <a:pt x="6596" y="1639"/>
                  </a:cubicBezTo>
                  <a:cubicBezTo>
                    <a:pt x="6739" y="1008"/>
                    <a:pt x="6453" y="294"/>
                    <a:pt x="5822" y="79"/>
                  </a:cubicBezTo>
                  <a:cubicBezTo>
                    <a:pt x="5696" y="35"/>
                    <a:pt x="5577" y="16"/>
                    <a:pt x="5463" y="16"/>
                  </a:cubicBezTo>
                  <a:cubicBezTo>
                    <a:pt x="4992" y="16"/>
                    <a:pt x="4603" y="342"/>
                    <a:pt x="4191" y="591"/>
                  </a:cubicBezTo>
                  <a:cubicBezTo>
                    <a:pt x="3932" y="751"/>
                    <a:pt x="3676" y="826"/>
                    <a:pt x="3423" y="826"/>
                  </a:cubicBezTo>
                  <a:cubicBezTo>
                    <a:pt x="3128" y="826"/>
                    <a:pt x="2836" y="724"/>
                    <a:pt x="2548" y="532"/>
                  </a:cubicBezTo>
                  <a:cubicBezTo>
                    <a:pt x="2381" y="436"/>
                    <a:pt x="2250" y="282"/>
                    <a:pt x="2083" y="198"/>
                  </a:cubicBezTo>
                  <a:cubicBezTo>
                    <a:pt x="1849" y="61"/>
                    <a:pt x="1613" y="0"/>
                    <a:pt x="139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-749225" y="2074500"/>
              <a:ext cx="108375" cy="74425"/>
            </a:xfrm>
            <a:custGeom>
              <a:avLst/>
              <a:gdLst/>
              <a:ahLst/>
              <a:cxnLst/>
              <a:rect l="l" t="t" r="r" b="b"/>
              <a:pathLst>
                <a:path w="4335" h="2977" extrusionOk="0">
                  <a:moveTo>
                    <a:pt x="1275" y="0"/>
                  </a:moveTo>
                  <a:cubicBezTo>
                    <a:pt x="96" y="0"/>
                    <a:pt x="1" y="2417"/>
                    <a:pt x="1" y="2417"/>
                  </a:cubicBezTo>
                  <a:cubicBezTo>
                    <a:pt x="1" y="2417"/>
                    <a:pt x="739" y="2977"/>
                    <a:pt x="2156" y="2977"/>
                  </a:cubicBezTo>
                  <a:cubicBezTo>
                    <a:pt x="3585" y="2965"/>
                    <a:pt x="4335" y="2417"/>
                    <a:pt x="4335" y="2417"/>
                  </a:cubicBezTo>
                  <a:cubicBezTo>
                    <a:pt x="4335" y="2417"/>
                    <a:pt x="4252" y="0"/>
                    <a:pt x="3061" y="0"/>
                  </a:cubicBezTo>
                  <a:cubicBezTo>
                    <a:pt x="2418" y="0"/>
                    <a:pt x="2227" y="595"/>
                    <a:pt x="2168" y="834"/>
                  </a:cubicBezTo>
                  <a:cubicBezTo>
                    <a:pt x="2108" y="595"/>
                    <a:pt x="1918" y="0"/>
                    <a:pt x="1275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-727475" y="1952150"/>
              <a:ext cx="64900" cy="48250"/>
            </a:xfrm>
            <a:custGeom>
              <a:avLst/>
              <a:gdLst/>
              <a:ahLst/>
              <a:cxnLst/>
              <a:rect l="l" t="t" r="r" b="b"/>
              <a:pathLst>
                <a:path w="2596" h="1930" extrusionOk="0">
                  <a:moveTo>
                    <a:pt x="1298" y="1"/>
                  </a:moveTo>
                  <a:cubicBezTo>
                    <a:pt x="584" y="1"/>
                    <a:pt x="0" y="429"/>
                    <a:pt x="0" y="965"/>
                  </a:cubicBezTo>
                  <a:cubicBezTo>
                    <a:pt x="0" y="1501"/>
                    <a:pt x="584" y="1930"/>
                    <a:pt x="1298" y="1930"/>
                  </a:cubicBezTo>
                  <a:cubicBezTo>
                    <a:pt x="2012" y="1930"/>
                    <a:pt x="2596" y="1501"/>
                    <a:pt x="2596" y="965"/>
                  </a:cubicBezTo>
                  <a:cubicBezTo>
                    <a:pt x="2596" y="429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4"/>
          <p:cNvGrpSpPr/>
          <p:nvPr/>
        </p:nvGrpSpPr>
        <p:grpSpPr>
          <a:xfrm>
            <a:off x="2725638" y="2361481"/>
            <a:ext cx="1001350" cy="913675"/>
            <a:chOff x="-1274575" y="1083375"/>
            <a:chExt cx="1001350" cy="913675"/>
          </a:xfrm>
        </p:grpSpPr>
        <p:grpSp>
          <p:nvGrpSpPr>
            <p:cNvPr id="444" name="Google Shape;444;p34"/>
            <p:cNvGrpSpPr/>
            <p:nvPr/>
          </p:nvGrpSpPr>
          <p:grpSpPr>
            <a:xfrm>
              <a:off x="-1274575" y="1083375"/>
              <a:ext cx="1001350" cy="913675"/>
              <a:chOff x="-1274575" y="1083375"/>
              <a:chExt cx="1001350" cy="913675"/>
            </a:xfrm>
          </p:grpSpPr>
          <p:sp>
            <p:nvSpPr>
              <p:cNvPr id="445" name="Google Shape;445;p34"/>
              <p:cNvSpPr/>
              <p:nvPr/>
            </p:nvSpPr>
            <p:spPr>
              <a:xfrm>
                <a:off x="-1274575" y="1084775"/>
                <a:ext cx="1001350" cy="912275"/>
              </a:xfrm>
              <a:custGeom>
                <a:avLst/>
                <a:gdLst/>
                <a:ahLst/>
                <a:cxnLst/>
                <a:rect l="l" t="t" r="r" b="b"/>
                <a:pathLst>
                  <a:path w="40054" h="36491" extrusionOk="0">
                    <a:moveTo>
                      <a:pt x="20027" y="1"/>
                    </a:moveTo>
                    <a:cubicBezTo>
                      <a:pt x="15357" y="1"/>
                      <a:pt x="10686" y="1784"/>
                      <a:pt x="7120" y="5350"/>
                    </a:cubicBezTo>
                    <a:cubicBezTo>
                      <a:pt x="0" y="12470"/>
                      <a:pt x="0" y="24019"/>
                      <a:pt x="7120" y="31151"/>
                    </a:cubicBezTo>
                    <a:cubicBezTo>
                      <a:pt x="10686" y="34711"/>
                      <a:pt x="15357" y="36491"/>
                      <a:pt x="20027" y="36491"/>
                    </a:cubicBezTo>
                    <a:cubicBezTo>
                      <a:pt x="24697" y="36491"/>
                      <a:pt x="29367" y="34711"/>
                      <a:pt x="32933" y="31151"/>
                    </a:cubicBezTo>
                    <a:cubicBezTo>
                      <a:pt x="40053" y="24019"/>
                      <a:pt x="40053" y="12470"/>
                      <a:pt x="32933" y="5350"/>
                    </a:cubicBezTo>
                    <a:cubicBezTo>
                      <a:pt x="29367" y="1784"/>
                      <a:pt x="24697" y="1"/>
                      <a:pt x="20027" y="1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4"/>
              <p:cNvSpPr/>
              <p:nvPr/>
            </p:nvSpPr>
            <p:spPr>
              <a:xfrm>
                <a:off x="-1211775" y="1384000"/>
                <a:ext cx="655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3491" fill="none" extrusionOk="0">
                    <a:moveTo>
                      <a:pt x="775" y="1"/>
                    </a:moveTo>
                    <a:lnTo>
                      <a:pt x="2620" y="1846"/>
                    </a:lnTo>
                    <a:lnTo>
                      <a:pt x="1" y="4466"/>
                    </a:lnTo>
                    <a:lnTo>
                      <a:pt x="2418" y="6883"/>
                    </a:lnTo>
                    <a:lnTo>
                      <a:pt x="1" y="9311"/>
                    </a:lnTo>
                    <a:lnTo>
                      <a:pt x="2501" y="11812"/>
                    </a:lnTo>
                    <a:lnTo>
                      <a:pt x="810" y="1349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4"/>
              <p:cNvSpPr/>
              <p:nvPr/>
            </p:nvSpPr>
            <p:spPr>
              <a:xfrm>
                <a:off x="-1131100" y="1259875"/>
                <a:ext cx="66700" cy="57747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3099" fill="none" extrusionOk="0">
                    <a:moveTo>
                      <a:pt x="60" y="1"/>
                    </a:moveTo>
                    <a:lnTo>
                      <a:pt x="2560" y="2346"/>
                    </a:lnTo>
                    <a:cubicBezTo>
                      <a:pt x="2560" y="2346"/>
                      <a:pt x="72" y="4668"/>
                      <a:pt x="0" y="4728"/>
                    </a:cubicBezTo>
                    <a:lnTo>
                      <a:pt x="2667" y="7204"/>
                    </a:lnTo>
                    <a:lnTo>
                      <a:pt x="48" y="9645"/>
                    </a:lnTo>
                    <a:lnTo>
                      <a:pt x="2465" y="11907"/>
                    </a:lnTo>
                    <a:lnTo>
                      <a:pt x="60" y="14157"/>
                    </a:lnTo>
                    <a:lnTo>
                      <a:pt x="2560" y="16491"/>
                    </a:lnTo>
                    <a:cubicBezTo>
                      <a:pt x="2560" y="16491"/>
                      <a:pt x="72" y="18813"/>
                      <a:pt x="0" y="18872"/>
                    </a:cubicBezTo>
                    <a:lnTo>
                      <a:pt x="2667" y="21361"/>
                    </a:lnTo>
                    <a:lnTo>
                      <a:pt x="786" y="23099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4"/>
              <p:cNvSpPr/>
              <p:nvPr/>
            </p:nvSpPr>
            <p:spPr>
              <a:xfrm>
                <a:off x="-1041800" y="1147375"/>
                <a:ext cx="67000" cy="7926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1707" fill="none" extrusionOk="0">
                    <a:moveTo>
                      <a:pt x="1393" y="0"/>
                    </a:moveTo>
                    <a:lnTo>
                      <a:pt x="2500" y="1084"/>
                    </a:lnTo>
                    <a:lnTo>
                      <a:pt x="72" y="3465"/>
                    </a:lnTo>
                    <a:lnTo>
                      <a:pt x="2572" y="5918"/>
                    </a:lnTo>
                    <a:cubicBezTo>
                      <a:pt x="2572" y="5918"/>
                      <a:pt x="83" y="8358"/>
                      <a:pt x="12" y="8430"/>
                    </a:cubicBezTo>
                    <a:lnTo>
                      <a:pt x="2679" y="11049"/>
                    </a:lnTo>
                    <a:lnTo>
                      <a:pt x="60" y="13609"/>
                    </a:lnTo>
                    <a:lnTo>
                      <a:pt x="2489" y="15990"/>
                    </a:lnTo>
                    <a:lnTo>
                      <a:pt x="60" y="18372"/>
                    </a:lnTo>
                    <a:lnTo>
                      <a:pt x="2560" y="20836"/>
                    </a:lnTo>
                    <a:cubicBezTo>
                      <a:pt x="2560" y="20836"/>
                      <a:pt x="72" y="23277"/>
                      <a:pt x="0" y="23348"/>
                    </a:cubicBezTo>
                    <a:lnTo>
                      <a:pt x="2667" y="25968"/>
                    </a:lnTo>
                    <a:lnTo>
                      <a:pt x="48" y="28528"/>
                    </a:lnTo>
                    <a:lnTo>
                      <a:pt x="2477" y="30909"/>
                    </a:lnTo>
                    <a:lnTo>
                      <a:pt x="1655" y="31707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4"/>
              <p:cNvSpPr/>
              <p:nvPr/>
            </p:nvSpPr>
            <p:spPr>
              <a:xfrm>
                <a:off x="-948650" y="1116700"/>
                <a:ext cx="67000" cy="8450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3803" fill="none" extrusionOk="0">
                    <a:moveTo>
                      <a:pt x="751" y="1"/>
                    </a:moveTo>
                    <a:lnTo>
                      <a:pt x="72" y="656"/>
                    </a:lnTo>
                    <a:lnTo>
                      <a:pt x="2489" y="2977"/>
                    </a:lnTo>
                    <a:lnTo>
                      <a:pt x="72" y="5299"/>
                    </a:lnTo>
                    <a:lnTo>
                      <a:pt x="2573" y="7716"/>
                    </a:lnTo>
                    <a:cubicBezTo>
                      <a:pt x="2573" y="7716"/>
                      <a:pt x="84" y="10097"/>
                      <a:pt x="13" y="10169"/>
                    </a:cubicBezTo>
                    <a:lnTo>
                      <a:pt x="2680" y="12729"/>
                    </a:lnTo>
                    <a:lnTo>
                      <a:pt x="60" y="15241"/>
                    </a:lnTo>
                    <a:lnTo>
                      <a:pt x="2477" y="17563"/>
                    </a:lnTo>
                    <a:lnTo>
                      <a:pt x="60" y="19884"/>
                    </a:lnTo>
                    <a:lnTo>
                      <a:pt x="2561" y="22301"/>
                    </a:lnTo>
                    <a:cubicBezTo>
                      <a:pt x="2561" y="22301"/>
                      <a:pt x="72" y="24683"/>
                      <a:pt x="1" y="24754"/>
                    </a:cubicBezTo>
                    <a:lnTo>
                      <a:pt x="2656" y="27314"/>
                    </a:lnTo>
                    <a:lnTo>
                      <a:pt x="37" y="29826"/>
                    </a:lnTo>
                    <a:lnTo>
                      <a:pt x="2465" y="32148"/>
                    </a:lnTo>
                    <a:lnTo>
                      <a:pt x="739" y="3380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4"/>
              <p:cNvSpPr/>
              <p:nvPr/>
            </p:nvSpPr>
            <p:spPr>
              <a:xfrm>
                <a:off x="-855475" y="1083375"/>
                <a:ext cx="67000" cy="9087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6351" fill="none" extrusionOk="0">
                    <a:moveTo>
                      <a:pt x="1346" y="0"/>
                    </a:moveTo>
                    <a:lnTo>
                      <a:pt x="60" y="1239"/>
                    </a:lnTo>
                    <a:lnTo>
                      <a:pt x="2489" y="3608"/>
                    </a:lnTo>
                    <a:lnTo>
                      <a:pt x="60" y="5977"/>
                    </a:lnTo>
                    <a:lnTo>
                      <a:pt x="2572" y="8418"/>
                    </a:lnTo>
                    <a:cubicBezTo>
                      <a:pt x="2572" y="8418"/>
                      <a:pt x="96" y="10847"/>
                      <a:pt x="12" y="10918"/>
                    </a:cubicBezTo>
                    <a:lnTo>
                      <a:pt x="2679" y="13526"/>
                    </a:lnTo>
                    <a:lnTo>
                      <a:pt x="60" y="16074"/>
                    </a:lnTo>
                    <a:lnTo>
                      <a:pt x="2489" y="18431"/>
                    </a:lnTo>
                    <a:lnTo>
                      <a:pt x="60" y="20801"/>
                    </a:lnTo>
                    <a:lnTo>
                      <a:pt x="2560" y="23241"/>
                    </a:lnTo>
                    <a:cubicBezTo>
                      <a:pt x="2560" y="23241"/>
                      <a:pt x="84" y="25670"/>
                      <a:pt x="0" y="25742"/>
                    </a:cubicBezTo>
                    <a:lnTo>
                      <a:pt x="2667" y="28349"/>
                    </a:lnTo>
                    <a:lnTo>
                      <a:pt x="48" y="30885"/>
                    </a:lnTo>
                    <a:lnTo>
                      <a:pt x="2477" y="33255"/>
                    </a:lnTo>
                    <a:lnTo>
                      <a:pt x="48" y="35624"/>
                    </a:lnTo>
                    <a:lnTo>
                      <a:pt x="810" y="3635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4"/>
              <p:cNvSpPr/>
              <p:nvPr/>
            </p:nvSpPr>
            <p:spPr>
              <a:xfrm>
                <a:off x="-762300" y="1086650"/>
                <a:ext cx="66975" cy="9058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232" fill="none" extrusionOk="0">
                    <a:moveTo>
                      <a:pt x="1727" y="0"/>
                    </a:moveTo>
                    <a:lnTo>
                      <a:pt x="72" y="1608"/>
                    </a:lnTo>
                    <a:lnTo>
                      <a:pt x="2500" y="3953"/>
                    </a:lnTo>
                    <a:lnTo>
                      <a:pt x="72" y="6311"/>
                    </a:lnTo>
                    <a:lnTo>
                      <a:pt x="2572" y="8728"/>
                    </a:lnTo>
                    <a:cubicBezTo>
                      <a:pt x="2572" y="8728"/>
                      <a:pt x="83" y="11133"/>
                      <a:pt x="12" y="11204"/>
                    </a:cubicBezTo>
                    <a:lnTo>
                      <a:pt x="2679" y="13776"/>
                    </a:lnTo>
                    <a:lnTo>
                      <a:pt x="60" y="16312"/>
                    </a:lnTo>
                    <a:lnTo>
                      <a:pt x="2489" y="18657"/>
                    </a:lnTo>
                    <a:lnTo>
                      <a:pt x="60" y="21015"/>
                    </a:lnTo>
                    <a:lnTo>
                      <a:pt x="2560" y="23432"/>
                    </a:lnTo>
                    <a:cubicBezTo>
                      <a:pt x="2560" y="23432"/>
                      <a:pt x="72" y="25837"/>
                      <a:pt x="0" y="25908"/>
                    </a:cubicBezTo>
                    <a:lnTo>
                      <a:pt x="2667" y="28480"/>
                    </a:lnTo>
                    <a:lnTo>
                      <a:pt x="48" y="31016"/>
                    </a:lnTo>
                    <a:lnTo>
                      <a:pt x="2465" y="33362"/>
                    </a:lnTo>
                    <a:lnTo>
                      <a:pt x="48" y="35719"/>
                    </a:lnTo>
                    <a:lnTo>
                      <a:pt x="584" y="36231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4"/>
              <p:cNvSpPr/>
              <p:nvPr/>
            </p:nvSpPr>
            <p:spPr>
              <a:xfrm>
                <a:off x="-669450" y="1106000"/>
                <a:ext cx="67000" cy="8733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4934" fill="none" extrusionOk="0">
                    <a:moveTo>
                      <a:pt x="1025" y="0"/>
                    </a:moveTo>
                    <a:lnTo>
                      <a:pt x="72" y="905"/>
                    </a:lnTo>
                    <a:lnTo>
                      <a:pt x="2501" y="3239"/>
                    </a:lnTo>
                    <a:lnTo>
                      <a:pt x="72" y="5584"/>
                    </a:lnTo>
                    <a:lnTo>
                      <a:pt x="2573" y="8001"/>
                    </a:lnTo>
                    <a:cubicBezTo>
                      <a:pt x="2573" y="8001"/>
                      <a:pt x="96" y="10406"/>
                      <a:pt x="25" y="10478"/>
                    </a:cubicBezTo>
                    <a:lnTo>
                      <a:pt x="2680" y="13050"/>
                    </a:lnTo>
                    <a:lnTo>
                      <a:pt x="60" y="15586"/>
                    </a:lnTo>
                    <a:lnTo>
                      <a:pt x="2489" y="17919"/>
                    </a:lnTo>
                    <a:lnTo>
                      <a:pt x="60" y="20253"/>
                    </a:lnTo>
                    <a:lnTo>
                      <a:pt x="2561" y="22682"/>
                    </a:lnTo>
                    <a:cubicBezTo>
                      <a:pt x="2561" y="22682"/>
                      <a:pt x="84" y="25075"/>
                      <a:pt x="1" y="25146"/>
                    </a:cubicBezTo>
                    <a:lnTo>
                      <a:pt x="2668" y="27730"/>
                    </a:lnTo>
                    <a:lnTo>
                      <a:pt x="48" y="30254"/>
                    </a:lnTo>
                    <a:lnTo>
                      <a:pt x="2477" y="32588"/>
                    </a:lnTo>
                    <a:lnTo>
                      <a:pt x="48" y="3493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4"/>
              <p:cNvSpPr/>
              <p:nvPr/>
            </p:nvSpPr>
            <p:spPr>
              <a:xfrm>
                <a:off x="-576275" y="1139925"/>
                <a:ext cx="67000" cy="77960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1184" fill="none" extrusionOk="0">
                    <a:moveTo>
                      <a:pt x="917" y="1"/>
                    </a:moveTo>
                    <a:lnTo>
                      <a:pt x="2501" y="1548"/>
                    </a:lnTo>
                    <a:lnTo>
                      <a:pt x="72" y="3906"/>
                    </a:lnTo>
                    <a:lnTo>
                      <a:pt x="2572" y="6347"/>
                    </a:lnTo>
                    <a:cubicBezTo>
                      <a:pt x="2572" y="6347"/>
                      <a:pt x="84" y="8776"/>
                      <a:pt x="12" y="8847"/>
                    </a:cubicBezTo>
                    <a:lnTo>
                      <a:pt x="2679" y="11454"/>
                    </a:lnTo>
                    <a:lnTo>
                      <a:pt x="60" y="14002"/>
                    </a:lnTo>
                    <a:lnTo>
                      <a:pt x="2477" y="16360"/>
                    </a:lnTo>
                    <a:lnTo>
                      <a:pt x="60" y="18729"/>
                    </a:lnTo>
                    <a:lnTo>
                      <a:pt x="2560" y="21170"/>
                    </a:lnTo>
                    <a:cubicBezTo>
                      <a:pt x="2560" y="21170"/>
                      <a:pt x="72" y="23599"/>
                      <a:pt x="1" y="23670"/>
                    </a:cubicBezTo>
                    <a:lnTo>
                      <a:pt x="2656" y="26278"/>
                    </a:lnTo>
                    <a:lnTo>
                      <a:pt x="36" y="28826"/>
                    </a:lnTo>
                    <a:lnTo>
                      <a:pt x="2465" y="3118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4"/>
              <p:cNvSpPr/>
              <p:nvPr/>
            </p:nvSpPr>
            <p:spPr>
              <a:xfrm>
                <a:off x="-483100" y="1226550"/>
                <a:ext cx="67000" cy="64920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5968" fill="none" extrusionOk="0">
                    <a:moveTo>
                      <a:pt x="1048" y="0"/>
                    </a:moveTo>
                    <a:lnTo>
                      <a:pt x="84" y="917"/>
                    </a:lnTo>
                    <a:lnTo>
                      <a:pt x="2584" y="3322"/>
                    </a:lnTo>
                    <a:cubicBezTo>
                      <a:pt x="2584" y="3322"/>
                      <a:pt x="95" y="5703"/>
                      <a:pt x="24" y="5763"/>
                    </a:cubicBezTo>
                    <a:lnTo>
                      <a:pt x="2679" y="8299"/>
                    </a:lnTo>
                    <a:lnTo>
                      <a:pt x="60" y="10799"/>
                    </a:lnTo>
                    <a:lnTo>
                      <a:pt x="2489" y="13121"/>
                    </a:lnTo>
                    <a:lnTo>
                      <a:pt x="60" y="15443"/>
                    </a:lnTo>
                    <a:lnTo>
                      <a:pt x="2560" y="17848"/>
                    </a:lnTo>
                    <a:cubicBezTo>
                      <a:pt x="2560" y="17848"/>
                      <a:pt x="84" y="20229"/>
                      <a:pt x="0" y="20289"/>
                    </a:cubicBezTo>
                    <a:lnTo>
                      <a:pt x="2667" y="22825"/>
                    </a:lnTo>
                    <a:lnTo>
                      <a:pt x="48" y="25325"/>
                    </a:lnTo>
                    <a:lnTo>
                      <a:pt x="715" y="25968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" name="Google Shape;455;p34"/>
            <p:cNvGrpSpPr/>
            <p:nvPr/>
          </p:nvGrpSpPr>
          <p:grpSpPr>
            <a:xfrm>
              <a:off x="-1123167" y="1203597"/>
              <a:ext cx="698534" cy="673231"/>
              <a:chOff x="12428325" y="1104150"/>
              <a:chExt cx="779875" cy="751625"/>
            </a:xfrm>
          </p:grpSpPr>
          <p:sp>
            <p:nvSpPr>
              <p:cNvPr id="456" name="Google Shape;456;p34"/>
              <p:cNvSpPr/>
              <p:nvPr/>
            </p:nvSpPr>
            <p:spPr>
              <a:xfrm>
                <a:off x="12428325" y="1475425"/>
                <a:ext cx="167300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217" extrusionOk="0">
                    <a:moveTo>
                      <a:pt x="3331" y="0"/>
                    </a:moveTo>
                    <a:cubicBezTo>
                      <a:pt x="1840" y="0"/>
                      <a:pt x="520" y="1087"/>
                      <a:pt x="274" y="2616"/>
                    </a:cubicBezTo>
                    <a:cubicBezTo>
                      <a:pt x="1" y="4306"/>
                      <a:pt x="1155" y="5902"/>
                      <a:pt x="2846" y="6176"/>
                    </a:cubicBezTo>
                    <a:cubicBezTo>
                      <a:pt x="3016" y="6203"/>
                      <a:pt x="3184" y="6216"/>
                      <a:pt x="3351" y="6216"/>
                    </a:cubicBezTo>
                    <a:cubicBezTo>
                      <a:pt x="4854" y="6216"/>
                      <a:pt x="6171" y="5137"/>
                      <a:pt x="6418" y="3604"/>
                    </a:cubicBezTo>
                    <a:cubicBezTo>
                      <a:pt x="6692" y="1913"/>
                      <a:pt x="5537" y="318"/>
                      <a:pt x="3846" y="44"/>
                    </a:cubicBezTo>
                    <a:cubicBezTo>
                      <a:pt x="3673" y="15"/>
                      <a:pt x="3501" y="0"/>
                      <a:pt x="3331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4"/>
              <p:cNvSpPr/>
              <p:nvPr/>
            </p:nvSpPr>
            <p:spPr>
              <a:xfrm>
                <a:off x="12466450" y="1526500"/>
                <a:ext cx="6372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369" extrusionOk="0">
                    <a:moveTo>
                      <a:pt x="310" y="0"/>
                    </a:moveTo>
                    <a:cubicBezTo>
                      <a:pt x="143" y="0"/>
                      <a:pt x="0" y="219"/>
                      <a:pt x="154" y="382"/>
                    </a:cubicBezTo>
                    <a:lnTo>
                      <a:pt x="2071" y="2299"/>
                    </a:lnTo>
                    <a:cubicBezTo>
                      <a:pt x="2120" y="2348"/>
                      <a:pt x="2174" y="2368"/>
                      <a:pt x="2226" y="2368"/>
                    </a:cubicBezTo>
                    <a:cubicBezTo>
                      <a:pt x="2400" y="2368"/>
                      <a:pt x="2549" y="2136"/>
                      <a:pt x="2393" y="1989"/>
                    </a:cubicBezTo>
                    <a:lnTo>
                      <a:pt x="464" y="73"/>
                    </a:lnTo>
                    <a:cubicBezTo>
                      <a:pt x="416" y="22"/>
                      <a:pt x="361" y="0"/>
                      <a:pt x="31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4"/>
              <p:cNvSpPr/>
              <p:nvPr/>
            </p:nvSpPr>
            <p:spPr>
              <a:xfrm>
                <a:off x="12465925" y="1526500"/>
                <a:ext cx="638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372" extrusionOk="0">
                    <a:moveTo>
                      <a:pt x="2241" y="0"/>
                    </a:moveTo>
                    <a:cubicBezTo>
                      <a:pt x="2188" y="0"/>
                      <a:pt x="2131" y="22"/>
                      <a:pt x="2080" y="73"/>
                    </a:cubicBezTo>
                    <a:lnTo>
                      <a:pt x="163" y="1989"/>
                    </a:lnTo>
                    <a:cubicBezTo>
                      <a:pt x="0" y="2153"/>
                      <a:pt x="155" y="2371"/>
                      <a:pt x="322" y="2371"/>
                    </a:cubicBezTo>
                    <a:cubicBezTo>
                      <a:pt x="374" y="2371"/>
                      <a:pt x="428" y="2350"/>
                      <a:pt x="473" y="2299"/>
                    </a:cubicBezTo>
                    <a:lnTo>
                      <a:pt x="2390" y="382"/>
                    </a:lnTo>
                    <a:cubicBezTo>
                      <a:pt x="2553" y="219"/>
                      <a:pt x="2412" y="0"/>
                      <a:pt x="2241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4"/>
              <p:cNvSpPr/>
              <p:nvPr/>
            </p:nvSpPr>
            <p:spPr>
              <a:xfrm>
                <a:off x="13037325" y="1475475"/>
                <a:ext cx="170875" cy="15570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228" extrusionOk="0">
                    <a:moveTo>
                      <a:pt x="3418" y="0"/>
                    </a:moveTo>
                    <a:cubicBezTo>
                      <a:pt x="2620" y="0"/>
                      <a:pt x="1822" y="304"/>
                      <a:pt x="1215" y="911"/>
                    </a:cubicBezTo>
                    <a:cubicBezTo>
                      <a:pt x="1" y="2125"/>
                      <a:pt x="1" y="4102"/>
                      <a:pt x="1215" y="5316"/>
                    </a:cubicBezTo>
                    <a:cubicBezTo>
                      <a:pt x="1822" y="5924"/>
                      <a:pt x="2620" y="6227"/>
                      <a:pt x="3418" y="6227"/>
                    </a:cubicBezTo>
                    <a:cubicBezTo>
                      <a:pt x="4216" y="6227"/>
                      <a:pt x="5013" y="5924"/>
                      <a:pt x="5621" y="5316"/>
                    </a:cubicBezTo>
                    <a:cubicBezTo>
                      <a:pt x="6835" y="4102"/>
                      <a:pt x="6835" y="2125"/>
                      <a:pt x="5621" y="911"/>
                    </a:cubicBezTo>
                    <a:cubicBezTo>
                      <a:pt x="5013" y="304"/>
                      <a:pt x="4216" y="0"/>
                      <a:pt x="3418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4"/>
              <p:cNvSpPr/>
              <p:nvPr/>
            </p:nvSpPr>
            <p:spPr>
              <a:xfrm>
                <a:off x="13104925" y="1526500"/>
                <a:ext cx="6367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372" extrusionOk="0">
                    <a:moveTo>
                      <a:pt x="2232" y="0"/>
                    </a:moveTo>
                    <a:cubicBezTo>
                      <a:pt x="2179" y="0"/>
                      <a:pt x="2122" y="22"/>
                      <a:pt x="2071" y="73"/>
                    </a:cubicBezTo>
                    <a:lnTo>
                      <a:pt x="154" y="1989"/>
                    </a:lnTo>
                    <a:cubicBezTo>
                      <a:pt x="0" y="2153"/>
                      <a:pt x="150" y="2371"/>
                      <a:pt x="314" y="2371"/>
                    </a:cubicBezTo>
                    <a:cubicBezTo>
                      <a:pt x="366" y="2371"/>
                      <a:pt x="419" y="2350"/>
                      <a:pt x="464" y="2299"/>
                    </a:cubicBezTo>
                    <a:lnTo>
                      <a:pt x="2393" y="382"/>
                    </a:lnTo>
                    <a:cubicBezTo>
                      <a:pt x="2547" y="219"/>
                      <a:pt x="2404" y="0"/>
                      <a:pt x="223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4"/>
              <p:cNvSpPr/>
              <p:nvPr/>
            </p:nvSpPr>
            <p:spPr>
              <a:xfrm>
                <a:off x="13105200" y="1526500"/>
                <a:ext cx="637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2369" extrusionOk="0">
                    <a:moveTo>
                      <a:pt x="316" y="0"/>
                    </a:moveTo>
                    <a:cubicBezTo>
                      <a:pt x="144" y="0"/>
                      <a:pt x="1" y="219"/>
                      <a:pt x="155" y="382"/>
                    </a:cubicBezTo>
                    <a:lnTo>
                      <a:pt x="2084" y="2299"/>
                    </a:lnTo>
                    <a:cubicBezTo>
                      <a:pt x="2130" y="2348"/>
                      <a:pt x="2182" y="2368"/>
                      <a:pt x="2232" y="2368"/>
                    </a:cubicBezTo>
                    <a:cubicBezTo>
                      <a:pt x="2401" y="2368"/>
                      <a:pt x="2550" y="2136"/>
                      <a:pt x="2394" y="1989"/>
                    </a:cubicBezTo>
                    <a:lnTo>
                      <a:pt x="477" y="73"/>
                    </a:lnTo>
                    <a:cubicBezTo>
                      <a:pt x="426" y="22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4"/>
              <p:cNvSpPr/>
              <p:nvPr/>
            </p:nvSpPr>
            <p:spPr>
              <a:xfrm>
                <a:off x="12538450" y="1271725"/>
                <a:ext cx="560225" cy="584050"/>
              </a:xfrm>
              <a:custGeom>
                <a:avLst/>
                <a:gdLst/>
                <a:ahLst/>
                <a:cxnLst/>
                <a:rect l="l" t="t" r="r" b="b"/>
                <a:pathLst>
                  <a:path w="22409" h="23362" extrusionOk="0">
                    <a:moveTo>
                      <a:pt x="8335" y="0"/>
                    </a:moveTo>
                    <a:cubicBezTo>
                      <a:pt x="6025" y="0"/>
                      <a:pt x="3942" y="941"/>
                      <a:pt x="2442" y="2441"/>
                    </a:cubicBezTo>
                    <a:cubicBezTo>
                      <a:pt x="941" y="3953"/>
                      <a:pt x="1" y="6037"/>
                      <a:pt x="1" y="8347"/>
                    </a:cubicBezTo>
                    <a:lnTo>
                      <a:pt x="1" y="11990"/>
                    </a:lnTo>
                    <a:cubicBezTo>
                      <a:pt x="1" y="18145"/>
                      <a:pt x="4894" y="23289"/>
                      <a:pt x="11062" y="23360"/>
                    </a:cubicBezTo>
                    <a:cubicBezTo>
                      <a:pt x="11106" y="23361"/>
                      <a:pt x="11149" y="23361"/>
                      <a:pt x="11193" y="23361"/>
                    </a:cubicBezTo>
                    <a:cubicBezTo>
                      <a:pt x="17395" y="23361"/>
                      <a:pt x="22408" y="18340"/>
                      <a:pt x="22408" y="12145"/>
                    </a:cubicBezTo>
                    <a:lnTo>
                      <a:pt x="22408" y="8347"/>
                    </a:lnTo>
                    <a:cubicBezTo>
                      <a:pt x="22408" y="6335"/>
                      <a:pt x="21694" y="4489"/>
                      <a:pt x="20503" y="3037"/>
                    </a:cubicBezTo>
                    <a:cubicBezTo>
                      <a:pt x="18968" y="1179"/>
                      <a:pt x="16670" y="0"/>
                      <a:pt x="14074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4"/>
              <p:cNvSpPr/>
              <p:nvPr/>
            </p:nvSpPr>
            <p:spPr>
              <a:xfrm>
                <a:off x="12792950" y="1611950"/>
                <a:ext cx="58675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751" fill="none" extrusionOk="0">
                    <a:moveTo>
                      <a:pt x="2346" y="881"/>
                    </a:moveTo>
                    <a:cubicBezTo>
                      <a:pt x="2346" y="1358"/>
                      <a:pt x="1834" y="1750"/>
                      <a:pt x="1179" y="1750"/>
                    </a:cubicBezTo>
                    <a:cubicBezTo>
                      <a:pt x="525" y="1750"/>
                      <a:pt x="1" y="1369"/>
                      <a:pt x="1" y="881"/>
                    </a:cubicBezTo>
                    <a:cubicBezTo>
                      <a:pt x="1" y="405"/>
                      <a:pt x="525" y="0"/>
                      <a:pt x="1179" y="0"/>
                    </a:cubicBezTo>
                    <a:cubicBezTo>
                      <a:pt x="1834" y="0"/>
                      <a:pt x="2346" y="405"/>
                      <a:pt x="2346" y="881"/>
                    </a:cubicBezTo>
                    <a:close/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4"/>
              <p:cNvSpPr/>
              <p:nvPr/>
            </p:nvSpPr>
            <p:spPr>
              <a:xfrm>
                <a:off x="12746825" y="1689025"/>
                <a:ext cx="1518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216" fill="none" extrusionOk="0">
                    <a:moveTo>
                      <a:pt x="6072" y="72"/>
                    </a:moveTo>
                    <a:cubicBezTo>
                      <a:pt x="5572" y="1322"/>
                      <a:pt x="4406" y="2215"/>
                      <a:pt x="3048" y="2215"/>
                    </a:cubicBezTo>
                    <a:cubicBezTo>
                      <a:pt x="1667" y="2215"/>
                      <a:pt x="477" y="1299"/>
                      <a:pt x="0" y="1"/>
                    </a:cubicBezTo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4"/>
              <p:cNvSpPr/>
              <p:nvPr/>
            </p:nvSpPr>
            <p:spPr>
              <a:xfrm>
                <a:off x="12635200" y="1488425"/>
                <a:ext cx="896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894" extrusionOk="0">
                    <a:moveTo>
                      <a:pt x="1834" y="0"/>
                    </a:moveTo>
                    <a:cubicBezTo>
                      <a:pt x="810" y="0"/>
                      <a:pt x="0" y="1310"/>
                      <a:pt x="0" y="2941"/>
                    </a:cubicBezTo>
                    <a:cubicBezTo>
                      <a:pt x="0" y="4584"/>
                      <a:pt x="810" y="5894"/>
                      <a:pt x="1834" y="5894"/>
                    </a:cubicBezTo>
                    <a:cubicBezTo>
                      <a:pt x="2667" y="5894"/>
                      <a:pt x="3358" y="5001"/>
                      <a:pt x="3584" y="3774"/>
                    </a:cubicBezTo>
                    <a:lnTo>
                      <a:pt x="1798" y="2941"/>
                    </a:lnTo>
                    <a:lnTo>
                      <a:pt x="3584" y="2108"/>
                    </a:lnTo>
                    <a:cubicBezTo>
                      <a:pt x="3358" y="893"/>
                      <a:pt x="2667" y="0"/>
                      <a:pt x="1834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4"/>
              <p:cNvSpPr/>
              <p:nvPr/>
            </p:nvSpPr>
            <p:spPr>
              <a:xfrm>
                <a:off x="12910525" y="1488425"/>
                <a:ext cx="896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894" extrusionOk="0">
                    <a:moveTo>
                      <a:pt x="1834" y="0"/>
                    </a:moveTo>
                    <a:cubicBezTo>
                      <a:pt x="810" y="0"/>
                      <a:pt x="1" y="1310"/>
                      <a:pt x="1" y="2941"/>
                    </a:cubicBezTo>
                    <a:cubicBezTo>
                      <a:pt x="1" y="4584"/>
                      <a:pt x="810" y="5894"/>
                      <a:pt x="1834" y="5894"/>
                    </a:cubicBezTo>
                    <a:cubicBezTo>
                      <a:pt x="2668" y="5894"/>
                      <a:pt x="3358" y="5001"/>
                      <a:pt x="3584" y="3774"/>
                    </a:cubicBezTo>
                    <a:lnTo>
                      <a:pt x="1799" y="2941"/>
                    </a:lnTo>
                    <a:lnTo>
                      <a:pt x="3584" y="2108"/>
                    </a:lnTo>
                    <a:cubicBezTo>
                      <a:pt x="3358" y="893"/>
                      <a:pt x="2668" y="0"/>
                      <a:pt x="1834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4"/>
              <p:cNvSpPr/>
              <p:nvPr/>
            </p:nvSpPr>
            <p:spPr>
              <a:xfrm>
                <a:off x="12538150" y="1449425"/>
                <a:ext cx="5605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9014" extrusionOk="0">
                    <a:moveTo>
                      <a:pt x="5871" y="751"/>
                    </a:moveTo>
                    <a:cubicBezTo>
                      <a:pt x="7942" y="751"/>
                      <a:pt x="9621" y="2441"/>
                      <a:pt x="9621" y="4501"/>
                    </a:cubicBezTo>
                    <a:cubicBezTo>
                      <a:pt x="9609" y="6573"/>
                      <a:pt x="7942" y="8251"/>
                      <a:pt x="5871" y="8251"/>
                    </a:cubicBezTo>
                    <a:cubicBezTo>
                      <a:pt x="3811" y="8251"/>
                      <a:pt x="2120" y="6573"/>
                      <a:pt x="2120" y="4501"/>
                    </a:cubicBezTo>
                    <a:cubicBezTo>
                      <a:pt x="2120" y="2441"/>
                      <a:pt x="3811" y="751"/>
                      <a:pt x="5871" y="751"/>
                    </a:cubicBezTo>
                    <a:close/>
                    <a:moveTo>
                      <a:pt x="16872" y="751"/>
                    </a:moveTo>
                    <a:cubicBezTo>
                      <a:pt x="18944" y="751"/>
                      <a:pt x="20623" y="2441"/>
                      <a:pt x="20623" y="4501"/>
                    </a:cubicBezTo>
                    <a:cubicBezTo>
                      <a:pt x="20623" y="6573"/>
                      <a:pt x="18944" y="8251"/>
                      <a:pt x="16872" y="8251"/>
                    </a:cubicBezTo>
                    <a:cubicBezTo>
                      <a:pt x="14800" y="8251"/>
                      <a:pt x="13122" y="6573"/>
                      <a:pt x="13122" y="4501"/>
                    </a:cubicBezTo>
                    <a:cubicBezTo>
                      <a:pt x="13122" y="2441"/>
                      <a:pt x="14800" y="751"/>
                      <a:pt x="16872" y="751"/>
                    </a:cubicBezTo>
                    <a:close/>
                    <a:moveTo>
                      <a:pt x="5859" y="0"/>
                    </a:moveTo>
                    <a:cubicBezTo>
                      <a:pt x="4287" y="0"/>
                      <a:pt x="2882" y="810"/>
                      <a:pt x="2085" y="2036"/>
                    </a:cubicBezTo>
                    <a:lnTo>
                      <a:pt x="61" y="310"/>
                    </a:lnTo>
                    <a:cubicBezTo>
                      <a:pt x="61" y="310"/>
                      <a:pt x="13" y="679"/>
                      <a:pt x="13" y="810"/>
                    </a:cubicBezTo>
                    <a:cubicBezTo>
                      <a:pt x="13" y="977"/>
                      <a:pt x="1" y="1239"/>
                      <a:pt x="1" y="1239"/>
                    </a:cubicBezTo>
                    <a:lnTo>
                      <a:pt x="1692" y="2739"/>
                    </a:lnTo>
                    <a:cubicBezTo>
                      <a:pt x="1454" y="3287"/>
                      <a:pt x="1334" y="3882"/>
                      <a:pt x="1334" y="4513"/>
                    </a:cubicBezTo>
                    <a:cubicBezTo>
                      <a:pt x="1334" y="7001"/>
                      <a:pt x="3359" y="9013"/>
                      <a:pt x="5847" y="9013"/>
                    </a:cubicBezTo>
                    <a:cubicBezTo>
                      <a:pt x="8347" y="9013"/>
                      <a:pt x="10359" y="6989"/>
                      <a:pt x="10359" y="4513"/>
                    </a:cubicBezTo>
                    <a:cubicBezTo>
                      <a:pt x="10597" y="4432"/>
                      <a:pt x="10934" y="4358"/>
                      <a:pt x="11335" y="4358"/>
                    </a:cubicBezTo>
                    <a:cubicBezTo>
                      <a:pt x="11638" y="4358"/>
                      <a:pt x="11977" y="4400"/>
                      <a:pt x="12336" y="4513"/>
                    </a:cubicBezTo>
                    <a:cubicBezTo>
                      <a:pt x="12336" y="7001"/>
                      <a:pt x="14360" y="9013"/>
                      <a:pt x="16848" y="9013"/>
                    </a:cubicBezTo>
                    <a:cubicBezTo>
                      <a:pt x="19349" y="9013"/>
                      <a:pt x="21349" y="6989"/>
                      <a:pt x="21349" y="4513"/>
                    </a:cubicBezTo>
                    <a:cubicBezTo>
                      <a:pt x="21349" y="3799"/>
                      <a:pt x="21194" y="3132"/>
                      <a:pt x="20908" y="2536"/>
                    </a:cubicBezTo>
                    <a:lnTo>
                      <a:pt x="22420" y="1203"/>
                    </a:lnTo>
                    <a:cubicBezTo>
                      <a:pt x="22420" y="1203"/>
                      <a:pt x="22420" y="977"/>
                      <a:pt x="22409" y="810"/>
                    </a:cubicBezTo>
                    <a:cubicBezTo>
                      <a:pt x="22409" y="679"/>
                      <a:pt x="22361" y="310"/>
                      <a:pt x="22361" y="310"/>
                    </a:cubicBezTo>
                    <a:lnTo>
                      <a:pt x="20539" y="1870"/>
                    </a:lnTo>
                    <a:cubicBezTo>
                      <a:pt x="19718" y="727"/>
                      <a:pt x="18372" y="0"/>
                      <a:pt x="16872" y="0"/>
                    </a:cubicBezTo>
                    <a:cubicBezTo>
                      <a:pt x="14658" y="0"/>
                      <a:pt x="12812" y="1608"/>
                      <a:pt x="12419" y="3715"/>
                    </a:cubicBezTo>
                    <a:cubicBezTo>
                      <a:pt x="12042" y="3593"/>
                      <a:pt x="11686" y="3549"/>
                      <a:pt x="11371" y="3549"/>
                    </a:cubicBezTo>
                    <a:cubicBezTo>
                      <a:pt x="10920" y="3549"/>
                      <a:pt x="10550" y="3638"/>
                      <a:pt x="10312" y="3715"/>
                    </a:cubicBezTo>
                    <a:cubicBezTo>
                      <a:pt x="9943" y="1608"/>
                      <a:pt x="8097" y="0"/>
                      <a:pt x="5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4"/>
              <p:cNvSpPr/>
              <p:nvPr/>
            </p:nvSpPr>
            <p:spPr>
              <a:xfrm>
                <a:off x="12535175" y="1480375"/>
                <a:ext cx="8375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752" fill="none" extrusionOk="0">
                    <a:moveTo>
                      <a:pt x="144" y="1"/>
                    </a:moveTo>
                    <a:cubicBezTo>
                      <a:pt x="144" y="1"/>
                      <a:pt x="1" y="4668"/>
                      <a:pt x="334" y="5751"/>
                    </a:cubicBezTo>
                  </a:path>
                </a:pathLst>
              </a:custGeom>
              <a:noFill/>
              <a:ln w="11300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4"/>
              <p:cNvSpPr/>
              <p:nvPr/>
            </p:nvSpPr>
            <p:spPr>
              <a:xfrm>
                <a:off x="13093300" y="1480375"/>
                <a:ext cx="8350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752" fill="none" extrusionOk="0">
                    <a:moveTo>
                      <a:pt x="191" y="1"/>
                    </a:moveTo>
                    <a:cubicBezTo>
                      <a:pt x="191" y="1"/>
                      <a:pt x="334" y="4668"/>
                      <a:pt x="0" y="5751"/>
                    </a:cubicBezTo>
                  </a:path>
                </a:pathLst>
              </a:custGeom>
              <a:noFill/>
              <a:ln w="11300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4"/>
              <p:cNvSpPr/>
              <p:nvPr/>
            </p:nvSpPr>
            <p:spPr>
              <a:xfrm>
                <a:off x="12480125" y="1104150"/>
                <a:ext cx="680750" cy="406925"/>
              </a:xfrm>
              <a:custGeom>
                <a:avLst/>
                <a:gdLst/>
                <a:ahLst/>
                <a:cxnLst/>
                <a:rect l="l" t="t" r="r" b="b"/>
                <a:pathLst>
                  <a:path w="27230" h="16277" extrusionOk="0">
                    <a:moveTo>
                      <a:pt x="13061" y="0"/>
                    </a:moveTo>
                    <a:lnTo>
                      <a:pt x="13061" y="0"/>
                    </a:lnTo>
                    <a:cubicBezTo>
                      <a:pt x="11502" y="179"/>
                      <a:pt x="10954" y="1274"/>
                      <a:pt x="10954" y="1274"/>
                    </a:cubicBezTo>
                    <a:cubicBezTo>
                      <a:pt x="10240" y="489"/>
                      <a:pt x="8192" y="179"/>
                      <a:pt x="8192" y="179"/>
                    </a:cubicBezTo>
                    <a:lnTo>
                      <a:pt x="8192" y="179"/>
                    </a:lnTo>
                    <a:cubicBezTo>
                      <a:pt x="8835" y="858"/>
                      <a:pt x="9240" y="1679"/>
                      <a:pt x="9240" y="1679"/>
                    </a:cubicBezTo>
                    <a:cubicBezTo>
                      <a:pt x="8798" y="1593"/>
                      <a:pt x="8337" y="1556"/>
                      <a:pt x="7875" y="1556"/>
                    </a:cubicBezTo>
                    <a:cubicBezTo>
                      <a:pt x="5474" y="1556"/>
                      <a:pt x="3036" y="2536"/>
                      <a:pt x="3036" y="2536"/>
                    </a:cubicBezTo>
                    <a:cubicBezTo>
                      <a:pt x="4108" y="2620"/>
                      <a:pt x="4596" y="3405"/>
                      <a:pt x="4596" y="3405"/>
                    </a:cubicBezTo>
                    <a:cubicBezTo>
                      <a:pt x="0" y="5394"/>
                      <a:pt x="24" y="9716"/>
                      <a:pt x="24" y="9716"/>
                    </a:cubicBezTo>
                    <a:cubicBezTo>
                      <a:pt x="631" y="8823"/>
                      <a:pt x="1679" y="8109"/>
                      <a:pt x="1679" y="8108"/>
                    </a:cubicBezTo>
                    <a:lnTo>
                      <a:pt x="1679" y="8108"/>
                    </a:lnTo>
                    <a:cubicBezTo>
                      <a:pt x="655" y="10740"/>
                      <a:pt x="858" y="13811"/>
                      <a:pt x="2227" y="16276"/>
                    </a:cubicBezTo>
                    <a:cubicBezTo>
                      <a:pt x="2227" y="16276"/>
                      <a:pt x="2882" y="12561"/>
                      <a:pt x="4977" y="10633"/>
                    </a:cubicBezTo>
                    <a:cubicBezTo>
                      <a:pt x="4977" y="10633"/>
                      <a:pt x="5799" y="12276"/>
                      <a:pt x="7989" y="12740"/>
                    </a:cubicBezTo>
                    <a:cubicBezTo>
                      <a:pt x="7989" y="12740"/>
                      <a:pt x="7620" y="11204"/>
                      <a:pt x="8358" y="10204"/>
                    </a:cubicBezTo>
                    <a:cubicBezTo>
                      <a:pt x="8358" y="10204"/>
                      <a:pt x="9740" y="12478"/>
                      <a:pt x="12168" y="12990"/>
                    </a:cubicBezTo>
                    <a:cubicBezTo>
                      <a:pt x="12168" y="12990"/>
                      <a:pt x="11966" y="11133"/>
                      <a:pt x="12811" y="10073"/>
                    </a:cubicBezTo>
                    <a:cubicBezTo>
                      <a:pt x="12811" y="10073"/>
                      <a:pt x="13597" y="12287"/>
                      <a:pt x="15669" y="12990"/>
                    </a:cubicBezTo>
                    <a:cubicBezTo>
                      <a:pt x="15669" y="12990"/>
                      <a:pt x="16050" y="11025"/>
                      <a:pt x="17205" y="10275"/>
                    </a:cubicBezTo>
                    <a:cubicBezTo>
                      <a:pt x="17205" y="10275"/>
                      <a:pt x="18193" y="12502"/>
                      <a:pt x="20277" y="13097"/>
                    </a:cubicBezTo>
                    <a:cubicBezTo>
                      <a:pt x="20277" y="13097"/>
                      <a:pt x="19657" y="11228"/>
                      <a:pt x="21372" y="10597"/>
                    </a:cubicBezTo>
                    <a:cubicBezTo>
                      <a:pt x="21372" y="10597"/>
                      <a:pt x="22801" y="11275"/>
                      <a:pt x="23587" y="12835"/>
                    </a:cubicBezTo>
                    <a:cubicBezTo>
                      <a:pt x="24372" y="14407"/>
                      <a:pt x="24670" y="16276"/>
                      <a:pt x="24670" y="16276"/>
                    </a:cubicBezTo>
                    <a:cubicBezTo>
                      <a:pt x="26039" y="13811"/>
                      <a:pt x="26254" y="10728"/>
                      <a:pt x="25218" y="8108"/>
                    </a:cubicBezTo>
                    <a:lnTo>
                      <a:pt x="25218" y="8108"/>
                    </a:lnTo>
                    <a:cubicBezTo>
                      <a:pt x="25218" y="8108"/>
                      <a:pt x="25861" y="8299"/>
                      <a:pt x="26373" y="8608"/>
                    </a:cubicBezTo>
                    <a:cubicBezTo>
                      <a:pt x="26908" y="8906"/>
                      <a:pt x="27230" y="9359"/>
                      <a:pt x="27230" y="9359"/>
                    </a:cubicBezTo>
                    <a:cubicBezTo>
                      <a:pt x="26015" y="4406"/>
                      <a:pt x="21967" y="3120"/>
                      <a:pt x="21967" y="3120"/>
                    </a:cubicBezTo>
                    <a:cubicBezTo>
                      <a:pt x="22665" y="2739"/>
                      <a:pt x="23241" y="2678"/>
                      <a:pt x="23537" y="2678"/>
                    </a:cubicBezTo>
                    <a:cubicBezTo>
                      <a:pt x="23676" y="2678"/>
                      <a:pt x="23753" y="2691"/>
                      <a:pt x="23753" y="2691"/>
                    </a:cubicBezTo>
                    <a:cubicBezTo>
                      <a:pt x="21791" y="1481"/>
                      <a:pt x="19511" y="1258"/>
                      <a:pt x="18097" y="1258"/>
                    </a:cubicBezTo>
                    <a:cubicBezTo>
                      <a:pt x="17271" y="1258"/>
                      <a:pt x="16740" y="1334"/>
                      <a:pt x="16740" y="1334"/>
                    </a:cubicBezTo>
                    <a:cubicBezTo>
                      <a:pt x="17110" y="477"/>
                      <a:pt x="18050" y="310"/>
                      <a:pt x="18050" y="310"/>
                    </a:cubicBezTo>
                    <a:cubicBezTo>
                      <a:pt x="17692" y="261"/>
                      <a:pt x="17343" y="240"/>
                      <a:pt x="17008" y="240"/>
                    </a:cubicBezTo>
                    <a:cubicBezTo>
                      <a:pt x="14380" y="240"/>
                      <a:pt x="12526" y="1560"/>
                      <a:pt x="12526" y="1560"/>
                    </a:cubicBezTo>
                    <a:cubicBezTo>
                      <a:pt x="12395" y="691"/>
                      <a:pt x="13061" y="0"/>
                      <a:pt x="1306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1" name="Google Shape;471;p34"/>
          <p:cNvGrpSpPr/>
          <p:nvPr/>
        </p:nvGrpSpPr>
        <p:grpSpPr>
          <a:xfrm>
            <a:off x="4082057" y="3687125"/>
            <a:ext cx="1001625" cy="912475"/>
            <a:chOff x="-1874050" y="2696525"/>
            <a:chExt cx="1001625" cy="912475"/>
          </a:xfrm>
        </p:grpSpPr>
        <p:grpSp>
          <p:nvGrpSpPr>
            <p:cNvPr id="472" name="Google Shape;472;p34"/>
            <p:cNvGrpSpPr/>
            <p:nvPr/>
          </p:nvGrpSpPr>
          <p:grpSpPr>
            <a:xfrm>
              <a:off x="-1874050" y="2696525"/>
              <a:ext cx="1001625" cy="912475"/>
              <a:chOff x="-1874050" y="2696525"/>
              <a:chExt cx="1001625" cy="912475"/>
            </a:xfrm>
          </p:grpSpPr>
          <p:sp>
            <p:nvSpPr>
              <p:cNvPr id="473" name="Google Shape;473;p34"/>
              <p:cNvSpPr/>
              <p:nvPr/>
            </p:nvSpPr>
            <p:spPr>
              <a:xfrm>
                <a:off x="-1874050" y="2696525"/>
                <a:ext cx="1001625" cy="912475"/>
              </a:xfrm>
              <a:custGeom>
                <a:avLst/>
                <a:gdLst/>
                <a:ahLst/>
                <a:cxnLst/>
                <a:rect l="l" t="t" r="r" b="b"/>
                <a:pathLst>
                  <a:path w="40065" h="36499" extrusionOk="0">
                    <a:moveTo>
                      <a:pt x="20033" y="0"/>
                    </a:moveTo>
                    <a:cubicBezTo>
                      <a:pt x="15362" y="0"/>
                      <a:pt x="10692" y="1783"/>
                      <a:pt x="7132" y="5349"/>
                    </a:cubicBezTo>
                    <a:cubicBezTo>
                      <a:pt x="0" y="12469"/>
                      <a:pt x="0" y="24030"/>
                      <a:pt x="7132" y="31150"/>
                    </a:cubicBezTo>
                    <a:cubicBezTo>
                      <a:pt x="10692" y="34716"/>
                      <a:pt x="15362" y="36499"/>
                      <a:pt x="20033" y="36499"/>
                    </a:cubicBezTo>
                    <a:cubicBezTo>
                      <a:pt x="24703" y="36499"/>
                      <a:pt x="29373" y="34716"/>
                      <a:pt x="32933" y="31150"/>
                    </a:cubicBezTo>
                    <a:cubicBezTo>
                      <a:pt x="40065" y="24030"/>
                      <a:pt x="40065" y="12469"/>
                      <a:pt x="32933" y="5349"/>
                    </a:cubicBezTo>
                    <a:cubicBezTo>
                      <a:pt x="29373" y="1783"/>
                      <a:pt x="24703" y="0"/>
                      <a:pt x="200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4"/>
              <p:cNvSpPr/>
              <p:nvPr/>
            </p:nvSpPr>
            <p:spPr>
              <a:xfrm>
                <a:off x="-1530275" y="3525275"/>
                <a:ext cx="337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2620" fill="none" extrusionOk="0">
                    <a:moveTo>
                      <a:pt x="1" y="1846"/>
                    </a:moveTo>
                    <a:lnTo>
                      <a:pt x="1846" y="0"/>
                    </a:lnTo>
                    <a:lnTo>
                      <a:pt x="4466" y="2619"/>
                    </a:lnTo>
                    <a:lnTo>
                      <a:pt x="6895" y="191"/>
                    </a:lnTo>
                    <a:lnTo>
                      <a:pt x="9324" y="2619"/>
                    </a:lnTo>
                    <a:lnTo>
                      <a:pt x="11824" y="119"/>
                    </a:lnTo>
                    <a:lnTo>
                      <a:pt x="13503" y="1798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4"/>
              <p:cNvSpPr/>
              <p:nvPr/>
            </p:nvSpPr>
            <p:spPr>
              <a:xfrm>
                <a:off x="-1654100" y="3443400"/>
                <a:ext cx="5777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680" fill="none" extrusionOk="0">
                    <a:moveTo>
                      <a:pt x="1" y="2608"/>
                    </a:moveTo>
                    <a:lnTo>
                      <a:pt x="2335" y="108"/>
                    </a:lnTo>
                    <a:cubicBezTo>
                      <a:pt x="2335" y="108"/>
                      <a:pt x="4656" y="2585"/>
                      <a:pt x="4716" y="2668"/>
                    </a:cubicBezTo>
                    <a:lnTo>
                      <a:pt x="7204" y="1"/>
                    </a:lnTo>
                    <a:lnTo>
                      <a:pt x="9645" y="2620"/>
                    </a:lnTo>
                    <a:lnTo>
                      <a:pt x="11907" y="191"/>
                    </a:lnTo>
                    <a:lnTo>
                      <a:pt x="14169" y="2620"/>
                    </a:lnTo>
                    <a:lnTo>
                      <a:pt x="16503" y="120"/>
                    </a:lnTo>
                    <a:cubicBezTo>
                      <a:pt x="16503" y="120"/>
                      <a:pt x="18825" y="2608"/>
                      <a:pt x="18884" y="2680"/>
                    </a:cubicBezTo>
                    <a:lnTo>
                      <a:pt x="21373" y="13"/>
                    </a:lnTo>
                    <a:lnTo>
                      <a:pt x="23111" y="1894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4"/>
              <p:cNvSpPr/>
              <p:nvPr/>
            </p:nvSpPr>
            <p:spPr>
              <a:xfrm>
                <a:off x="-1766900" y="3354125"/>
                <a:ext cx="79297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31719" h="2679" fill="none" extrusionOk="0">
                    <a:moveTo>
                      <a:pt x="1" y="1274"/>
                    </a:moveTo>
                    <a:lnTo>
                      <a:pt x="1084" y="179"/>
                    </a:lnTo>
                    <a:lnTo>
                      <a:pt x="3465" y="2608"/>
                    </a:lnTo>
                    <a:lnTo>
                      <a:pt x="5930" y="107"/>
                    </a:lnTo>
                    <a:cubicBezTo>
                      <a:pt x="5930" y="107"/>
                      <a:pt x="8371" y="2584"/>
                      <a:pt x="8442" y="2667"/>
                    </a:cubicBezTo>
                    <a:lnTo>
                      <a:pt x="11061" y="0"/>
                    </a:lnTo>
                    <a:lnTo>
                      <a:pt x="13621" y="2619"/>
                    </a:lnTo>
                    <a:lnTo>
                      <a:pt x="16003" y="191"/>
                    </a:lnTo>
                    <a:lnTo>
                      <a:pt x="18384" y="2619"/>
                    </a:lnTo>
                    <a:lnTo>
                      <a:pt x="20836" y="119"/>
                    </a:lnTo>
                    <a:cubicBezTo>
                      <a:pt x="20836" y="119"/>
                      <a:pt x="23277" y="2608"/>
                      <a:pt x="23349" y="2679"/>
                    </a:cubicBezTo>
                    <a:lnTo>
                      <a:pt x="25968" y="12"/>
                    </a:lnTo>
                    <a:lnTo>
                      <a:pt x="28540" y="2631"/>
                    </a:lnTo>
                    <a:lnTo>
                      <a:pt x="30921" y="202"/>
                    </a:lnTo>
                    <a:lnTo>
                      <a:pt x="31719" y="1024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>
                <a:off x="-1797250" y="3260950"/>
                <a:ext cx="8450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3802" h="2680" fill="none" extrusionOk="0">
                    <a:moveTo>
                      <a:pt x="0" y="1929"/>
                    </a:moveTo>
                    <a:lnTo>
                      <a:pt x="655" y="2608"/>
                    </a:lnTo>
                    <a:lnTo>
                      <a:pt x="2977" y="179"/>
                    </a:lnTo>
                    <a:lnTo>
                      <a:pt x="5298" y="2608"/>
                    </a:lnTo>
                    <a:lnTo>
                      <a:pt x="7703" y="108"/>
                    </a:lnTo>
                    <a:cubicBezTo>
                      <a:pt x="7703" y="108"/>
                      <a:pt x="10085" y="2596"/>
                      <a:pt x="10156" y="2667"/>
                    </a:cubicBezTo>
                    <a:lnTo>
                      <a:pt x="12728" y="0"/>
                    </a:lnTo>
                    <a:lnTo>
                      <a:pt x="15240" y="2620"/>
                    </a:lnTo>
                    <a:lnTo>
                      <a:pt x="17562" y="203"/>
                    </a:lnTo>
                    <a:lnTo>
                      <a:pt x="19884" y="2620"/>
                    </a:lnTo>
                    <a:lnTo>
                      <a:pt x="22289" y="119"/>
                    </a:lnTo>
                    <a:cubicBezTo>
                      <a:pt x="22289" y="119"/>
                      <a:pt x="24670" y="2608"/>
                      <a:pt x="24753" y="2679"/>
                    </a:cubicBezTo>
                    <a:lnTo>
                      <a:pt x="27313" y="24"/>
                    </a:lnTo>
                    <a:lnTo>
                      <a:pt x="29825" y="2644"/>
                    </a:lnTo>
                    <a:lnTo>
                      <a:pt x="32147" y="215"/>
                    </a:lnTo>
                    <a:lnTo>
                      <a:pt x="33802" y="1941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4"/>
              <p:cNvSpPr/>
              <p:nvPr/>
            </p:nvSpPr>
            <p:spPr>
              <a:xfrm>
                <a:off x="-1830900" y="3167775"/>
                <a:ext cx="9090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6363" h="2680" fill="none" extrusionOk="0">
                    <a:moveTo>
                      <a:pt x="1" y="1322"/>
                    </a:moveTo>
                    <a:lnTo>
                      <a:pt x="1251" y="2596"/>
                    </a:lnTo>
                    <a:lnTo>
                      <a:pt x="3620" y="179"/>
                    </a:lnTo>
                    <a:lnTo>
                      <a:pt x="5990" y="2596"/>
                    </a:lnTo>
                    <a:lnTo>
                      <a:pt x="8430" y="96"/>
                    </a:lnTo>
                    <a:cubicBezTo>
                      <a:pt x="8430" y="96"/>
                      <a:pt x="10847" y="2584"/>
                      <a:pt x="10931" y="2656"/>
                    </a:cubicBezTo>
                    <a:lnTo>
                      <a:pt x="13526" y="1"/>
                    </a:lnTo>
                    <a:lnTo>
                      <a:pt x="16074" y="2620"/>
                    </a:lnTo>
                    <a:lnTo>
                      <a:pt x="18443" y="191"/>
                    </a:lnTo>
                    <a:lnTo>
                      <a:pt x="20813" y="2620"/>
                    </a:lnTo>
                    <a:lnTo>
                      <a:pt x="23254" y="120"/>
                    </a:lnTo>
                    <a:cubicBezTo>
                      <a:pt x="23254" y="120"/>
                      <a:pt x="25671" y="2596"/>
                      <a:pt x="25754" y="2680"/>
                    </a:cubicBezTo>
                    <a:lnTo>
                      <a:pt x="28349" y="13"/>
                    </a:lnTo>
                    <a:lnTo>
                      <a:pt x="30897" y="2632"/>
                    </a:lnTo>
                    <a:lnTo>
                      <a:pt x="33267" y="203"/>
                    </a:lnTo>
                    <a:lnTo>
                      <a:pt x="35636" y="2632"/>
                    </a:lnTo>
                    <a:lnTo>
                      <a:pt x="36362" y="187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4"/>
              <p:cNvSpPr/>
              <p:nvPr/>
            </p:nvSpPr>
            <p:spPr>
              <a:xfrm>
                <a:off x="-1827625" y="3074325"/>
                <a:ext cx="9061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6244" h="2680" fill="none" extrusionOk="0">
                    <a:moveTo>
                      <a:pt x="1" y="953"/>
                    </a:moveTo>
                    <a:lnTo>
                      <a:pt x="1608" y="2608"/>
                    </a:lnTo>
                    <a:lnTo>
                      <a:pt x="3965" y="179"/>
                    </a:lnTo>
                    <a:lnTo>
                      <a:pt x="6311" y="2608"/>
                    </a:lnTo>
                    <a:lnTo>
                      <a:pt x="8740" y="107"/>
                    </a:lnTo>
                    <a:cubicBezTo>
                      <a:pt x="8740" y="107"/>
                      <a:pt x="11133" y="2584"/>
                      <a:pt x="11216" y="2667"/>
                    </a:cubicBezTo>
                    <a:lnTo>
                      <a:pt x="13788" y="0"/>
                    </a:lnTo>
                    <a:lnTo>
                      <a:pt x="16312" y="2620"/>
                    </a:lnTo>
                    <a:lnTo>
                      <a:pt x="18670" y="191"/>
                    </a:lnTo>
                    <a:lnTo>
                      <a:pt x="21015" y="2620"/>
                    </a:lnTo>
                    <a:lnTo>
                      <a:pt x="23444" y="119"/>
                    </a:lnTo>
                    <a:cubicBezTo>
                      <a:pt x="23444" y="119"/>
                      <a:pt x="25837" y="2608"/>
                      <a:pt x="25921" y="2679"/>
                    </a:cubicBezTo>
                    <a:lnTo>
                      <a:pt x="28492" y="12"/>
                    </a:lnTo>
                    <a:lnTo>
                      <a:pt x="31016" y="2631"/>
                    </a:lnTo>
                    <a:lnTo>
                      <a:pt x="33374" y="203"/>
                    </a:lnTo>
                    <a:lnTo>
                      <a:pt x="35719" y="2631"/>
                    </a:lnTo>
                    <a:lnTo>
                      <a:pt x="36243" y="2096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4"/>
              <p:cNvSpPr/>
              <p:nvPr/>
            </p:nvSpPr>
            <p:spPr>
              <a:xfrm>
                <a:off x="-1808275" y="2981750"/>
                <a:ext cx="8733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4934" h="2680" fill="none" extrusionOk="0">
                    <a:moveTo>
                      <a:pt x="1" y="1643"/>
                    </a:moveTo>
                    <a:lnTo>
                      <a:pt x="917" y="2596"/>
                    </a:lnTo>
                    <a:lnTo>
                      <a:pt x="3251" y="179"/>
                    </a:lnTo>
                    <a:lnTo>
                      <a:pt x="5585" y="2596"/>
                    </a:lnTo>
                    <a:lnTo>
                      <a:pt x="8013" y="96"/>
                    </a:lnTo>
                    <a:cubicBezTo>
                      <a:pt x="8013" y="96"/>
                      <a:pt x="10407" y="2584"/>
                      <a:pt x="10478" y="2655"/>
                    </a:cubicBezTo>
                    <a:lnTo>
                      <a:pt x="13062" y="0"/>
                    </a:lnTo>
                    <a:lnTo>
                      <a:pt x="15586" y="2620"/>
                    </a:lnTo>
                    <a:lnTo>
                      <a:pt x="17931" y="191"/>
                    </a:lnTo>
                    <a:lnTo>
                      <a:pt x="20265" y="2620"/>
                    </a:lnTo>
                    <a:lnTo>
                      <a:pt x="22694" y="119"/>
                    </a:lnTo>
                    <a:cubicBezTo>
                      <a:pt x="22694" y="119"/>
                      <a:pt x="25087" y="2596"/>
                      <a:pt x="25158" y="2679"/>
                    </a:cubicBezTo>
                    <a:lnTo>
                      <a:pt x="27730" y="12"/>
                    </a:lnTo>
                    <a:lnTo>
                      <a:pt x="30266" y="2632"/>
                    </a:lnTo>
                    <a:lnTo>
                      <a:pt x="32600" y="203"/>
                    </a:lnTo>
                    <a:lnTo>
                      <a:pt x="34933" y="2632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4"/>
              <p:cNvSpPr/>
              <p:nvPr/>
            </p:nvSpPr>
            <p:spPr>
              <a:xfrm>
                <a:off x="-1774350" y="2888275"/>
                <a:ext cx="7799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1196" h="2680" fill="none" extrusionOk="0">
                    <a:moveTo>
                      <a:pt x="1" y="1751"/>
                    </a:moveTo>
                    <a:lnTo>
                      <a:pt x="1549" y="179"/>
                    </a:lnTo>
                    <a:lnTo>
                      <a:pt x="3918" y="2608"/>
                    </a:lnTo>
                    <a:lnTo>
                      <a:pt x="6359" y="108"/>
                    </a:lnTo>
                    <a:cubicBezTo>
                      <a:pt x="6359" y="108"/>
                      <a:pt x="8788" y="2584"/>
                      <a:pt x="8859" y="2668"/>
                    </a:cubicBezTo>
                    <a:lnTo>
                      <a:pt x="11467" y="1"/>
                    </a:lnTo>
                    <a:lnTo>
                      <a:pt x="14003" y="2620"/>
                    </a:lnTo>
                    <a:lnTo>
                      <a:pt x="16372" y="191"/>
                    </a:lnTo>
                    <a:lnTo>
                      <a:pt x="18741" y="2620"/>
                    </a:lnTo>
                    <a:lnTo>
                      <a:pt x="21182" y="120"/>
                    </a:lnTo>
                    <a:cubicBezTo>
                      <a:pt x="21182" y="120"/>
                      <a:pt x="23611" y="2608"/>
                      <a:pt x="23682" y="2680"/>
                    </a:cubicBezTo>
                    <a:lnTo>
                      <a:pt x="26290" y="13"/>
                    </a:lnTo>
                    <a:lnTo>
                      <a:pt x="28826" y="2632"/>
                    </a:lnTo>
                    <a:lnTo>
                      <a:pt x="31195" y="20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4"/>
              <p:cNvSpPr/>
              <p:nvPr/>
            </p:nvSpPr>
            <p:spPr>
              <a:xfrm>
                <a:off x="-1687725" y="2795125"/>
                <a:ext cx="6495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5980" h="2680" fill="none" extrusionOk="0">
                    <a:moveTo>
                      <a:pt x="1" y="1643"/>
                    </a:moveTo>
                    <a:lnTo>
                      <a:pt x="929" y="2608"/>
                    </a:lnTo>
                    <a:lnTo>
                      <a:pt x="3322" y="107"/>
                    </a:lnTo>
                    <a:cubicBezTo>
                      <a:pt x="3322" y="107"/>
                      <a:pt x="5704" y="2596"/>
                      <a:pt x="5763" y="2667"/>
                    </a:cubicBezTo>
                    <a:lnTo>
                      <a:pt x="8311" y="0"/>
                    </a:lnTo>
                    <a:lnTo>
                      <a:pt x="10811" y="2620"/>
                    </a:lnTo>
                    <a:lnTo>
                      <a:pt x="13133" y="203"/>
                    </a:lnTo>
                    <a:lnTo>
                      <a:pt x="15455" y="2620"/>
                    </a:lnTo>
                    <a:lnTo>
                      <a:pt x="17848" y="119"/>
                    </a:lnTo>
                    <a:cubicBezTo>
                      <a:pt x="17848" y="119"/>
                      <a:pt x="20229" y="2608"/>
                      <a:pt x="20289" y="2679"/>
                    </a:cubicBezTo>
                    <a:lnTo>
                      <a:pt x="22837" y="24"/>
                    </a:lnTo>
                    <a:lnTo>
                      <a:pt x="25337" y="2643"/>
                    </a:lnTo>
                    <a:lnTo>
                      <a:pt x="25980" y="1965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4"/>
              <p:cNvSpPr/>
              <p:nvPr/>
            </p:nvSpPr>
            <p:spPr>
              <a:xfrm>
                <a:off x="-1588900" y="2716825"/>
                <a:ext cx="4271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17086" h="2680" fill="none" extrusionOk="0">
                    <a:moveTo>
                      <a:pt x="0" y="1322"/>
                    </a:moveTo>
                    <a:cubicBezTo>
                      <a:pt x="620" y="1965"/>
                      <a:pt x="1263" y="2620"/>
                      <a:pt x="1310" y="2656"/>
                    </a:cubicBezTo>
                    <a:lnTo>
                      <a:pt x="3930" y="1"/>
                    </a:lnTo>
                    <a:lnTo>
                      <a:pt x="6489" y="2620"/>
                    </a:lnTo>
                    <a:lnTo>
                      <a:pt x="8871" y="191"/>
                    </a:lnTo>
                    <a:lnTo>
                      <a:pt x="11252" y="2620"/>
                    </a:lnTo>
                    <a:lnTo>
                      <a:pt x="13705" y="120"/>
                    </a:lnTo>
                    <a:cubicBezTo>
                      <a:pt x="13705" y="120"/>
                      <a:pt x="16145" y="2596"/>
                      <a:pt x="16217" y="2680"/>
                    </a:cubicBezTo>
                    <a:cubicBezTo>
                      <a:pt x="16217" y="2680"/>
                      <a:pt x="16610" y="2287"/>
                      <a:pt x="17086" y="1799"/>
                    </a:cubicBez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" name="Google Shape;484;p34"/>
            <p:cNvGrpSpPr/>
            <p:nvPr/>
          </p:nvGrpSpPr>
          <p:grpSpPr>
            <a:xfrm>
              <a:off x="-1793824" y="2833176"/>
              <a:ext cx="841164" cy="639173"/>
              <a:chOff x="13154300" y="2425700"/>
              <a:chExt cx="954025" cy="724850"/>
            </a:xfrm>
          </p:grpSpPr>
          <p:sp>
            <p:nvSpPr>
              <p:cNvPr id="485" name="Google Shape;485;p34"/>
              <p:cNvSpPr/>
              <p:nvPr/>
            </p:nvSpPr>
            <p:spPr>
              <a:xfrm>
                <a:off x="13154300" y="2425700"/>
                <a:ext cx="954025" cy="701625"/>
              </a:xfrm>
              <a:custGeom>
                <a:avLst/>
                <a:gdLst/>
                <a:ahLst/>
                <a:cxnLst/>
                <a:rect l="l" t="t" r="r" b="b"/>
                <a:pathLst>
                  <a:path w="38161" h="28065" extrusionOk="0">
                    <a:moveTo>
                      <a:pt x="15338" y="0"/>
                    </a:moveTo>
                    <a:cubicBezTo>
                      <a:pt x="12672" y="0"/>
                      <a:pt x="9382" y="911"/>
                      <a:pt x="7395" y="4776"/>
                    </a:cubicBezTo>
                    <a:cubicBezTo>
                      <a:pt x="4859" y="9705"/>
                      <a:pt x="2739" y="14063"/>
                      <a:pt x="751" y="17277"/>
                    </a:cubicBezTo>
                    <a:cubicBezTo>
                      <a:pt x="132" y="18301"/>
                      <a:pt x="1" y="19516"/>
                      <a:pt x="322" y="20587"/>
                    </a:cubicBezTo>
                    <a:cubicBezTo>
                      <a:pt x="537" y="21278"/>
                      <a:pt x="953" y="21933"/>
                      <a:pt x="1525" y="22457"/>
                    </a:cubicBezTo>
                    <a:cubicBezTo>
                      <a:pt x="1549" y="22469"/>
                      <a:pt x="1561" y="22492"/>
                      <a:pt x="1584" y="22504"/>
                    </a:cubicBezTo>
                    <a:lnTo>
                      <a:pt x="3573" y="20766"/>
                    </a:lnTo>
                    <a:lnTo>
                      <a:pt x="2561" y="23219"/>
                    </a:lnTo>
                    <a:cubicBezTo>
                      <a:pt x="2561" y="23219"/>
                      <a:pt x="3132" y="23885"/>
                      <a:pt x="4251" y="24528"/>
                    </a:cubicBezTo>
                    <a:lnTo>
                      <a:pt x="5502" y="23219"/>
                    </a:lnTo>
                    <a:lnTo>
                      <a:pt x="5216" y="25052"/>
                    </a:lnTo>
                    <a:cubicBezTo>
                      <a:pt x="5216" y="25052"/>
                      <a:pt x="6109" y="25719"/>
                      <a:pt x="7621" y="26255"/>
                    </a:cubicBezTo>
                    <a:lnTo>
                      <a:pt x="8943" y="24516"/>
                    </a:lnTo>
                    <a:lnTo>
                      <a:pt x="8788" y="26636"/>
                    </a:lnTo>
                    <a:cubicBezTo>
                      <a:pt x="8788" y="26636"/>
                      <a:pt x="10549" y="27742"/>
                      <a:pt x="13269" y="27742"/>
                    </a:cubicBezTo>
                    <a:cubicBezTo>
                      <a:pt x="13705" y="27742"/>
                      <a:pt x="14164" y="27713"/>
                      <a:pt x="14646" y="27648"/>
                    </a:cubicBezTo>
                    <a:lnTo>
                      <a:pt x="15217" y="26683"/>
                    </a:lnTo>
                    <a:lnTo>
                      <a:pt x="15693" y="27648"/>
                    </a:lnTo>
                    <a:cubicBezTo>
                      <a:pt x="15693" y="27648"/>
                      <a:pt x="17598" y="28064"/>
                      <a:pt x="19110" y="28064"/>
                    </a:cubicBezTo>
                    <a:cubicBezTo>
                      <a:pt x="21099" y="28064"/>
                      <a:pt x="22516" y="27648"/>
                      <a:pt x="22516" y="27648"/>
                    </a:cubicBezTo>
                    <a:lnTo>
                      <a:pt x="22992" y="26683"/>
                    </a:lnTo>
                    <a:lnTo>
                      <a:pt x="23575" y="27648"/>
                    </a:lnTo>
                    <a:cubicBezTo>
                      <a:pt x="24055" y="27713"/>
                      <a:pt x="24513" y="27742"/>
                      <a:pt x="24947" y="27742"/>
                    </a:cubicBezTo>
                    <a:cubicBezTo>
                      <a:pt x="27660" y="27742"/>
                      <a:pt x="29421" y="26636"/>
                      <a:pt x="29421" y="26636"/>
                    </a:cubicBezTo>
                    <a:lnTo>
                      <a:pt x="29267" y="24516"/>
                    </a:lnTo>
                    <a:lnTo>
                      <a:pt x="30600" y="26255"/>
                    </a:lnTo>
                    <a:cubicBezTo>
                      <a:pt x="32112" y="25719"/>
                      <a:pt x="32993" y="25052"/>
                      <a:pt x="32993" y="25052"/>
                    </a:cubicBezTo>
                    <a:lnTo>
                      <a:pt x="32707" y="23219"/>
                    </a:lnTo>
                    <a:lnTo>
                      <a:pt x="33958" y="24528"/>
                    </a:lnTo>
                    <a:cubicBezTo>
                      <a:pt x="35077" y="23897"/>
                      <a:pt x="35660" y="23219"/>
                      <a:pt x="35660" y="23219"/>
                    </a:cubicBezTo>
                    <a:lnTo>
                      <a:pt x="34648" y="20766"/>
                    </a:lnTo>
                    <a:lnTo>
                      <a:pt x="36625" y="22504"/>
                    </a:lnTo>
                    <a:cubicBezTo>
                      <a:pt x="36636" y="22492"/>
                      <a:pt x="36672" y="22469"/>
                      <a:pt x="36684" y="22457"/>
                    </a:cubicBezTo>
                    <a:cubicBezTo>
                      <a:pt x="37422" y="21814"/>
                      <a:pt x="37887" y="20945"/>
                      <a:pt x="38018" y="20028"/>
                    </a:cubicBezTo>
                    <a:cubicBezTo>
                      <a:pt x="38160" y="19111"/>
                      <a:pt x="37982" y="18123"/>
                      <a:pt x="37470" y="17277"/>
                    </a:cubicBezTo>
                    <a:cubicBezTo>
                      <a:pt x="35505" y="14063"/>
                      <a:pt x="33362" y="9705"/>
                      <a:pt x="30838" y="4776"/>
                    </a:cubicBezTo>
                    <a:cubicBezTo>
                      <a:pt x="28836" y="911"/>
                      <a:pt x="25541" y="0"/>
                      <a:pt x="22875" y="0"/>
                    </a:cubicBezTo>
                    <a:cubicBezTo>
                      <a:pt x="21230" y="0"/>
                      <a:pt x="19824" y="348"/>
                      <a:pt x="19110" y="561"/>
                    </a:cubicBezTo>
                    <a:cubicBezTo>
                      <a:pt x="18392" y="348"/>
                      <a:pt x="16984" y="0"/>
                      <a:pt x="15338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4"/>
              <p:cNvSpPr/>
              <p:nvPr/>
            </p:nvSpPr>
            <p:spPr>
              <a:xfrm>
                <a:off x="13246875" y="2770275"/>
                <a:ext cx="170875" cy="1556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227" extrusionOk="0">
                    <a:moveTo>
                      <a:pt x="3412" y="0"/>
                    </a:moveTo>
                    <a:cubicBezTo>
                      <a:pt x="2617" y="0"/>
                      <a:pt x="1822" y="304"/>
                      <a:pt x="1215" y="911"/>
                    </a:cubicBezTo>
                    <a:cubicBezTo>
                      <a:pt x="1" y="2125"/>
                      <a:pt x="1" y="4102"/>
                      <a:pt x="1215" y="5316"/>
                    </a:cubicBezTo>
                    <a:cubicBezTo>
                      <a:pt x="1822" y="5923"/>
                      <a:pt x="2617" y="6227"/>
                      <a:pt x="3412" y="6227"/>
                    </a:cubicBezTo>
                    <a:cubicBezTo>
                      <a:pt x="4207" y="6227"/>
                      <a:pt x="5001" y="5923"/>
                      <a:pt x="5609" y="5316"/>
                    </a:cubicBezTo>
                    <a:cubicBezTo>
                      <a:pt x="6835" y="4102"/>
                      <a:pt x="6835" y="2125"/>
                      <a:pt x="5609" y="911"/>
                    </a:cubicBezTo>
                    <a:cubicBezTo>
                      <a:pt x="5001" y="304"/>
                      <a:pt x="4207" y="0"/>
                      <a:pt x="3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4"/>
              <p:cNvSpPr/>
              <p:nvPr/>
            </p:nvSpPr>
            <p:spPr>
              <a:xfrm>
                <a:off x="13286750" y="2821325"/>
                <a:ext cx="637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368" extrusionOk="0">
                    <a:moveTo>
                      <a:pt x="320" y="1"/>
                    </a:moveTo>
                    <a:cubicBezTo>
                      <a:pt x="147" y="1"/>
                      <a:pt x="1" y="226"/>
                      <a:pt x="156" y="381"/>
                    </a:cubicBezTo>
                    <a:lnTo>
                      <a:pt x="2085" y="2298"/>
                    </a:lnTo>
                    <a:cubicBezTo>
                      <a:pt x="2131" y="2347"/>
                      <a:pt x="2183" y="2367"/>
                      <a:pt x="2233" y="2367"/>
                    </a:cubicBezTo>
                    <a:cubicBezTo>
                      <a:pt x="2402" y="2367"/>
                      <a:pt x="2551" y="2135"/>
                      <a:pt x="2394" y="1988"/>
                    </a:cubicBezTo>
                    <a:lnTo>
                      <a:pt x="477" y="71"/>
                    </a:lnTo>
                    <a:cubicBezTo>
                      <a:pt x="427" y="21"/>
                      <a:pt x="372" y="1"/>
                      <a:pt x="32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4"/>
              <p:cNvSpPr/>
              <p:nvPr/>
            </p:nvSpPr>
            <p:spPr>
              <a:xfrm>
                <a:off x="13286475" y="2821325"/>
                <a:ext cx="637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371" extrusionOk="0">
                    <a:moveTo>
                      <a:pt x="2230" y="1"/>
                    </a:moveTo>
                    <a:cubicBezTo>
                      <a:pt x="2177" y="1"/>
                      <a:pt x="2122" y="21"/>
                      <a:pt x="2072" y="71"/>
                    </a:cubicBezTo>
                    <a:lnTo>
                      <a:pt x="155" y="1988"/>
                    </a:lnTo>
                    <a:cubicBezTo>
                      <a:pt x="1" y="2152"/>
                      <a:pt x="151" y="2370"/>
                      <a:pt x="315" y="2370"/>
                    </a:cubicBezTo>
                    <a:cubicBezTo>
                      <a:pt x="367" y="2370"/>
                      <a:pt x="419" y="2349"/>
                      <a:pt x="465" y="2298"/>
                    </a:cubicBezTo>
                    <a:lnTo>
                      <a:pt x="2393" y="381"/>
                    </a:lnTo>
                    <a:cubicBezTo>
                      <a:pt x="2549" y="226"/>
                      <a:pt x="2403" y="1"/>
                      <a:pt x="223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4"/>
              <p:cNvSpPr/>
              <p:nvPr/>
            </p:nvSpPr>
            <p:spPr>
              <a:xfrm>
                <a:off x="13857975" y="2770275"/>
                <a:ext cx="170575" cy="155675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6227" extrusionOk="0">
                    <a:moveTo>
                      <a:pt x="3411" y="0"/>
                    </a:moveTo>
                    <a:cubicBezTo>
                      <a:pt x="2617" y="0"/>
                      <a:pt x="1822" y="304"/>
                      <a:pt x="1215" y="911"/>
                    </a:cubicBezTo>
                    <a:cubicBezTo>
                      <a:pt x="0" y="2125"/>
                      <a:pt x="0" y="4102"/>
                      <a:pt x="1215" y="5316"/>
                    </a:cubicBezTo>
                    <a:cubicBezTo>
                      <a:pt x="1822" y="5923"/>
                      <a:pt x="2617" y="6227"/>
                      <a:pt x="3411" y="6227"/>
                    </a:cubicBezTo>
                    <a:cubicBezTo>
                      <a:pt x="4206" y="6227"/>
                      <a:pt x="5001" y="5923"/>
                      <a:pt x="5608" y="5316"/>
                    </a:cubicBezTo>
                    <a:cubicBezTo>
                      <a:pt x="6823" y="4102"/>
                      <a:pt x="6823" y="2125"/>
                      <a:pt x="5608" y="911"/>
                    </a:cubicBezTo>
                    <a:cubicBezTo>
                      <a:pt x="5001" y="304"/>
                      <a:pt x="4206" y="0"/>
                      <a:pt x="3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4"/>
              <p:cNvSpPr/>
              <p:nvPr/>
            </p:nvSpPr>
            <p:spPr>
              <a:xfrm>
                <a:off x="13925250" y="2821325"/>
                <a:ext cx="637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371" extrusionOk="0">
                    <a:moveTo>
                      <a:pt x="2235" y="1"/>
                    </a:moveTo>
                    <a:cubicBezTo>
                      <a:pt x="2184" y="1"/>
                      <a:pt x="2131" y="21"/>
                      <a:pt x="2084" y="71"/>
                    </a:cubicBezTo>
                    <a:lnTo>
                      <a:pt x="155" y="1988"/>
                    </a:lnTo>
                    <a:cubicBezTo>
                      <a:pt x="1" y="2152"/>
                      <a:pt x="151" y="2370"/>
                      <a:pt x="320" y="2370"/>
                    </a:cubicBezTo>
                    <a:cubicBezTo>
                      <a:pt x="373" y="2370"/>
                      <a:pt x="428" y="2349"/>
                      <a:pt x="476" y="2298"/>
                    </a:cubicBezTo>
                    <a:lnTo>
                      <a:pt x="2393" y="381"/>
                    </a:lnTo>
                    <a:cubicBezTo>
                      <a:pt x="2548" y="226"/>
                      <a:pt x="2403" y="1"/>
                      <a:pt x="223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4"/>
              <p:cNvSpPr/>
              <p:nvPr/>
            </p:nvSpPr>
            <p:spPr>
              <a:xfrm>
                <a:off x="13925600" y="2821325"/>
                <a:ext cx="6392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368" extrusionOk="0">
                    <a:moveTo>
                      <a:pt x="317" y="1"/>
                    </a:moveTo>
                    <a:cubicBezTo>
                      <a:pt x="144" y="1"/>
                      <a:pt x="0" y="226"/>
                      <a:pt x="165" y="381"/>
                    </a:cubicBezTo>
                    <a:lnTo>
                      <a:pt x="2082" y="2298"/>
                    </a:lnTo>
                    <a:cubicBezTo>
                      <a:pt x="2128" y="2347"/>
                      <a:pt x="2180" y="2367"/>
                      <a:pt x="2231" y="2367"/>
                    </a:cubicBezTo>
                    <a:cubicBezTo>
                      <a:pt x="2403" y="2367"/>
                      <a:pt x="2557" y="2135"/>
                      <a:pt x="2391" y="1988"/>
                    </a:cubicBezTo>
                    <a:lnTo>
                      <a:pt x="474" y="71"/>
                    </a:lnTo>
                    <a:cubicBezTo>
                      <a:pt x="424" y="21"/>
                      <a:pt x="369" y="1"/>
                      <a:pt x="317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4"/>
              <p:cNvSpPr/>
              <p:nvPr/>
            </p:nvSpPr>
            <p:spPr>
              <a:xfrm>
                <a:off x="13358800" y="2566525"/>
                <a:ext cx="560500" cy="584025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23361" extrusionOk="0">
                    <a:moveTo>
                      <a:pt x="8335" y="0"/>
                    </a:moveTo>
                    <a:cubicBezTo>
                      <a:pt x="6025" y="0"/>
                      <a:pt x="3942" y="941"/>
                      <a:pt x="2441" y="2453"/>
                    </a:cubicBezTo>
                    <a:cubicBezTo>
                      <a:pt x="941" y="3953"/>
                      <a:pt x="1" y="6037"/>
                      <a:pt x="1" y="8346"/>
                    </a:cubicBezTo>
                    <a:lnTo>
                      <a:pt x="1" y="11990"/>
                    </a:lnTo>
                    <a:cubicBezTo>
                      <a:pt x="1" y="18145"/>
                      <a:pt x="4894" y="23289"/>
                      <a:pt x="11061" y="23360"/>
                    </a:cubicBezTo>
                    <a:cubicBezTo>
                      <a:pt x="11105" y="23361"/>
                      <a:pt x="11149" y="23361"/>
                      <a:pt x="11193" y="23361"/>
                    </a:cubicBezTo>
                    <a:cubicBezTo>
                      <a:pt x="17395" y="23361"/>
                      <a:pt x="22420" y="18340"/>
                      <a:pt x="22420" y="12156"/>
                    </a:cubicBezTo>
                    <a:lnTo>
                      <a:pt x="22408" y="12156"/>
                    </a:lnTo>
                    <a:lnTo>
                      <a:pt x="22408" y="8346"/>
                    </a:lnTo>
                    <a:cubicBezTo>
                      <a:pt x="22408" y="6334"/>
                      <a:pt x="21694" y="4489"/>
                      <a:pt x="20503" y="3048"/>
                    </a:cubicBezTo>
                    <a:cubicBezTo>
                      <a:pt x="18979" y="1179"/>
                      <a:pt x="16669" y="0"/>
                      <a:pt x="140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4"/>
              <p:cNvSpPr/>
              <p:nvPr/>
            </p:nvSpPr>
            <p:spPr>
              <a:xfrm>
                <a:off x="13355525" y="2775175"/>
                <a:ext cx="8650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752" fill="none" extrusionOk="0">
                    <a:moveTo>
                      <a:pt x="143" y="0"/>
                    </a:moveTo>
                    <a:cubicBezTo>
                      <a:pt x="143" y="0"/>
                      <a:pt x="1" y="4668"/>
                      <a:pt x="346" y="5751"/>
                    </a:cubicBezTo>
                  </a:path>
                </a:pathLst>
              </a:custGeom>
              <a:noFill/>
              <a:ln w="11300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4"/>
              <p:cNvSpPr/>
              <p:nvPr/>
            </p:nvSpPr>
            <p:spPr>
              <a:xfrm>
                <a:off x="13913625" y="2775175"/>
                <a:ext cx="8650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752" fill="none" extrusionOk="0">
                    <a:moveTo>
                      <a:pt x="191" y="0"/>
                    </a:moveTo>
                    <a:cubicBezTo>
                      <a:pt x="191" y="0"/>
                      <a:pt x="346" y="4668"/>
                      <a:pt x="1" y="5751"/>
                    </a:cubicBezTo>
                  </a:path>
                </a:pathLst>
              </a:custGeom>
              <a:noFill/>
              <a:ln w="11300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4"/>
              <p:cNvSpPr/>
              <p:nvPr/>
            </p:nvSpPr>
            <p:spPr>
              <a:xfrm>
                <a:off x="13613300" y="2906725"/>
                <a:ext cx="589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764" fill="none" extrusionOk="0">
                    <a:moveTo>
                      <a:pt x="2358" y="882"/>
                    </a:moveTo>
                    <a:cubicBezTo>
                      <a:pt x="2358" y="1358"/>
                      <a:pt x="1834" y="1763"/>
                      <a:pt x="1179" y="1763"/>
                    </a:cubicBezTo>
                    <a:cubicBezTo>
                      <a:pt x="524" y="1763"/>
                      <a:pt x="0" y="1370"/>
                      <a:pt x="0" y="882"/>
                    </a:cubicBezTo>
                    <a:cubicBezTo>
                      <a:pt x="0" y="406"/>
                      <a:pt x="524" y="1"/>
                      <a:pt x="1179" y="1"/>
                    </a:cubicBezTo>
                    <a:cubicBezTo>
                      <a:pt x="1834" y="1"/>
                      <a:pt x="2358" y="394"/>
                      <a:pt x="2358" y="882"/>
                    </a:cubicBezTo>
                    <a:close/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4"/>
              <p:cNvSpPr/>
              <p:nvPr/>
            </p:nvSpPr>
            <p:spPr>
              <a:xfrm>
                <a:off x="13567150" y="2983825"/>
                <a:ext cx="1518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2216" fill="none" extrusionOk="0">
                    <a:moveTo>
                      <a:pt x="6073" y="72"/>
                    </a:moveTo>
                    <a:cubicBezTo>
                      <a:pt x="5585" y="1322"/>
                      <a:pt x="4406" y="2215"/>
                      <a:pt x="3049" y="2215"/>
                    </a:cubicBezTo>
                    <a:cubicBezTo>
                      <a:pt x="1668" y="2215"/>
                      <a:pt x="477" y="1287"/>
                      <a:pt x="1" y="1"/>
                    </a:cubicBezTo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4"/>
              <p:cNvSpPr/>
              <p:nvPr/>
            </p:nvSpPr>
            <p:spPr>
              <a:xfrm>
                <a:off x="13446025" y="2792725"/>
                <a:ext cx="1241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965" h="4335" fill="none" extrusionOk="0">
                    <a:moveTo>
                      <a:pt x="0" y="4335"/>
                    </a:moveTo>
                    <a:lnTo>
                      <a:pt x="0" y="2489"/>
                    </a:lnTo>
                    <a:cubicBezTo>
                      <a:pt x="0" y="1763"/>
                      <a:pt x="310" y="1096"/>
                      <a:pt x="810" y="644"/>
                    </a:cubicBezTo>
                    <a:cubicBezTo>
                      <a:pt x="1262" y="251"/>
                      <a:pt x="1846" y="1"/>
                      <a:pt x="2477" y="1"/>
                    </a:cubicBezTo>
                    <a:lnTo>
                      <a:pt x="2477" y="1"/>
                    </a:lnTo>
                    <a:cubicBezTo>
                      <a:pt x="3250" y="1"/>
                      <a:pt x="3941" y="346"/>
                      <a:pt x="4382" y="894"/>
                    </a:cubicBezTo>
                    <a:cubicBezTo>
                      <a:pt x="4739" y="1334"/>
                      <a:pt x="4965" y="1882"/>
                      <a:pt x="4965" y="2489"/>
                    </a:cubicBezTo>
                    <a:lnTo>
                      <a:pt x="4965" y="4335"/>
                    </a:lnTo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4"/>
              <p:cNvSpPr/>
              <p:nvPr/>
            </p:nvSpPr>
            <p:spPr>
              <a:xfrm>
                <a:off x="13399875" y="2838900"/>
                <a:ext cx="494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7" extrusionOk="0">
                    <a:moveTo>
                      <a:pt x="273" y="1"/>
                    </a:moveTo>
                    <a:cubicBezTo>
                      <a:pt x="235" y="1"/>
                      <a:pt x="195" y="11"/>
                      <a:pt x="155" y="35"/>
                    </a:cubicBezTo>
                    <a:cubicBezTo>
                      <a:pt x="60" y="47"/>
                      <a:pt x="1" y="214"/>
                      <a:pt x="72" y="309"/>
                    </a:cubicBezTo>
                    <a:cubicBezTo>
                      <a:pt x="376" y="717"/>
                      <a:pt x="876" y="966"/>
                      <a:pt x="1392" y="966"/>
                    </a:cubicBezTo>
                    <a:cubicBezTo>
                      <a:pt x="1523" y="966"/>
                      <a:pt x="1656" y="950"/>
                      <a:pt x="1787" y="916"/>
                    </a:cubicBezTo>
                    <a:cubicBezTo>
                      <a:pt x="1906" y="880"/>
                      <a:pt x="1977" y="749"/>
                      <a:pt x="1929" y="642"/>
                    </a:cubicBezTo>
                    <a:cubicBezTo>
                      <a:pt x="1911" y="549"/>
                      <a:pt x="1818" y="485"/>
                      <a:pt x="1733" y="485"/>
                    </a:cubicBezTo>
                    <a:cubicBezTo>
                      <a:pt x="1710" y="485"/>
                      <a:pt x="1688" y="489"/>
                      <a:pt x="1667" y="499"/>
                    </a:cubicBezTo>
                    <a:cubicBezTo>
                      <a:pt x="1632" y="511"/>
                      <a:pt x="1608" y="511"/>
                      <a:pt x="1572" y="523"/>
                    </a:cubicBezTo>
                    <a:cubicBezTo>
                      <a:pt x="1560" y="523"/>
                      <a:pt x="1548" y="523"/>
                      <a:pt x="1525" y="535"/>
                    </a:cubicBezTo>
                    <a:cubicBezTo>
                      <a:pt x="1485" y="535"/>
                      <a:pt x="1445" y="546"/>
                      <a:pt x="1402" y="546"/>
                    </a:cubicBezTo>
                    <a:cubicBezTo>
                      <a:pt x="1380" y="546"/>
                      <a:pt x="1358" y="543"/>
                      <a:pt x="1334" y="535"/>
                    </a:cubicBezTo>
                    <a:lnTo>
                      <a:pt x="1179" y="535"/>
                    </a:lnTo>
                    <a:cubicBezTo>
                      <a:pt x="1120" y="523"/>
                      <a:pt x="1048" y="511"/>
                      <a:pt x="989" y="499"/>
                    </a:cubicBezTo>
                    <a:cubicBezTo>
                      <a:pt x="968" y="478"/>
                      <a:pt x="937" y="476"/>
                      <a:pt x="914" y="467"/>
                    </a:cubicBezTo>
                    <a:lnTo>
                      <a:pt x="914" y="467"/>
                    </a:lnTo>
                    <a:cubicBezTo>
                      <a:pt x="913" y="466"/>
                      <a:pt x="911" y="464"/>
                      <a:pt x="905" y="464"/>
                    </a:cubicBezTo>
                    <a:lnTo>
                      <a:pt x="905" y="464"/>
                    </a:lnTo>
                    <a:cubicBezTo>
                      <a:pt x="905" y="464"/>
                      <a:pt x="905" y="464"/>
                      <a:pt x="905" y="464"/>
                    </a:cubicBezTo>
                    <a:cubicBezTo>
                      <a:pt x="882" y="452"/>
                      <a:pt x="870" y="452"/>
                      <a:pt x="858" y="440"/>
                    </a:cubicBezTo>
                    <a:cubicBezTo>
                      <a:pt x="798" y="404"/>
                      <a:pt x="751" y="380"/>
                      <a:pt x="691" y="333"/>
                    </a:cubicBezTo>
                    <a:cubicBezTo>
                      <a:pt x="679" y="321"/>
                      <a:pt x="667" y="321"/>
                      <a:pt x="667" y="309"/>
                    </a:cubicBezTo>
                    <a:lnTo>
                      <a:pt x="655" y="285"/>
                    </a:lnTo>
                    <a:cubicBezTo>
                      <a:pt x="620" y="273"/>
                      <a:pt x="608" y="249"/>
                      <a:pt x="572" y="226"/>
                    </a:cubicBezTo>
                    <a:cubicBezTo>
                      <a:pt x="548" y="214"/>
                      <a:pt x="524" y="190"/>
                      <a:pt x="513" y="154"/>
                    </a:cubicBezTo>
                    <a:lnTo>
                      <a:pt x="489" y="130"/>
                    </a:lnTo>
                    <a:lnTo>
                      <a:pt x="477" y="107"/>
                    </a:lnTo>
                    <a:cubicBezTo>
                      <a:pt x="421" y="43"/>
                      <a:pt x="350" y="1"/>
                      <a:pt x="27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4"/>
              <p:cNvSpPr/>
              <p:nvPr/>
            </p:nvSpPr>
            <p:spPr>
              <a:xfrm>
                <a:off x="13417725" y="2791550"/>
                <a:ext cx="390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489" extrusionOk="0">
                    <a:moveTo>
                      <a:pt x="527" y="444"/>
                    </a:moveTo>
                    <a:cubicBezTo>
                      <a:pt x="525" y="444"/>
                      <a:pt x="527" y="452"/>
                      <a:pt x="537" y="477"/>
                    </a:cubicBezTo>
                    <a:cubicBezTo>
                      <a:pt x="537" y="462"/>
                      <a:pt x="528" y="444"/>
                      <a:pt x="527" y="444"/>
                    </a:cubicBezTo>
                    <a:close/>
                    <a:moveTo>
                      <a:pt x="239" y="0"/>
                    </a:moveTo>
                    <a:cubicBezTo>
                      <a:pt x="120" y="24"/>
                      <a:pt x="1" y="119"/>
                      <a:pt x="13" y="238"/>
                    </a:cubicBezTo>
                    <a:cubicBezTo>
                      <a:pt x="37" y="560"/>
                      <a:pt x="191" y="869"/>
                      <a:pt x="442" y="1096"/>
                    </a:cubicBezTo>
                    <a:cubicBezTo>
                      <a:pt x="680" y="1322"/>
                      <a:pt x="989" y="1465"/>
                      <a:pt x="1334" y="1489"/>
                    </a:cubicBezTo>
                    <a:cubicBezTo>
                      <a:pt x="1454" y="1489"/>
                      <a:pt x="1561" y="1381"/>
                      <a:pt x="1561" y="1262"/>
                    </a:cubicBezTo>
                    <a:cubicBezTo>
                      <a:pt x="1561" y="1143"/>
                      <a:pt x="1454" y="1036"/>
                      <a:pt x="1334" y="1036"/>
                    </a:cubicBezTo>
                    <a:lnTo>
                      <a:pt x="1275" y="1036"/>
                    </a:lnTo>
                    <a:cubicBezTo>
                      <a:pt x="1251" y="1036"/>
                      <a:pt x="1215" y="1024"/>
                      <a:pt x="1168" y="1024"/>
                    </a:cubicBezTo>
                    <a:cubicBezTo>
                      <a:pt x="1144" y="1012"/>
                      <a:pt x="1108" y="1012"/>
                      <a:pt x="1084" y="989"/>
                    </a:cubicBezTo>
                    <a:cubicBezTo>
                      <a:pt x="1073" y="989"/>
                      <a:pt x="1049" y="977"/>
                      <a:pt x="1037" y="977"/>
                    </a:cubicBezTo>
                    <a:cubicBezTo>
                      <a:pt x="977" y="953"/>
                      <a:pt x="918" y="917"/>
                      <a:pt x="870" y="893"/>
                    </a:cubicBezTo>
                    <a:cubicBezTo>
                      <a:pt x="858" y="869"/>
                      <a:pt x="846" y="869"/>
                      <a:pt x="834" y="858"/>
                    </a:cubicBezTo>
                    <a:cubicBezTo>
                      <a:pt x="822" y="851"/>
                      <a:pt x="818" y="849"/>
                      <a:pt x="817" y="849"/>
                    </a:cubicBezTo>
                    <a:lnTo>
                      <a:pt x="817" y="849"/>
                    </a:lnTo>
                    <a:cubicBezTo>
                      <a:pt x="816" y="849"/>
                      <a:pt x="835" y="860"/>
                      <a:pt x="825" y="860"/>
                    </a:cubicBezTo>
                    <a:cubicBezTo>
                      <a:pt x="822" y="860"/>
                      <a:pt x="818" y="859"/>
                      <a:pt x="811" y="858"/>
                    </a:cubicBezTo>
                    <a:cubicBezTo>
                      <a:pt x="787" y="846"/>
                      <a:pt x="775" y="810"/>
                      <a:pt x="739" y="798"/>
                    </a:cubicBezTo>
                    <a:cubicBezTo>
                      <a:pt x="698" y="757"/>
                      <a:pt x="666" y="725"/>
                      <a:pt x="636" y="687"/>
                    </a:cubicBezTo>
                    <a:lnTo>
                      <a:pt x="636" y="687"/>
                    </a:lnTo>
                    <a:cubicBezTo>
                      <a:pt x="633" y="683"/>
                      <a:pt x="620" y="662"/>
                      <a:pt x="620" y="655"/>
                    </a:cubicBezTo>
                    <a:cubicBezTo>
                      <a:pt x="608" y="631"/>
                      <a:pt x="608" y="619"/>
                      <a:pt x="596" y="608"/>
                    </a:cubicBezTo>
                    <a:lnTo>
                      <a:pt x="549" y="512"/>
                    </a:lnTo>
                    <a:cubicBezTo>
                      <a:pt x="549" y="500"/>
                      <a:pt x="537" y="488"/>
                      <a:pt x="537" y="477"/>
                    </a:cubicBezTo>
                    <a:cubicBezTo>
                      <a:pt x="513" y="441"/>
                      <a:pt x="513" y="417"/>
                      <a:pt x="501" y="381"/>
                    </a:cubicBezTo>
                    <a:cubicBezTo>
                      <a:pt x="489" y="357"/>
                      <a:pt x="489" y="322"/>
                      <a:pt x="477" y="298"/>
                    </a:cubicBezTo>
                    <a:cubicBezTo>
                      <a:pt x="477" y="274"/>
                      <a:pt x="453" y="262"/>
                      <a:pt x="453" y="238"/>
                    </a:cubicBezTo>
                    <a:cubicBezTo>
                      <a:pt x="453" y="237"/>
                      <a:pt x="453" y="235"/>
                      <a:pt x="452" y="234"/>
                    </a:cubicBezTo>
                    <a:lnTo>
                      <a:pt x="452" y="234"/>
                    </a:lnTo>
                    <a:cubicBezTo>
                      <a:pt x="453" y="231"/>
                      <a:pt x="453" y="225"/>
                      <a:pt x="453" y="215"/>
                    </a:cubicBezTo>
                    <a:cubicBezTo>
                      <a:pt x="442" y="96"/>
                      <a:pt x="370" y="0"/>
                      <a:pt x="23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4"/>
              <p:cNvSpPr/>
              <p:nvPr/>
            </p:nvSpPr>
            <p:spPr>
              <a:xfrm>
                <a:off x="13451375" y="2763825"/>
                <a:ext cx="283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615" extrusionOk="0">
                    <a:moveTo>
                      <a:pt x="739" y="955"/>
                    </a:moveTo>
                    <a:cubicBezTo>
                      <a:pt x="747" y="963"/>
                      <a:pt x="749" y="977"/>
                      <a:pt x="750" y="977"/>
                    </a:cubicBezTo>
                    <a:cubicBezTo>
                      <a:pt x="750" y="977"/>
                      <a:pt x="750" y="974"/>
                      <a:pt x="750" y="966"/>
                    </a:cubicBezTo>
                    <a:lnTo>
                      <a:pt x="739" y="955"/>
                    </a:lnTo>
                    <a:close/>
                    <a:moveTo>
                      <a:pt x="874" y="1099"/>
                    </a:moveTo>
                    <a:lnTo>
                      <a:pt x="874" y="1099"/>
                    </a:lnTo>
                    <a:cubicBezTo>
                      <a:pt x="872" y="1099"/>
                      <a:pt x="875" y="1106"/>
                      <a:pt x="882" y="1113"/>
                    </a:cubicBezTo>
                    <a:lnTo>
                      <a:pt x="882" y="1113"/>
                    </a:lnTo>
                    <a:cubicBezTo>
                      <a:pt x="882" y="1112"/>
                      <a:pt x="881" y="1111"/>
                      <a:pt x="881" y="1109"/>
                    </a:cubicBezTo>
                    <a:cubicBezTo>
                      <a:pt x="878" y="1102"/>
                      <a:pt x="875" y="1099"/>
                      <a:pt x="874" y="1099"/>
                    </a:cubicBezTo>
                    <a:close/>
                    <a:moveTo>
                      <a:pt x="381" y="1"/>
                    </a:moveTo>
                    <a:cubicBezTo>
                      <a:pt x="253" y="1"/>
                      <a:pt x="140" y="60"/>
                      <a:pt x="108" y="169"/>
                    </a:cubicBezTo>
                    <a:cubicBezTo>
                      <a:pt x="0" y="716"/>
                      <a:pt x="262" y="1312"/>
                      <a:pt x="762" y="1586"/>
                    </a:cubicBezTo>
                    <a:cubicBezTo>
                      <a:pt x="797" y="1605"/>
                      <a:pt x="836" y="1614"/>
                      <a:pt x="874" y="1614"/>
                    </a:cubicBezTo>
                    <a:cubicBezTo>
                      <a:pt x="954" y="1614"/>
                      <a:pt x="1032" y="1574"/>
                      <a:pt x="1072" y="1502"/>
                    </a:cubicBezTo>
                    <a:cubicBezTo>
                      <a:pt x="1131" y="1407"/>
                      <a:pt x="1108" y="1264"/>
                      <a:pt x="1001" y="1193"/>
                    </a:cubicBezTo>
                    <a:cubicBezTo>
                      <a:pt x="977" y="1181"/>
                      <a:pt x="953" y="1169"/>
                      <a:pt x="929" y="1145"/>
                    </a:cubicBezTo>
                    <a:cubicBezTo>
                      <a:pt x="917" y="1133"/>
                      <a:pt x="893" y="1133"/>
                      <a:pt x="893" y="1121"/>
                    </a:cubicBezTo>
                    <a:cubicBezTo>
                      <a:pt x="893" y="1121"/>
                      <a:pt x="893" y="1121"/>
                      <a:pt x="893" y="1121"/>
                    </a:cubicBezTo>
                    <a:lnTo>
                      <a:pt x="893" y="1121"/>
                    </a:lnTo>
                    <a:cubicBezTo>
                      <a:pt x="892" y="1121"/>
                      <a:pt x="885" y="1121"/>
                      <a:pt x="882" y="1114"/>
                    </a:cubicBezTo>
                    <a:lnTo>
                      <a:pt x="882" y="1114"/>
                    </a:lnTo>
                    <a:cubicBezTo>
                      <a:pt x="887" y="1119"/>
                      <a:pt x="891" y="1121"/>
                      <a:pt x="893" y="1121"/>
                    </a:cubicBezTo>
                    <a:lnTo>
                      <a:pt x="893" y="1121"/>
                    </a:lnTo>
                    <a:cubicBezTo>
                      <a:pt x="893" y="1121"/>
                      <a:pt x="893" y="1121"/>
                      <a:pt x="893" y="1121"/>
                    </a:cubicBezTo>
                    <a:cubicBezTo>
                      <a:pt x="889" y="1119"/>
                      <a:pt x="885" y="1116"/>
                      <a:pt x="882" y="1113"/>
                    </a:cubicBezTo>
                    <a:lnTo>
                      <a:pt x="882" y="1113"/>
                    </a:lnTo>
                    <a:cubicBezTo>
                      <a:pt x="882" y="1114"/>
                      <a:pt x="882" y="1114"/>
                      <a:pt x="882" y="1114"/>
                    </a:cubicBezTo>
                    <a:lnTo>
                      <a:pt x="882" y="1114"/>
                    </a:lnTo>
                    <a:cubicBezTo>
                      <a:pt x="856" y="1092"/>
                      <a:pt x="794" y="1024"/>
                      <a:pt x="774" y="1014"/>
                    </a:cubicBezTo>
                    <a:cubicBezTo>
                      <a:pt x="774" y="1014"/>
                      <a:pt x="739" y="966"/>
                      <a:pt x="739" y="955"/>
                    </a:cubicBezTo>
                    <a:cubicBezTo>
                      <a:pt x="739" y="943"/>
                      <a:pt x="715" y="943"/>
                      <a:pt x="715" y="931"/>
                    </a:cubicBezTo>
                    <a:cubicBezTo>
                      <a:pt x="691" y="883"/>
                      <a:pt x="655" y="835"/>
                      <a:pt x="631" y="776"/>
                    </a:cubicBezTo>
                    <a:lnTo>
                      <a:pt x="620" y="754"/>
                    </a:lnTo>
                    <a:lnTo>
                      <a:pt x="620" y="754"/>
                    </a:lnTo>
                    <a:cubicBezTo>
                      <a:pt x="627" y="766"/>
                      <a:pt x="629" y="772"/>
                      <a:pt x="628" y="772"/>
                    </a:cubicBezTo>
                    <a:cubicBezTo>
                      <a:pt x="627" y="772"/>
                      <a:pt x="624" y="769"/>
                      <a:pt x="620" y="764"/>
                    </a:cubicBezTo>
                    <a:lnTo>
                      <a:pt x="620" y="752"/>
                    </a:lnTo>
                    <a:cubicBezTo>
                      <a:pt x="596" y="716"/>
                      <a:pt x="596" y="704"/>
                      <a:pt x="584" y="669"/>
                    </a:cubicBezTo>
                    <a:cubicBezTo>
                      <a:pt x="572" y="645"/>
                      <a:pt x="572" y="609"/>
                      <a:pt x="572" y="597"/>
                    </a:cubicBezTo>
                    <a:cubicBezTo>
                      <a:pt x="572" y="585"/>
                      <a:pt x="572" y="538"/>
                      <a:pt x="560" y="526"/>
                    </a:cubicBezTo>
                    <a:lnTo>
                      <a:pt x="560" y="478"/>
                    </a:lnTo>
                    <a:lnTo>
                      <a:pt x="560" y="395"/>
                    </a:lnTo>
                    <a:lnTo>
                      <a:pt x="560" y="312"/>
                    </a:lnTo>
                    <a:cubicBezTo>
                      <a:pt x="560" y="300"/>
                      <a:pt x="560" y="288"/>
                      <a:pt x="572" y="276"/>
                    </a:cubicBezTo>
                    <a:cubicBezTo>
                      <a:pt x="584" y="157"/>
                      <a:pt x="536" y="14"/>
                      <a:pt x="417" y="2"/>
                    </a:cubicBezTo>
                    <a:cubicBezTo>
                      <a:pt x="405" y="1"/>
                      <a:pt x="393" y="1"/>
                      <a:pt x="38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4"/>
              <p:cNvSpPr/>
              <p:nvPr/>
            </p:nvSpPr>
            <p:spPr>
              <a:xfrm>
                <a:off x="13708250" y="2792725"/>
                <a:ext cx="12415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335" fill="none" extrusionOk="0">
                    <a:moveTo>
                      <a:pt x="4965" y="4335"/>
                    </a:moveTo>
                    <a:lnTo>
                      <a:pt x="4965" y="2489"/>
                    </a:lnTo>
                    <a:cubicBezTo>
                      <a:pt x="4965" y="1763"/>
                      <a:pt x="4656" y="1096"/>
                      <a:pt x="4156" y="644"/>
                    </a:cubicBezTo>
                    <a:cubicBezTo>
                      <a:pt x="3703" y="251"/>
                      <a:pt x="3120" y="1"/>
                      <a:pt x="2489" y="1"/>
                    </a:cubicBezTo>
                    <a:lnTo>
                      <a:pt x="2489" y="1"/>
                    </a:lnTo>
                    <a:cubicBezTo>
                      <a:pt x="1715" y="1"/>
                      <a:pt x="1024" y="346"/>
                      <a:pt x="584" y="894"/>
                    </a:cubicBezTo>
                    <a:cubicBezTo>
                      <a:pt x="227" y="1334"/>
                      <a:pt x="0" y="1882"/>
                      <a:pt x="0" y="2489"/>
                    </a:cubicBezTo>
                    <a:lnTo>
                      <a:pt x="0" y="4335"/>
                    </a:lnTo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4"/>
              <p:cNvSpPr/>
              <p:nvPr/>
            </p:nvSpPr>
            <p:spPr>
              <a:xfrm>
                <a:off x="13829400" y="2837725"/>
                <a:ext cx="4912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85" extrusionOk="0">
                    <a:moveTo>
                      <a:pt x="1745" y="0"/>
                    </a:moveTo>
                    <a:cubicBezTo>
                      <a:pt x="1645" y="0"/>
                      <a:pt x="1555" y="54"/>
                      <a:pt x="1489" y="130"/>
                    </a:cubicBezTo>
                    <a:cubicBezTo>
                      <a:pt x="1477" y="154"/>
                      <a:pt x="1465" y="154"/>
                      <a:pt x="1465" y="177"/>
                    </a:cubicBezTo>
                    <a:cubicBezTo>
                      <a:pt x="1453" y="201"/>
                      <a:pt x="1417" y="213"/>
                      <a:pt x="1405" y="249"/>
                    </a:cubicBezTo>
                    <a:cubicBezTo>
                      <a:pt x="1370" y="261"/>
                      <a:pt x="1358" y="296"/>
                      <a:pt x="1334" y="308"/>
                    </a:cubicBezTo>
                    <a:lnTo>
                      <a:pt x="1310" y="320"/>
                    </a:lnTo>
                    <a:cubicBezTo>
                      <a:pt x="1298" y="332"/>
                      <a:pt x="1286" y="332"/>
                      <a:pt x="1286" y="356"/>
                    </a:cubicBezTo>
                    <a:cubicBezTo>
                      <a:pt x="1239" y="380"/>
                      <a:pt x="1179" y="427"/>
                      <a:pt x="1120" y="451"/>
                    </a:cubicBezTo>
                    <a:cubicBezTo>
                      <a:pt x="1108" y="475"/>
                      <a:pt x="1096" y="475"/>
                      <a:pt x="1072" y="487"/>
                    </a:cubicBezTo>
                    <a:cubicBezTo>
                      <a:pt x="1072" y="487"/>
                      <a:pt x="1056" y="497"/>
                      <a:pt x="1052" y="497"/>
                    </a:cubicBezTo>
                    <a:cubicBezTo>
                      <a:pt x="1051" y="497"/>
                      <a:pt x="1052" y="495"/>
                      <a:pt x="1060" y="487"/>
                    </a:cubicBezTo>
                    <a:lnTo>
                      <a:pt x="1060" y="487"/>
                    </a:lnTo>
                    <a:cubicBezTo>
                      <a:pt x="1036" y="499"/>
                      <a:pt x="1000" y="511"/>
                      <a:pt x="977" y="511"/>
                    </a:cubicBezTo>
                    <a:lnTo>
                      <a:pt x="798" y="558"/>
                    </a:lnTo>
                    <a:lnTo>
                      <a:pt x="453" y="558"/>
                    </a:lnTo>
                    <a:cubicBezTo>
                      <a:pt x="441" y="558"/>
                      <a:pt x="417" y="558"/>
                      <a:pt x="405" y="546"/>
                    </a:cubicBezTo>
                    <a:cubicBezTo>
                      <a:pt x="381" y="546"/>
                      <a:pt x="334" y="535"/>
                      <a:pt x="298" y="511"/>
                    </a:cubicBezTo>
                    <a:cubicBezTo>
                      <a:pt x="282" y="508"/>
                      <a:pt x="267" y="506"/>
                      <a:pt x="251" y="506"/>
                    </a:cubicBezTo>
                    <a:cubicBezTo>
                      <a:pt x="147" y="506"/>
                      <a:pt x="46" y="572"/>
                      <a:pt x="36" y="665"/>
                    </a:cubicBezTo>
                    <a:cubicBezTo>
                      <a:pt x="0" y="785"/>
                      <a:pt x="60" y="904"/>
                      <a:pt x="179" y="927"/>
                    </a:cubicBezTo>
                    <a:cubicBezTo>
                      <a:pt x="318" y="966"/>
                      <a:pt x="459" y="985"/>
                      <a:pt x="599" y="985"/>
                    </a:cubicBezTo>
                    <a:cubicBezTo>
                      <a:pt x="1106" y="985"/>
                      <a:pt x="1595" y="740"/>
                      <a:pt x="1893" y="320"/>
                    </a:cubicBezTo>
                    <a:cubicBezTo>
                      <a:pt x="1965" y="213"/>
                      <a:pt x="1905" y="70"/>
                      <a:pt x="1822" y="11"/>
                    </a:cubicBezTo>
                    <a:cubicBezTo>
                      <a:pt x="1796" y="4"/>
                      <a:pt x="1770" y="0"/>
                      <a:pt x="174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4"/>
              <p:cNvSpPr/>
              <p:nvPr/>
            </p:nvSpPr>
            <p:spPr>
              <a:xfrm>
                <a:off x="13821650" y="2791850"/>
                <a:ext cx="39025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477" extrusionOk="0">
                    <a:moveTo>
                      <a:pt x="1322" y="0"/>
                    </a:moveTo>
                    <a:cubicBezTo>
                      <a:pt x="1191" y="12"/>
                      <a:pt x="1120" y="107"/>
                      <a:pt x="1108" y="226"/>
                    </a:cubicBezTo>
                    <a:cubicBezTo>
                      <a:pt x="1108" y="220"/>
                      <a:pt x="1107" y="218"/>
                      <a:pt x="1106" y="218"/>
                    </a:cubicBezTo>
                    <a:cubicBezTo>
                      <a:pt x="1103" y="218"/>
                      <a:pt x="1095" y="247"/>
                      <a:pt x="1098" y="247"/>
                    </a:cubicBezTo>
                    <a:cubicBezTo>
                      <a:pt x="1099" y="247"/>
                      <a:pt x="1102" y="241"/>
                      <a:pt x="1108" y="226"/>
                    </a:cubicBezTo>
                    <a:lnTo>
                      <a:pt x="1108" y="226"/>
                    </a:lnTo>
                    <a:cubicBezTo>
                      <a:pt x="1108" y="238"/>
                      <a:pt x="1108" y="250"/>
                      <a:pt x="1084" y="286"/>
                    </a:cubicBezTo>
                    <a:cubicBezTo>
                      <a:pt x="1084" y="310"/>
                      <a:pt x="1072" y="345"/>
                      <a:pt x="1060" y="369"/>
                    </a:cubicBezTo>
                    <a:cubicBezTo>
                      <a:pt x="1052" y="395"/>
                      <a:pt x="1049" y="415"/>
                      <a:pt x="1040" y="437"/>
                    </a:cubicBezTo>
                    <a:lnTo>
                      <a:pt x="1040" y="437"/>
                    </a:lnTo>
                    <a:cubicBezTo>
                      <a:pt x="1037" y="437"/>
                      <a:pt x="1025" y="451"/>
                      <a:pt x="1025" y="465"/>
                    </a:cubicBezTo>
                    <a:cubicBezTo>
                      <a:pt x="1025" y="476"/>
                      <a:pt x="1013" y="488"/>
                      <a:pt x="1013" y="500"/>
                    </a:cubicBezTo>
                    <a:cubicBezTo>
                      <a:pt x="1001" y="536"/>
                      <a:pt x="989" y="560"/>
                      <a:pt x="965" y="584"/>
                    </a:cubicBezTo>
                    <a:cubicBezTo>
                      <a:pt x="953" y="596"/>
                      <a:pt x="953" y="607"/>
                      <a:pt x="941" y="619"/>
                    </a:cubicBezTo>
                    <a:cubicBezTo>
                      <a:pt x="941" y="619"/>
                      <a:pt x="927" y="638"/>
                      <a:pt x="920" y="650"/>
                    </a:cubicBezTo>
                    <a:lnTo>
                      <a:pt x="920" y="650"/>
                    </a:lnTo>
                    <a:cubicBezTo>
                      <a:pt x="913" y="657"/>
                      <a:pt x="906" y="667"/>
                      <a:pt x="906" y="667"/>
                    </a:cubicBezTo>
                    <a:cubicBezTo>
                      <a:pt x="894" y="679"/>
                      <a:pt x="882" y="703"/>
                      <a:pt x="882" y="715"/>
                    </a:cubicBezTo>
                    <a:cubicBezTo>
                      <a:pt x="870" y="738"/>
                      <a:pt x="834" y="762"/>
                      <a:pt x="822" y="774"/>
                    </a:cubicBezTo>
                    <a:cubicBezTo>
                      <a:pt x="787" y="786"/>
                      <a:pt x="775" y="822"/>
                      <a:pt x="751" y="834"/>
                    </a:cubicBezTo>
                    <a:cubicBezTo>
                      <a:pt x="757" y="825"/>
                      <a:pt x="757" y="822"/>
                      <a:pt x="754" y="822"/>
                    </a:cubicBezTo>
                    <a:lnTo>
                      <a:pt x="754" y="822"/>
                    </a:lnTo>
                    <a:cubicBezTo>
                      <a:pt x="749" y="822"/>
                      <a:pt x="728" y="839"/>
                      <a:pt x="736" y="839"/>
                    </a:cubicBezTo>
                    <a:cubicBezTo>
                      <a:pt x="738" y="839"/>
                      <a:pt x="742" y="838"/>
                      <a:pt x="750" y="834"/>
                    </a:cubicBezTo>
                    <a:lnTo>
                      <a:pt x="750" y="834"/>
                    </a:lnTo>
                    <a:cubicBezTo>
                      <a:pt x="727" y="846"/>
                      <a:pt x="715" y="846"/>
                      <a:pt x="703" y="857"/>
                    </a:cubicBezTo>
                    <a:cubicBezTo>
                      <a:pt x="644" y="905"/>
                      <a:pt x="584" y="941"/>
                      <a:pt x="525" y="965"/>
                    </a:cubicBezTo>
                    <a:cubicBezTo>
                      <a:pt x="513" y="965"/>
                      <a:pt x="489" y="977"/>
                      <a:pt x="477" y="977"/>
                    </a:cubicBezTo>
                    <a:cubicBezTo>
                      <a:pt x="453" y="1000"/>
                      <a:pt x="417" y="1000"/>
                      <a:pt x="394" y="1012"/>
                    </a:cubicBezTo>
                    <a:cubicBezTo>
                      <a:pt x="358" y="1024"/>
                      <a:pt x="334" y="1024"/>
                      <a:pt x="298" y="1024"/>
                    </a:cubicBezTo>
                    <a:cubicBezTo>
                      <a:pt x="298" y="1024"/>
                      <a:pt x="298" y="1024"/>
                      <a:pt x="298" y="1024"/>
                    </a:cubicBezTo>
                    <a:lnTo>
                      <a:pt x="298" y="1024"/>
                    </a:lnTo>
                    <a:cubicBezTo>
                      <a:pt x="295" y="1024"/>
                      <a:pt x="291" y="1024"/>
                      <a:pt x="287" y="1024"/>
                    </a:cubicBezTo>
                    <a:lnTo>
                      <a:pt x="227" y="1024"/>
                    </a:lnTo>
                    <a:cubicBezTo>
                      <a:pt x="108" y="1024"/>
                      <a:pt x="1" y="1131"/>
                      <a:pt x="1" y="1250"/>
                    </a:cubicBezTo>
                    <a:cubicBezTo>
                      <a:pt x="1" y="1369"/>
                      <a:pt x="108" y="1477"/>
                      <a:pt x="227" y="1477"/>
                    </a:cubicBezTo>
                    <a:cubicBezTo>
                      <a:pt x="548" y="1453"/>
                      <a:pt x="870" y="1310"/>
                      <a:pt x="1120" y="1084"/>
                    </a:cubicBezTo>
                    <a:cubicBezTo>
                      <a:pt x="1358" y="857"/>
                      <a:pt x="1501" y="548"/>
                      <a:pt x="1549" y="226"/>
                    </a:cubicBezTo>
                    <a:cubicBezTo>
                      <a:pt x="1560" y="95"/>
                      <a:pt x="1430" y="0"/>
                      <a:pt x="132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4"/>
              <p:cNvSpPr/>
              <p:nvPr/>
            </p:nvSpPr>
            <p:spPr>
              <a:xfrm>
                <a:off x="13798725" y="2763825"/>
                <a:ext cx="286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606" extrusionOk="0">
                    <a:moveTo>
                      <a:pt x="836" y="0"/>
                    </a:moveTo>
                    <a:cubicBezTo>
                      <a:pt x="814" y="0"/>
                      <a:pt x="794" y="5"/>
                      <a:pt x="775" y="14"/>
                    </a:cubicBezTo>
                    <a:cubicBezTo>
                      <a:pt x="620" y="50"/>
                      <a:pt x="561" y="169"/>
                      <a:pt x="572" y="288"/>
                    </a:cubicBezTo>
                    <a:lnTo>
                      <a:pt x="572" y="335"/>
                    </a:lnTo>
                    <a:lnTo>
                      <a:pt x="572" y="419"/>
                    </a:lnTo>
                    <a:lnTo>
                      <a:pt x="572" y="490"/>
                    </a:lnTo>
                    <a:lnTo>
                      <a:pt x="572" y="538"/>
                    </a:lnTo>
                    <a:cubicBezTo>
                      <a:pt x="572" y="546"/>
                      <a:pt x="567" y="570"/>
                      <a:pt x="567" y="570"/>
                    </a:cubicBezTo>
                    <a:cubicBezTo>
                      <a:pt x="567" y="570"/>
                      <a:pt x="569" y="565"/>
                      <a:pt x="572" y="550"/>
                    </a:cubicBezTo>
                    <a:lnTo>
                      <a:pt x="572" y="574"/>
                    </a:lnTo>
                    <a:lnTo>
                      <a:pt x="572" y="597"/>
                    </a:lnTo>
                    <a:cubicBezTo>
                      <a:pt x="572" y="621"/>
                      <a:pt x="561" y="657"/>
                      <a:pt x="561" y="669"/>
                    </a:cubicBezTo>
                    <a:cubicBezTo>
                      <a:pt x="549" y="704"/>
                      <a:pt x="549" y="727"/>
                      <a:pt x="537" y="751"/>
                    </a:cubicBezTo>
                    <a:lnTo>
                      <a:pt x="537" y="751"/>
                    </a:lnTo>
                    <a:cubicBezTo>
                      <a:pt x="532" y="751"/>
                      <a:pt x="513" y="776"/>
                      <a:pt x="513" y="776"/>
                    </a:cubicBezTo>
                    <a:cubicBezTo>
                      <a:pt x="489" y="824"/>
                      <a:pt x="477" y="859"/>
                      <a:pt x="442" y="907"/>
                    </a:cubicBezTo>
                    <a:cubicBezTo>
                      <a:pt x="430" y="919"/>
                      <a:pt x="430" y="943"/>
                      <a:pt x="418" y="943"/>
                    </a:cubicBezTo>
                    <a:cubicBezTo>
                      <a:pt x="418" y="943"/>
                      <a:pt x="398" y="963"/>
                      <a:pt x="393" y="963"/>
                    </a:cubicBezTo>
                    <a:cubicBezTo>
                      <a:pt x="391" y="963"/>
                      <a:pt x="391" y="960"/>
                      <a:pt x="394" y="955"/>
                    </a:cubicBezTo>
                    <a:cubicBezTo>
                      <a:pt x="400" y="945"/>
                      <a:pt x="402" y="941"/>
                      <a:pt x="402" y="941"/>
                    </a:cubicBezTo>
                    <a:lnTo>
                      <a:pt x="402" y="941"/>
                    </a:lnTo>
                    <a:cubicBezTo>
                      <a:pt x="401" y="941"/>
                      <a:pt x="382" y="966"/>
                      <a:pt x="382" y="966"/>
                    </a:cubicBezTo>
                    <a:cubicBezTo>
                      <a:pt x="382" y="978"/>
                      <a:pt x="370" y="978"/>
                      <a:pt x="370" y="1002"/>
                    </a:cubicBezTo>
                    <a:lnTo>
                      <a:pt x="311" y="1062"/>
                    </a:lnTo>
                    <a:lnTo>
                      <a:pt x="251" y="1121"/>
                    </a:lnTo>
                    <a:cubicBezTo>
                      <a:pt x="239" y="1133"/>
                      <a:pt x="215" y="1133"/>
                      <a:pt x="215" y="1145"/>
                    </a:cubicBezTo>
                    <a:cubicBezTo>
                      <a:pt x="191" y="1157"/>
                      <a:pt x="180" y="1181"/>
                      <a:pt x="144" y="1193"/>
                    </a:cubicBezTo>
                    <a:cubicBezTo>
                      <a:pt x="37" y="1252"/>
                      <a:pt x="1" y="1395"/>
                      <a:pt x="72" y="1502"/>
                    </a:cubicBezTo>
                    <a:cubicBezTo>
                      <a:pt x="111" y="1571"/>
                      <a:pt x="178" y="1606"/>
                      <a:pt x="254" y="1606"/>
                    </a:cubicBezTo>
                    <a:cubicBezTo>
                      <a:pt x="295" y="1606"/>
                      <a:pt x="339" y="1595"/>
                      <a:pt x="382" y="1574"/>
                    </a:cubicBezTo>
                    <a:cubicBezTo>
                      <a:pt x="894" y="1312"/>
                      <a:pt x="1144" y="716"/>
                      <a:pt x="1037" y="169"/>
                    </a:cubicBezTo>
                    <a:cubicBezTo>
                      <a:pt x="1027" y="73"/>
                      <a:pt x="925" y="0"/>
                      <a:pt x="836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4"/>
              <p:cNvSpPr/>
              <p:nvPr/>
            </p:nvSpPr>
            <p:spPr>
              <a:xfrm>
                <a:off x="13430825" y="2918950"/>
                <a:ext cx="10510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203" extrusionOk="0">
                    <a:moveTo>
                      <a:pt x="2108" y="0"/>
                    </a:moveTo>
                    <a:cubicBezTo>
                      <a:pt x="941" y="0"/>
                      <a:pt x="1" y="941"/>
                      <a:pt x="1" y="2108"/>
                    </a:cubicBezTo>
                    <a:cubicBezTo>
                      <a:pt x="1" y="3262"/>
                      <a:pt x="941" y="4203"/>
                      <a:pt x="2108" y="4203"/>
                    </a:cubicBezTo>
                    <a:cubicBezTo>
                      <a:pt x="3263" y="4203"/>
                      <a:pt x="4204" y="3262"/>
                      <a:pt x="4204" y="2108"/>
                    </a:cubicBezTo>
                    <a:cubicBezTo>
                      <a:pt x="4204" y="941"/>
                      <a:pt x="3263" y="0"/>
                      <a:pt x="2108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13748425" y="2918950"/>
                <a:ext cx="10480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203" extrusionOk="0">
                    <a:moveTo>
                      <a:pt x="2096" y="0"/>
                    </a:moveTo>
                    <a:cubicBezTo>
                      <a:pt x="941" y="0"/>
                      <a:pt x="1" y="941"/>
                      <a:pt x="1" y="2108"/>
                    </a:cubicBezTo>
                    <a:cubicBezTo>
                      <a:pt x="1" y="3262"/>
                      <a:pt x="941" y="4203"/>
                      <a:pt x="2096" y="4203"/>
                    </a:cubicBezTo>
                    <a:cubicBezTo>
                      <a:pt x="3251" y="4203"/>
                      <a:pt x="4192" y="3262"/>
                      <a:pt x="4192" y="2108"/>
                    </a:cubicBezTo>
                    <a:cubicBezTo>
                      <a:pt x="4192" y="941"/>
                      <a:pt x="3251" y="0"/>
                      <a:pt x="2096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13311475" y="2508475"/>
                <a:ext cx="638200" cy="322375"/>
              </a:xfrm>
              <a:custGeom>
                <a:avLst/>
                <a:gdLst/>
                <a:ahLst/>
                <a:cxnLst/>
                <a:rect l="l" t="t" r="r" b="b"/>
                <a:pathLst>
                  <a:path w="25528" h="12895" extrusionOk="0">
                    <a:moveTo>
                      <a:pt x="4918" y="1"/>
                    </a:moveTo>
                    <a:cubicBezTo>
                      <a:pt x="1596" y="2941"/>
                      <a:pt x="0" y="7751"/>
                      <a:pt x="703" y="12300"/>
                    </a:cubicBezTo>
                    <a:cubicBezTo>
                      <a:pt x="703" y="12300"/>
                      <a:pt x="1322" y="12895"/>
                      <a:pt x="2906" y="12895"/>
                    </a:cubicBezTo>
                    <a:cubicBezTo>
                      <a:pt x="2906" y="12895"/>
                      <a:pt x="3632" y="9442"/>
                      <a:pt x="4096" y="7049"/>
                    </a:cubicBezTo>
                    <a:lnTo>
                      <a:pt x="4096" y="7049"/>
                    </a:lnTo>
                    <a:cubicBezTo>
                      <a:pt x="4096" y="7050"/>
                      <a:pt x="4049" y="8883"/>
                      <a:pt x="4513" y="10371"/>
                    </a:cubicBezTo>
                    <a:cubicBezTo>
                      <a:pt x="4513" y="10371"/>
                      <a:pt x="5328" y="10646"/>
                      <a:pt x="6263" y="10646"/>
                    </a:cubicBezTo>
                    <a:cubicBezTo>
                      <a:pt x="6730" y="10646"/>
                      <a:pt x="7228" y="10577"/>
                      <a:pt x="7668" y="10371"/>
                    </a:cubicBezTo>
                    <a:cubicBezTo>
                      <a:pt x="7668" y="10371"/>
                      <a:pt x="8204" y="8668"/>
                      <a:pt x="8335" y="6882"/>
                    </a:cubicBezTo>
                    <a:cubicBezTo>
                      <a:pt x="8335" y="6882"/>
                      <a:pt x="8668" y="9454"/>
                      <a:pt x="9013" y="10407"/>
                    </a:cubicBezTo>
                    <a:cubicBezTo>
                      <a:pt x="9013" y="10407"/>
                      <a:pt x="9633" y="10777"/>
                      <a:pt x="10539" y="10777"/>
                    </a:cubicBezTo>
                    <a:cubicBezTo>
                      <a:pt x="10993" y="10777"/>
                      <a:pt x="11518" y="10684"/>
                      <a:pt x="12073" y="10407"/>
                    </a:cubicBezTo>
                    <a:lnTo>
                      <a:pt x="12740" y="6882"/>
                    </a:lnTo>
                    <a:lnTo>
                      <a:pt x="13431" y="10335"/>
                    </a:lnTo>
                    <a:cubicBezTo>
                      <a:pt x="13431" y="10335"/>
                      <a:pt x="14087" y="10600"/>
                      <a:pt x="14969" y="10600"/>
                    </a:cubicBezTo>
                    <a:cubicBezTo>
                      <a:pt x="15410" y="10600"/>
                      <a:pt x="15907" y="10534"/>
                      <a:pt x="16407" y="10335"/>
                    </a:cubicBezTo>
                    <a:lnTo>
                      <a:pt x="17026" y="6882"/>
                    </a:lnTo>
                    <a:cubicBezTo>
                      <a:pt x="17145" y="8668"/>
                      <a:pt x="17693" y="10371"/>
                      <a:pt x="17693" y="10371"/>
                    </a:cubicBezTo>
                    <a:cubicBezTo>
                      <a:pt x="18138" y="10577"/>
                      <a:pt x="18636" y="10646"/>
                      <a:pt x="19104" y="10646"/>
                    </a:cubicBezTo>
                    <a:cubicBezTo>
                      <a:pt x="20039" y="10646"/>
                      <a:pt x="20848" y="10371"/>
                      <a:pt x="20848" y="10371"/>
                    </a:cubicBezTo>
                    <a:cubicBezTo>
                      <a:pt x="21313" y="8883"/>
                      <a:pt x="21265" y="7050"/>
                      <a:pt x="21265" y="7049"/>
                    </a:cubicBezTo>
                    <a:lnTo>
                      <a:pt x="21265" y="7049"/>
                    </a:lnTo>
                    <a:cubicBezTo>
                      <a:pt x="21729" y="9454"/>
                      <a:pt x="23015" y="12895"/>
                      <a:pt x="23015" y="12895"/>
                    </a:cubicBezTo>
                    <a:cubicBezTo>
                      <a:pt x="24587" y="12895"/>
                      <a:pt x="25015" y="12300"/>
                      <a:pt x="25015" y="12300"/>
                    </a:cubicBezTo>
                    <a:cubicBezTo>
                      <a:pt x="25527" y="7894"/>
                      <a:pt x="24301" y="2941"/>
                      <a:pt x="20991" y="12"/>
                    </a:cubicBezTo>
                    <a:lnTo>
                      <a:pt x="4918" y="1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4"/>
          <p:cNvGrpSpPr/>
          <p:nvPr/>
        </p:nvGrpSpPr>
        <p:grpSpPr>
          <a:xfrm>
            <a:off x="5420888" y="3574925"/>
            <a:ext cx="568850" cy="545925"/>
            <a:chOff x="6639200" y="2299525"/>
            <a:chExt cx="568850" cy="545925"/>
          </a:xfrm>
        </p:grpSpPr>
        <p:sp>
          <p:nvSpPr>
            <p:cNvPr id="509" name="Google Shape;509;p34"/>
            <p:cNvSpPr/>
            <p:nvPr/>
          </p:nvSpPr>
          <p:spPr>
            <a:xfrm>
              <a:off x="6646650" y="2321550"/>
              <a:ext cx="561400" cy="523900"/>
            </a:xfrm>
            <a:custGeom>
              <a:avLst/>
              <a:gdLst/>
              <a:ahLst/>
              <a:cxnLst/>
              <a:rect l="l" t="t" r="r" b="b"/>
              <a:pathLst>
                <a:path w="22456" h="20956" fill="none" extrusionOk="0">
                  <a:moveTo>
                    <a:pt x="21670" y="1858"/>
                  </a:moveTo>
                  <a:cubicBezTo>
                    <a:pt x="20884" y="727"/>
                    <a:pt x="19586" y="0"/>
                    <a:pt x="18110" y="0"/>
                  </a:cubicBezTo>
                  <a:lnTo>
                    <a:pt x="4894" y="0"/>
                  </a:lnTo>
                  <a:cubicBezTo>
                    <a:pt x="3513" y="0"/>
                    <a:pt x="2298" y="643"/>
                    <a:pt x="1501" y="1655"/>
                  </a:cubicBezTo>
                  <a:cubicBezTo>
                    <a:pt x="929" y="2393"/>
                    <a:pt x="584" y="3322"/>
                    <a:pt x="584" y="4334"/>
                  </a:cubicBezTo>
                  <a:lnTo>
                    <a:pt x="1" y="9502"/>
                  </a:lnTo>
                  <a:cubicBezTo>
                    <a:pt x="1" y="10895"/>
                    <a:pt x="298" y="12323"/>
                    <a:pt x="1251" y="13192"/>
                  </a:cubicBezTo>
                  <a:cubicBezTo>
                    <a:pt x="2322" y="14169"/>
                    <a:pt x="3918" y="14383"/>
                    <a:pt x="4918" y="14383"/>
                  </a:cubicBezTo>
                  <a:lnTo>
                    <a:pt x="7990" y="14383"/>
                  </a:lnTo>
                  <a:lnTo>
                    <a:pt x="7990" y="20955"/>
                  </a:lnTo>
                  <a:lnTo>
                    <a:pt x="14693" y="14383"/>
                  </a:lnTo>
                  <a:lnTo>
                    <a:pt x="18122" y="14383"/>
                  </a:lnTo>
                  <a:cubicBezTo>
                    <a:pt x="19182" y="14383"/>
                    <a:pt x="20146" y="14002"/>
                    <a:pt x="20896" y="13383"/>
                  </a:cubicBezTo>
                  <a:cubicBezTo>
                    <a:pt x="21849" y="12597"/>
                    <a:pt x="22456" y="11383"/>
                    <a:pt x="22456" y="10049"/>
                  </a:cubicBezTo>
                  <a:lnTo>
                    <a:pt x="22456" y="4322"/>
                  </a:lnTo>
                  <a:cubicBezTo>
                    <a:pt x="22444" y="3406"/>
                    <a:pt x="22158" y="2560"/>
                    <a:pt x="21670" y="1858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6639200" y="2299525"/>
              <a:ext cx="546525" cy="508725"/>
            </a:xfrm>
            <a:custGeom>
              <a:avLst/>
              <a:gdLst/>
              <a:ahLst/>
              <a:cxnLst/>
              <a:rect l="l" t="t" r="r" b="b"/>
              <a:pathLst>
                <a:path w="21861" h="20349" extrusionOk="0">
                  <a:moveTo>
                    <a:pt x="4323" y="0"/>
                  </a:moveTo>
                  <a:cubicBezTo>
                    <a:pt x="2930" y="0"/>
                    <a:pt x="1715" y="643"/>
                    <a:pt x="930" y="1655"/>
                  </a:cubicBezTo>
                  <a:cubicBezTo>
                    <a:pt x="346" y="2405"/>
                    <a:pt x="1" y="3322"/>
                    <a:pt x="1" y="4334"/>
                  </a:cubicBezTo>
                  <a:lnTo>
                    <a:pt x="1" y="10049"/>
                  </a:lnTo>
                  <a:cubicBezTo>
                    <a:pt x="1" y="11454"/>
                    <a:pt x="656" y="12680"/>
                    <a:pt x="1680" y="13490"/>
                  </a:cubicBezTo>
                  <a:cubicBezTo>
                    <a:pt x="2418" y="14050"/>
                    <a:pt x="3335" y="14383"/>
                    <a:pt x="4323" y="14383"/>
                  </a:cubicBezTo>
                  <a:lnTo>
                    <a:pt x="8121" y="14383"/>
                  </a:lnTo>
                  <a:lnTo>
                    <a:pt x="8121" y="20348"/>
                  </a:lnTo>
                  <a:lnTo>
                    <a:pt x="14098" y="14383"/>
                  </a:lnTo>
                  <a:lnTo>
                    <a:pt x="17527" y="14383"/>
                  </a:lnTo>
                  <a:cubicBezTo>
                    <a:pt x="18587" y="14383"/>
                    <a:pt x="19551" y="14014"/>
                    <a:pt x="20301" y="13383"/>
                  </a:cubicBezTo>
                  <a:cubicBezTo>
                    <a:pt x="21254" y="12597"/>
                    <a:pt x="21861" y="11395"/>
                    <a:pt x="21861" y="10049"/>
                  </a:cubicBezTo>
                  <a:lnTo>
                    <a:pt x="21861" y="4322"/>
                  </a:lnTo>
                  <a:cubicBezTo>
                    <a:pt x="21861" y="3417"/>
                    <a:pt x="21587" y="2560"/>
                    <a:pt x="21087" y="1870"/>
                  </a:cubicBezTo>
                  <a:cubicBezTo>
                    <a:pt x="20301" y="738"/>
                    <a:pt x="19003" y="0"/>
                    <a:pt x="17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6753800" y="2456975"/>
              <a:ext cx="53025" cy="52725"/>
            </a:xfrm>
            <a:custGeom>
              <a:avLst/>
              <a:gdLst/>
              <a:ahLst/>
              <a:cxnLst/>
              <a:rect l="l" t="t" r="r" b="b"/>
              <a:pathLst>
                <a:path w="2121" h="2109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cubicBezTo>
                    <a:pt x="1" y="1644"/>
                    <a:pt x="477" y="2108"/>
                    <a:pt x="1060" y="2108"/>
                  </a:cubicBezTo>
                  <a:cubicBezTo>
                    <a:pt x="1644" y="2108"/>
                    <a:pt x="2120" y="1644"/>
                    <a:pt x="2120" y="1060"/>
                  </a:cubicBezTo>
                  <a:cubicBezTo>
                    <a:pt x="2120" y="477"/>
                    <a:pt x="1644" y="1"/>
                    <a:pt x="10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6877625" y="2456975"/>
              <a:ext cx="53025" cy="52725"/>
            </a:xfrm>
            <a:custGeom>
              <a:avLst/>
              <a:gdLst/>
              <a:ahLst/>
              <a:cxnLst/>
              <a:rect l="l" t="t" r="r" b="b"/>
              <a:pathLst>
                <a:path w="2121" h="2109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cubicBezTo>
                    <a:pt x="1" y="1644"/>
                    <a:pt x="477" y="2108"/>
                    <a:pt x="1060" y="2108"/>
                  </a:cubicBezTo>
                  <a:cubicBezTo>
                    <a:pt x="1644" y="2108"/>
                    <a:pt x="2120" y="1644"/>
                    <a:pt x="2120" y="1060"/>
                  </a:cubicBezTo>
                  <a:cubicBezTo>
                    <a:pt x="2120" y="477"/>
                    <a:pt x="1644" y="1"/>
                    <a:pt x="10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7002050" y="2456975"/>
              <a:ext cx="52725" cy="52725"/>
            </a:xfrm>
            <a:custGeom>
              <a:avLst/>
              <a:gdLst/>
              <a:ahLst/>
              <a:cxnLst/>
              <a:rect l="l" t="t" r="r" b="b"/>
              <a:pathLst>
                <a:path w="2109" h="2109" extrusionOk="0">
                  <a:moveTo>
                    <a:pt x="1060" y="1"/>
                  </a:moveTo>
                  <a:cubicBezTo>
                    <a:pt x="465" y="1"/>
                    <a:pt x="1" y="477"/>
                    <a:pt x="1" y="1060"/>
                  </a:cubicBezTo>
                  <a:cubicBezTo>
                    <a:pt x="1" y="1644"/>
                    <a:pt x="465" y="2108"/>
                    <a:pt x="1060" y="2108"/>
                  </a:cubicBezTo>
                  <a:cubicBezTo>
                    <a:pt x="1644" y="2108"/>
                    <a:pt x="2108" y="1644"/>
                    <a:pt x="2108" y="1060"/>
                  </a:cubicBezTo>
                  <a:cubicBezTo>
                    <a:pt x="2108" y="477"/>
                    <a:pt x="1644" y="1"/>
                    <a:pt x="10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34"/>
          <p:cNvGrpSpPr/>
          <p:nvPr/>
        </p:nvGrpSpPr>
        <p:grpSpPr>
          <a:xfrm rot="-1996996">
            <a:off x="3291161" y="1377588"/>
            <a:ext cx="473318" cy="779330"/>
            <a:chOff x="6628200" y="3885125"/>
            <a:chExt cx="473300" cy="779300"/>
          </a:xfrm>
        </p:grpSpPr>
        <p:sp>
          <p:nvSpPr>
            <p:cNvPr id="515" name="Google Shape;515;p34"/>
            <p:cNvSpPr/>
            <p:nvPr/>
          </p:nvSpPr>
          <p:spPr>
            <a:xfrm>
              <a:off x="6759175" y="4452175"/>
              <a:ext cx="211350" cy="74725"/>
            </a:xfrm>
            <a:custGeom>
              <a:avLst/>
              <a:gdLst/>
              <a:ahLst/>
              <a:cxnLst/>
              <a:rect l="l" t="t" r="r" b="b"/>
              <a:pathLst>
                <a:path w="8454" h="2989" extrusionOk="0">
                  <a:moveTo>
                    <a:pt x="0" y="0"/>
                  </a:moveTo>
                  <a:lnTo>
                    <a:pt x="0" y="1881"/>
                  </a:lnTo>
                  <a:cubicBezTo>
                    <a:pt x="0" y="1881"/>
                    <a:pt x="1405" y="2989"/>
                    <a:pt x="4227" y="2989"/>
                  </a:cubicBezTo>
                  <a:cubicBezTo>
                    <a:pt x="7037" y="2989"/>
                    <a:pt x="8454" y="1881"/>
                    <a:pt x="8454" y="1881"/>
                  </a:cubicBezTo>
                  <a:lnTo>
                    <a:pt x="8454" y="0"/>
                  </a:lnTo>
                  <a:cubicBezTo>
                    <a:pt x="8454" y="0"/>
                    <a:pt x="7037" y="1095"/>
                    <a:pt x="4227" y="1095"/>
                  </a:cubicBezTo>
                  <a:cubicBezTo>
                    <a:pt x="1405" y="109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6759175" y="4521525"/>
              <a:ext cx="211350" cy="75025"/>
            </a:xfrm>
            <a:custGeom>
              <a:avLst/>
              <a:gdLst/>
              <a:ahLst/>
              <a:cxnLst/>
              <a:rect l="l" t="t" r="r" b="b"/>
              <a:pathLst>
                <a:path w="8454" h="3001" extrusionOk="0">
                  <a:moveTo>
                    <a:pt x="0" y="0"/>
                  </a:moveTo>
                  <a:lnTo>
                    <a:pt x="0" y="1893"/>
                  </a:lnTo>
                  <a:cubicBezTo>
                    <a:pt x="0" y="1893"/>
                    <a:pt x="1405" y="3001"/>
                    <a:pt x="4227" y="3001"/>
                  </a:cubicBezTo>
                  <a:cubicBezTo>
                    <a:pt x="7037" y="3001"/>
                    <a:pt x="8454" y="1893"/>
                    <a:pt x="8454" y="1893"/>
                  </a:cubicBezTo>
                  <a:lnTo>
                    <a:pt x="8454" y="0"/>
                  </a:lnTo>
                  <a:cubicBezTo>
                    <a:pt x="8454" y="0"/>
                    <a:pt x="7037" y="1108"/>
                    <a:pt x="4227" y="1108"/>
                  </a:cubicBezTo>
                  <a:cubicBezTo>
                    <a:pt x="1405" y="110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6819300" y="4612000"/>
              <a:ext cx="96150" cy="52425"/>
            </a:xfrm>
            <a:custGeom>
              <a:avLst/>
              <a:gdLst/>
              <a:ahLst/>
              <a:cxnLst/>
              <a:rect l="l" t="t" r="r" b="b"/>
              <a:pathLst>
                <a:path w="3846" h="2097" extrusionOk="0">
                  <a:moveTo>
                    <a:pt x="3667" y="1"/>
                  </a:moveTo>
                  <a:lnTo>
                    <a:pt x="3667" y="1"/>
                  </a:lnTo>
                  <a:cubicBezTo>
                    <a:pt x="3143" y="108"/>
                    <a:pt x="2512" y="179"/>
                    <a:pt x="1822" y="179"/>
                  </a:cubicBezTo>
                  <a:cubicBezTo>
                    <a:pt x="1131" y="179"/>
                    <a:pt x="536" y="120"/>
                    <a:pt x="12" y="13"/>
                  </a:cubicBezTo>
                  <a:lnTo>
                    <a:pt x="12" y="13"/>
                  </a:lnTo>
                  <a:cubicBezTo>
                    <a:pt x="12" y="13"/>
                    <a:pt x="0" y="2096"/>
                    <a:pt x="1834" y="2096"/>
                  </a:cubicBezTo>
                  <a:cubicBezTo>
                    <a:pt x="3846" y="2084"/>
                    <a:pt x="3667" y="1"/>
                    <a:pt x="366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6628200" y="3885125"/>
              <a:ext cx="473300" cy="570350"/>
            </a:xfrm>
            <a:custGeom>
              <a:avLst/>
              <a:gdLst/>
              <a:ahLst/>
              <a:cxnLst/>
              <a:rect l="l" t="t" r="r" b="b"/>
              <a:pathLst>
                <a:path w="18932" h="22814" extrusionOk="0">
                  <a:moveTo>
                    <a:pt x="9466" y="1"/>
                  </a:moveTo>
                  <a:cubicBezTo>
                    <a:pt x="4239" y="1"/>
                    <a:pt x="0" y="4239"/>
                    <a:pt x="0" y="9466"/>
                  </a:cubicBezTo>
                  <a:cubicBezTo>
                    <a:pt x="0" y="13169"/>
                    <a:pt x="2120" y="16384"/>
                    <a:pt x="5239" y="17932"/>
                  </a:cubicBezTo>
                  <a:lnTo>
                    <a:pt x="5239" y="21706"/>
                  </a:lnTo>
                  <a:cubicBezTo>
                    <a:pt x="5239" y="21706"/>
                    <a:pt x="6644" y="22813"/>
                    <a:pt x="9466" y="22813"/>
                  </a:cubicBezTo>
                  <a:cubicBezTo>
                    <a:pt x="12276" y="22813"/>
                    <a:pt x="13693" y="21706"/>
                    <a:pt x="13693" y="21706"/>
                  </a:cubicBezTo>
                  <a:lnTo>
                    <a:pt x="13693" y="17932"/>
                  </a:lnTo>
                  <a:cubicBezTo>
                    <a:pt x="16800" y="16384"/>
                    <a:pt x="18931" y="13169"/>
                    <a:pt x="18931" y="9466"/>
                  </a:cubicBezTo>
                  <a:cubicBezTo>
                    <a:pt x="18931" y="4239"/>
                    <a:pt x="14681" y="1"/>
                    <a:pt x="9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6860975" y="4126825"/>
              <a:ext cx="9250" cy="324175"/>
            </a:xfrm>
            <a:custGeom>
              <a:avLst/>
              <a:gdLst/>
              <a:ahLst/>
              <a:cxnLst/>
              <a:rect l="l" t="t" r="r" b="b"/>
              <a:pathLst>
                <a:path w="370" h="12967" extrusionOk="0">
                  <a:moveTo>
                    <a:pt x="185" y="1"/>
                  </a:moveTo>
                  <a:cubicBezTo>
                    <a:pt x="92" y="1"/>
                    <a:pt x="0" y="60"/>
                    <a:pt x="0" y="179"/>
                  </a:cubicBezTo>
                  <a:lnTo>
                    <a:pt x="0" y="5096"/>
                  </a:lnTo>
                  <a:lnTo>
                    <a:pt x="0" y="10014"/>
                  </a:lnTo>
                  <a:lnTo>
                    <a:pt x="0" y="12788"/>
                  </a:lnTo>
                  <a:cubicBezTo>
                    <a:pt x="0" y="12907"/>
                    <a:pt x="92" y="12966"/>
                    <a:pt x="185" y="12966"/>
                  </a:cubicBezTo>
                  <a:cubicBezTo>
                    <a:pt x="277" y="12966"/>
                    <a:pt x="369" y="12907"/>
                    <a:pt x="369" y="12788"/>
                  </a:cubicBezTo>
                  <a:lnTo>
                    <a:pt x="369" y="7871"/>
                  </a:lnTo>
                  <a:lnTo>
                    <a:pt x="369" y="2953"/>
                  </a:lnTo>
                  <a:lnTo>
                    <a:pt x="369" y="179"/>
                  </a:lnTo>
                  <a:cubicBezTo>
                    <a:pt x="369" y="60"/>
                    <a:pt x="277" y="1"/>
                    <a:pt x="18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6719625" y="4011400"/>
              <a:ext cx="291050" cy="434950"/>
            </a:xfrm>
            <a:custGeom>
              <a:avLst/>
              <a:gdLst/>
              <a:ahLst/>
              <a:cxnLst/>
              <a:rect l="l" t="t" r="r" b="b"/>
              <a:pathLst>
                <a:path w="11642" h="17398" extrusionOk="0">
                  <a:moveTo>
                    <a:pt x="4164" y="0"/>
                  </a:moveTo>
                  <a:cubicBezTo>
                    <a:pt x="4087" y="0"/>
                    <a:pt x="4009" y="40"/>
                    <a:pt x="3987" y="141"/>
                  </a:cubicBezTo>
                  <a:cubicBezTo>
                    <a:pt x="3904" y="748"/>
                    <a:pt x="3809" y="1367"/>
                    <a:pt x="3725" y="1986"/>
                  </a:cubicBezTo>
                  <a:lnTo>
                    <a:pt x="3715" y="2041"/>
                  </a:lnTo>
                  <a:lnTo>
                    <a:pt x="3715" y="2041"/>
                  </a:lnTo>
                  <a:cubicBezTo>
                    <a:pt x="3183" y="1826"/>
                    <a:pt x="2650" y="1604"/>
                    <a:pt x="2118" y="1391"/>
                  </a:cubicBezTo>
                  <a:cubicBezTo>
                    <a:pt x="2023" y="1355"/>
                    <a:pt x="1951" y="1308"/>
                    <a:pt x="1856" y="1284"/>
                  </a:cubicBezTo>
                  <a:cubicBezTo>
                    <a:pt x="1841" y="1276"/>
                    <a:pt x="1825" y="1273"/>
                    <a:pt x="1809" y="1273"/>
                  </a:cubicBezTo>
                  <a:cubicBezTo>
                    <a:pt x="1720" y="1273"/>
                    <a:pt x="1618" y="1372"/>
                    <a:pt x="1618" y="1462"/>
                  </a:cubicBezTo>
                  <a:cubicBezTo>
                    <a:pt x="1654" y="2082"/>
                    <a:pt x="1677" y="2713"/>
                    <a:pt x="1725" y="3332"/>
                  </a:cubicBezTo>
                  <a:cubicBezTo>
                    <a:pt x="1725" y="3356"/>
                    <a:pt x="1726" y="3380"/>
                    <a:pt x="1727" y="3404"/>
                  </a:cubicBezTo>
                  <a:lnTo>
                    <a:pt x="1727" y="3404"/>
                  </a:lnTo>
                  <a:cubicBezTo>
                    <a:pt x="1301" y="3352"/>
                    <a:pt x="873" y="3299"/>
                    <a:pt x="427" y="3236"/>
                  </a:cubicBezTo>
                  <a:cubicBezTo>
                    <a:pt x="356" y="3213"/>
                    <a:pt x="284" y="3213"/>
                    <a:pt x="213" y="3201"/>
                  </a:cubicBezTo>
                  <a:cubicBezTo>
                    <a:pt x="208" y="3200"/>
                    <a:pt x="203" y="3200"/>
                    <a:pt x="198" y="3200"/>
                  </a:cubicBezTo>
                  <a:cubicBezTo>
                    <a:pt x="54" y="3200"/>
                    <a:pt x="0" y="3371"/>
                    <a:pt x="46" y="3487"/>
                  </a:cubicBezTo>
                  <a:cubicBezTo>
                    <a:pt x="368" y="4225"/>
                    <a:pt x="713" y="4987"/>
                    <a:pt x="1023" y="5737"/>
                  </a:cubicBezTo>
                  <a:cubicBezTo>
                    <a:pt x="1356" y="6487"/>
                    <a:pt x="1654" y="7261"/>
                    <a:pt x="1939" y="8035"/>
                  </a:cubicBezTo>
                  <a:cubicBezTo>
                    <a:pt x="2237" y="8856"/>
                    <a:pt x="2499" y="9690"/>
                    <a:pt x="2725" y="10535"/>
                  </a:cubicBezTo>
                  <a:cubicBezTo>
                    <a:pt x="2975" y="11476"/>
                    <a:pt x="3201" y="12428"/>
                    <a:pt x="3380" y="13392"/>
                  </a:cubicBezTo>
                  <a:cubicBezTo>
                    <a:pt x="3582" y="14500"/>
                    <a:pt x="3737" y="15619"/>
                    <a:pt x="3844" y="16750"/>
                  </a:cubicBezTo>
                  <a:cubicBezTo>
                    <a:pt x="3856" y="16893"/>
                    <a:pt x="3868" y="17060"/>
                    <a:pt x="3880" y="17202"/>
                  </a:cubicBezTo>
                  <a:cubicBezTo>
                    <a:pt x="3904" y="17310"/>
                    <a:pt x="3963" y="17381"/>
                    <a:pt x="4059" y="17381"/>
                  </a:cubicBezTo>
                  <a:cubicBezTo>
                    <a:pt x="4154" y="17381"/>
                    <a:pt x="4261" y="17298"/>
                    <a:pt x="4237" y="17202"/>
                  </a:cubicBezTo>
                  <a:cubicBezTo>
                    <a:pt x="4142" y="16048"/>
                    <a:pt x="3987" y="14881"/>
                    <a:pt x="3797" y="13738"/>
                  </a:cubicBezTo>
                  <a:cubicBezTo>
                    <a:pt x="3630" y="12761"/>
                    <a:pt x="3428" y="11761"/>
                    <a:pt x="3154" y="10797"/>
                  </a:cubicBezTo>
                  <a:cubicBezTo>
                    <a:pt x="2928" y="9928"/>
                    <a:pt x="2666" y="9082"/>
                    <a:pt x="2380" y="8237"/>
                  </a:cubicBezTo>
                  <a:cubicBezTo>
                    <a:pt x="2094" y="7439"/>
                    <a:pt x="1796" y="6665"/>
                    <a:pt x="1487" y="5892"/>
                  </a:cubicBezTo>
                  <a:cubicBezTo>
                    <a:pt x="1170" y="5130"/>
                    <a:pt x="843" y="4368"/>
                    <a:pt x="503" y="3629"/>
                  </a:cubicBezTo>
                  <a:lnTo>
                    <a:pt x="503" y="3629"/>
                  </a:lnTo>
                  <a:cubicBezTo>
                    <a:pt x="895" y="3677"/>
                    <a:pt x="1291" y="3727"/>
                    <a:pt x="1701" y="3784"/>
                  </a:cubicBezTo>
                  <a:cubicBezTo>
                    <a:pt x="1773" y="3796"/>
                    <a:pt x="1844" y="3796"/>
                    <a:pt x="1916" y="3808"/>
                  </a:cubicBezTo>
                  <a:cubicBezTo>
                    <a:pt x="1925" y="3810"/>
                    <a:pt x="1934" y="3811"/>
                    <a:pt x="1943" y="3811"/>
                  </a:cubicBezTo>
                  <a:cubicBezTo>
                    <a:pt x="2030" y="3811"/>
                    <a:pt x="2116" y="3715"/>
                    <a:pt x="2094" y="3629"/>
                  </a:cubicBezTo>
                  <a:cubicBezTo>
                    <a:pt x="2070" y="3014"/>
                    <a:pt x="2035" y="2387"/>
                    <a:pt x="2000" y="1771"/>
                  </a:cubicBezTo>
                  <a:lnTo>
                    <a:pt x="2000" y="1771"/>
                  </a:lnTo>
                  <a:cubicBezTo>
                    <a:pt x="2507" y="1979"/>
                    <a:pt x="3015" y="2200"/>
                    <a:pt x="3523" y="2403"/>
                  </a:cubicBezTo>
                  <a:cubicBezTo>
                    <a:pt x="3618" y="2427"/>
                    <a:pt x="3690" y="2474"/>
                    <a:pt x="3785" y="2498"/>
                  </a:cubicBezTo>
                  <a:cubicBezTo>
                    <a:pt x="3800" y="2505"/>
                    <a:pt x="3816" y="2508"/>
                    <a:pt x="3832" y="2508"/>
                  </a:cubicBezTo>
                  <a:cubicBezTo>
                    <a:pt x="3907" y="2508"/>
                    <a:pt x="3989" y="2446"/>
                    <a:pt x="3999" y="2367"/>
                  </a:cubicBezTo>
                  <a:cubicBezTo>
                    <a:pt x="4093" y="1771"/>
                    <a:pt x="4175" y="1164"/>
                    <a:pt x="4268" y="556"/>
                  </a:cubicBezTo>
                  <a:lnTo>
                    <a:pt x="4268" y="556"/>
                  </a:lnTo>
                  <a:cubicBezTo>
                    <a:pt x="4661" y="866"/>
                    <a:pt x="5064" y="1174"/>
                    <a:pt x="5452" y="1474"/>
                  </a:cubicBezTo>
                  <a:cubicBezTo>
                    <a:pt x="5511" y="1534"/>
                    <a:pt x="5583" y="1582"/>
                    <a:pt x="5642" y="1641"/>
                  </a:cubicBezTo>
                  <a:cubicBezTo>
                    <a:pt x="5684" y="1677"/>
                    <a:pt x="5728" y="1695"/>
                    <a:pt x="5773" y="1695"/>
                  </a:cubicBezTo>
                  <a:cubicBezTo>
                    <a:pt x="5818" y="1695"/>
                    <a:pt x="5862" y="1677"/>
                    <a:pt x="5904" y="1641"/>
                  </a:cubicBezTo>
                  <a:cubicBezTo>
                    <a:pt x="6359" y="1289"/>
                    <a:pt x="6835" y="915"/>
                    <a:pt x="7292" y="560"/>
                  </a:cubicBezTo>
                  <a:lnTo>
                    <a:pt x="7292" y="560"/>
                  </a:lnTo>
                  <a:cubicBezTo>
                    <a:pt x="7364" y="1071"/>
                    <a:pt x="7442" y="1588"/>
                    <a:pt x="7511" y="2105"/>
                  </a:cubicBezTo>
                  <a:lnTo>
                    <a:pt x="7559" y="2367"/>
                  </a:lnTo>
                  <a:cubicBezTo>
                    <a:pt x="7569" y="2446"/>
                    <a:pt x="7667" y="2508"/>
                    <a:pt x="7741" y="2508"/>
                  </a:cubicBezTo>
                  <a:cubicBezTo>
                    <a:pt x="7757" y="2508"/>
                    <a:pt x="7772" y="2505"/>
                    <a:pt x="7785" y="2498"/>
                  </a:cubicBezTo>
                  <a:cubicBezTo>
                    <a:pt x="8333" y="2296"/>
                    <a:pt x="8881" y="2070"/>
                    <a:pt x="9452" y="1867"/>
                  </a:cubicBezTo>
                  <a:cubicBezTo>
                    <a:pt x="9454" y="1866"/>
                    <a:pt x="9455" y="1866"/>
                    <a:pt x="9457" y="1865"/>
                  </a:cubicBezTo>
                  <a:lnTo>
                    <a:pt x="9457" y="1865"/>
                  </a:lnTo>
                  <a:cubicBezTo>
                    <a:pt x="9464" y="2370"/>
                    <a:pt x="9466" y="2875"/>
                    <a:pt x="9476" y="3379"/>
                  </a:cubicBezTo>
                  <a:lnTo>
                    <a:pt x="9476" y="3629"/>
                  </a:lnTo>
                  <a:cubicBezTo>
                    <a:pt x="9476" y="3720"/>
                    <a:pt x="9562" y="3821"/>
                    <a:pt x="9642" y="3821"/>
                  </a:cubicBezTo>
                  <a:cubicBezTo>
                    <a:pt x="9646" y="3821"/>
                    <a:pt x="9650" y="3820"/>
                    <a:pt x="9655" y="3820"/>
                  </a:cubicBezTo>
                  <a:cubicBezTo>
                    <a:pt x="10127" y="3764"/>
                    <a:pt x="10589" y="3707"/>
                    <a:pt x="11061" y="3631"/>
                  </a:cubicBezTo>
                  <a:lnTo>
                    <a:pt x="11061" y="3631"/>
                  </a:lnTo>
                  <a:cubicBezTo>
                    <a:pt x="10772" y="4288"/>
                    <a:pt x="10480" y="4953"/>
                    <a:pt x="10214" y="5618"/>
                  </a:cubicBezTo>
                  <a:cubicBezTo>
                    <a:pt x="9881" y="6392"/>
                    <a:pt x="9571" y="7166"/>
                    <a:pt x="9285" y="7951"/>
                  </a:cubicBezTo>
                  <a:cubicBezTo>
                    <a:pt x="8988" y="8785"/>
                    <a:pt x="8726" y="9618"/>
                    <a:pt x="8488" y="10464"/>
                  </a:cubicBezTo>
                  <a:cubicBezTo>
                    <a:pt x="8226" y="11416"/>
                    <a:pt x="8012" y="12369"/>
                    <a:pt x="7833" y="13345"/>
                  </a:cubicBezTo>
                  <a:cubicBezTo>
                    <a:pt x="7619" y="14476"/>
                    <a:pt x="7476" y="15607"/>
                    <a:pt x="7357" y="16750"/>
                  </a:cubicBezTo>
                  <a:cubicBezTo>
                    <a:pt x="7333" y="16893"/>
                    <a:pt x="7321" y="17060"/>
                    <a:pt x="7309" y="17214"/>
                  </a:cubicBezTo>
                  <a:cubicBezTo>
                    <a:pt x="7297" y="17310"/>
                    <a:pt x="7392" y="17393"/>
                    <a:pt x="7488" y="17393"/>
                  </a:cubicBezTo>
                  <a:cubicBezTo>
                    <a:pt x="7511" y="17396"/>
                    <a:pt x="7533" y="17397"/>
                    <a:pt x="7553" y="17397"/>
                  </a:cubicBezTo>
                  <a:cubicBezTo>
                    <a:pt x="7703" y="17397"/>
                    <a:pt x="7752" y="17321"/>
                    <a:pt x="7773" y="17226"/>
                  </a:cubicBezTo>
                  <a:cubicBezTo>
                    <a:pt x="7869" y="16071"/>
                    <a:pt x="8023" y="14952"/>
                    <a:pt x="8214" y="13797"/>
                  </a:cubicBezTo>
                  <a:cubicBezTo>
                    <a:pt x="8381" y="12821"/>
                    <a:pt x="8583" y="11857"/>
                    <a:pt x="8845" y="10880"/>
                  </a:cubicBezTo>
                  <a:cubicBezTo>
                    <a:pt x="9059" y="10035"/>
                    <a:pt x="9321" y="9190"/>
                    <a:pt x="9619" y="8356"/>
                  </a:cubicBezTo>
                  <a:cubicBezTo>
                    <a:pt x="9881" y="7570"/>
                    <a:pt x="10190" y="6796"/>
                    <a:pt x="10512" y="6011"/>
                  </a:cubicBezTo>
                  <a:cubicBezTo>
                    <a:pt x="10821" y="5272"/>
                    <a:pt x="11143" y="4510"/>
                    <a:pt x="11476" y="3772"/>
                  </a:cubicBezTo>
                  <a:cubicBezTo>
                    <a:pt x="11524" y="3677"/>
                    <a:pt x="11560" y="3570"/>
                    <a:pt x="11595" y="3487"/>
                  </a:cubicBezTo>
                  <a:cubicBezTo>
                    <a:pt x="11641" y="3383"/>
                    <a:pt x="11598" y="3200"/>
                    <a:pt x="11443" y="3200"/>
                  </a:cubicBezTo>
                  <a:cubicBezTo>
                    <a:pt x="11439" y="3200"/>
                    <a:pt x="11434" y="3200"/>
                    <a:pt x="11429" y="3201"/>
                  </a:cubicBezTo>
                  <a:cubicBezTo>
                    <a:pt x="10940" y="3260"/>
                    <a:pt x="10452" y="3320"/>
                    <a:pt x="9940" y="3391"/>
                  </a:cubicBezTo>
                  <a:cubicBezTo>
                    <a:pt x="9923" y="3397"/>
                    <a:pt x="9906" y="3401"/>
                    <a:pt x="9889" y="3405"/>
                  </a:cubicBezTo>
                  <a:lnTo>
                    <a:pt x="9889" y="3405"/>
                  </a:lnTo>
                  <a:cubicBezTo>
                    <a:pt x="9881" y="2876"/>
                    <a:pt x="9879" y="2348"/>
                    <a:pt x="9869" y="1820"/>
                  </a:cubicBezTo>
                  <a:lnTo>
                    <a:pt x="9869" y="1570"/>
                  </a:lnTo>
                  <a:cubicBezTo>
                    <a:pt x="9869" y="1479"/>
                    <a:pt x="9784" y="1380"/>
                    <a:pt x="9686" y="1380"/>
                  </a:cubicBezTo>
                  <a:cubicBezTo>
                    <a:pt x="9668" y="1380"/>
                    <a:pt x="9649" y="1384"/>
                    <a:pt x="9631" y="1391"/>
                  </a:cubicBezTo>
                  <a:cubicBezTo>
                    <a:pt x="9083" y="1593"/>
                    <a:pt x="8523" y="1820"/>
                    <a:pt x="7964" y="2022"/>
                  </a:cubicBezTo>
                  <a:cubicBezTo>
                    <a:pt x="7950" y="2029"/>
                    <a:pt x="7935" y="2036"/>
                    <a:pt x="7920" y="2042"/>
                  </a:cubicBezTo>
                  <a:lnTo>
                    <a:pt x="7920" y="2042"/>
                  </a:lnTo>
                  <a:cubicBezTo>
                    <a:pt x="7838" y="1499"/>
                    <a:pt x="7763" y="942"/>
                    <a:pt x="7678" y="403"/>
                  </a:cubicBezTo>
                  <a:lnTo>
                    <a:pt x="7631" y="141"/>
                  </a:lnTo>
                  <a:cubicBezTo>
                    <a:pt x="7623" y="45"/>
                    <a:pt x="7542" y="4"/>
                    <a:pt x="7459" y="4"/>
                  </a:cubicBezTo>
                  <a:cubicBezTo>
                    <a:pt x="7408" y="4"/>
                    <a:pt x="7357" y="19"/>
                    <a:pt x="7321" y="46"/>
                  </a:cubicBezTo>
                  <a:cubicBezTo>
                    <a:pt x="6845" y="415"/>
                    <a:pt x="6357" y="808"/>
                    <a:pt x="5880" y="1177"/>
                  </a:cubicBezTo>
                  <a:cubicBezTo>
                    <a:pt x="5859" y="1198"/>
                    <a:pt x="5837" y="1217"/>
                    <a:pt x="5814" y="1236"/>
                  </a:cubicBezTo>
                  <a:lnTo>
                    <a:pt x="5814" y="1236"/>
                  </a:lnTo>
                  <a:cubicBezTo>
                    <a:pt x="5382" y="899"/>
                    <a:pt x="4942" y="546"/>
                    <a:pt x="4511" y="212"/>
                  </a:cubicBezTo>
                  <a:cubicBezTo>
                    <a:pt x="4440" y="153"/>
                    <a:pt x="4380" y="105"/>
                    <a:pt x="4297" y="46"/>
                  </a:cubicBezTo>
                  <a:cubicBezTo>
                    <a:pt x="4264" y="17"/>
                    <a:pt x="4214" y="0"/>
                    <a:pt x="416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6816625" y="4083675"/>
              <a:ext cx="99125" cy="94075"/>
            </a:xfrm>
            <a:custGeom>
              <a:avLst/>
              <a:gdLst/>
              <a:ahLst/>
              <a:cxnLst/>
              <a:rect l="l" t="t" r="r" b="b"/>
              <a:pathLst>
                <a:path w="3965" h="3763" fill="none" extrusionOk="0">
                  <a:moveTo>
                    <a:pt x="988" y="3691"/>
                  </a:moveTo>
                  <a:cubicBezTo>
                    <a:pt x="405" y="3346"/>
                    <a:pt x="0" y="2715"/>
                    <a:pt x="0" y="1977"/>
                  </a:cubicBezTo>
                  <a:cubicBezTo>
                    <a:pt x="0" y="881"/>
                    <a:pt x="893" y="0"/>
                    <a:pt x="1988" y="0"/>
                  </a:cubicBezTo>
                  <a:cubicBezTo>
                    <a:pt x="3072" y="0"/>
                    <a:pt x="3965" y="893"/>
                    <a:pt x="3965" y="1977"/>
                  </a:cubicBezTo>
                  <a:cubicBezTo>
                    <a:pt x="3965" y="2762"/>
                    <a:pt x="3500" y="3441"/>
                    <a:pt x="2846" y="3763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6823750" y="4197025"/>
              <a:ext cx="21175" cy="39500"/>
            </a:xfrm>
            <a:custGeom>
              <a:avLst/>
              <a:gdLst/>
              <a:ahLst/>
              <a:cxnLst/>
              <a:rect l="l" t="t" r="r" b="b"/>
              <a:pathLst>
                <a:path w="847" h="1580" extrusionOk="0">
                  <a:moveTo>
                    <a:pt x="665" y="1"/>
                  </a:moveTo>
                  <a:cubicBezTo>
                    <a:pt x="572" y="1"/>
                    <a:pt x="509" y="58"/>
                    <a:pt x="465" y="145"/>
                  </a:cubicBezTo>
                  <a:cubicBezTo>
                    <a:pt x="310" y="538"/>
                    <a:pt x="167" y="943"/>
                    <a:pt x="25" y="1348"/>
                  </a:cubicBezTo>
                  <a:cubicBezTo>
                    <a:pt x="1" y="1431"/>
                    <a:pt x="60" y="1550"/>
                    <a:pt x="167" y="1574"/>
                  </a:cubicBezTo>
                  <a:cubicBezTo>
                    <a:pt x="183" y="1578"/>
                    <a:pt x="199" y="1579"/>
                    <a:pt x="213" y="1579"/>
                  </a:cubicBezTo>
                  <a:cubicBezTo>
                    <a:pt x="298" y="1579"/>
                    <a:pt x="363" y="1523"/>
                    <a:pt x="394" y="1431"/>
                  </a:cubicBezTo>
                  <a:cubicBezTo>
                    <a:pt x="525" y="1038"/>
                    <a:pt x="656" y="634"/>
                    <a:pt x="822" y="229"/>
                  </a:cubicBezTo>
                  <a:cubicBezTo>
                    <a:pt x="846" y="145"/>
                    <a:pt x="775" y="26"/>
                    <a:pt x="691" y="2"/>
                  </a:cubicBezTo>
                  <a:cubicBezTo>
                    <a:pt x="682" y="1"/>
                    <a:pt x="673" y="1"/>
                    <a:pt x="6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6793700" y="4177600"/>
              <a:ext cx="26800" cy="24400"/>
            </a:xfrm>
            <a:custGeom>
              <a:avLst/>
              <a:gdLst/>
              <a:ahLst/>
              <a:cxnLst/>
              <a:rect l="l" t="t" r="r" b="b"/>
              <a:pathLst>
                <a:path w="1072" h="976" extrusionOk="0">
                  <a:moveTo>
                    <a:pt x="897" y="0"/>
                  </a:moveTo>
                  <a:cubicBezTo>
                    <a:pt x="864" y="0"/>
                    <a:pt x="830" y="10"/>
                    <a:pt x="798" y="29"/>
                  </a:cubicBezTo>
                  <a:cubicBezTo>
                    <a:pt x="548" y="220"/>
                    <a:pt x="298" y="422"/>
                    <a:pt x="72" y="649"/>
                  </a:cubicBezTo>
                  <a:cubicBezTo>
                    <a:pt x="0" y="720"/>
                    <a:pt x="0" y="839"/>
                    <a:pt x="72" y="922"/>
                  </a:cubicBezTo>
                  <a:cubicBezTo>
                    <a:pt x="107" y="958"/>
                    <a:pt x="155" y="976"/>
                    <a:pt x="203" y="976"/>
                  </a:cubicBezTo>
                  <a:cubicBezTo>
                    <a:pt x="250" y="976"/>
                    <a:pt x="298" y="958"/>
                    <a:pt x="334" y="922"/>
                  </a:cubicBezTo>
                  <a:cubicBezTo>
                    <a:pt x="441" y="815"/>
                    <a:pt x="548" y="708"/>
                    <a:pt x="667" y="601"/>
                  </a:cubicBezTo>
                  <a:cubicBezTo>
                    <a:pt x="727" y="565"/>
                    <a:pt x="786" y="518"/>
                    <a:pt x="834" y="458"/>
                  </a:cubicBezTo>
                  <a:cubicBezTo>
                    <a:pt x="846" y="446"/>
                    <a:pt x="858" y="422"/>
                    <a:pt x="869" y="422"/>
                  </a:cubicBezTo>
                  <a:cubicBezTo>
                    <a:pt x="905" y="398"/>
                    <a:pt x="929" y="387"/>
                    <a:pt x="965" y="351"/>
                  </a:cubicBezTo>
                  <a:cubicBezTo>
                    <a:pt x="1012" y="315"/>
                    <a:pt x="1036" y="291"/>
                    <a:pt x="1048" y="244"/>
                  </a:cubicBezTo>
                  <a:cubicBezTo>
                    <a:pt x="1072" y="196"/>
                    <a:pt x="1048" y="137"/>
                    <a:pt x="1036" y="101"/>
                  </a:cubicBezTo>
                  <a:cubicBezTo>
                    <a:pt x="1020" y="37"/>
                    <a:pt x="962" y="0"/>
                    <a:pt x="89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6774950" y="4143825"/>
              <a:ext cx="23525" cy="13800"/>
            </a:xfrm>
            <a:custGeom>
              <a:avLst/>
              <a:gdLst/>
              <a:ahLst/>
              <a:cxnLst/>
              <a:rect l="l" t="t" r="r" b="b"/>
              <a:pathLst>
                <a:path w="941" h="552" extrusionOk="0">
                  <a:moveTo>
                    <a:pt x="765" y="1"/>
                  </a:moveTo>
                  <a:cubicBezTo>
                    <a:pt x="731" y="1"/>
                    <a:pt x="696" y="15"/>
                    <a:pt x="655" y="23"/>
                  </a:cubicBezTo>
                  <a:cubicBezTo>
                    <a:pt x="643" y="35"/>
                    <a:pt x="619" y="35"/>
                    <a:pt x="595" y="47"/>
                  </a:cubicBezTo>
                  <a:cubicBezTo>
                    <a:pt x="607" y="47"/>
                    <a:pt x="631" y="35"/>
                    <a:pt x="643" y="35"/>
                  </a:cubicBezTo>
                  <a:cubicBezTo>
                    <a:pt x="476" y="106"/>
                    <a:pt x="310" y="154"/>
                    <a:pt x="131" y="190"/>
                  </a:cubicBezTo>
                  <a:cubicBezTo>
                    <a:pt x="95" y="202"/>
                    <a:pt x="48" y="225"/>
                    <a:pt x="36" y="273"/>
                  </a:cubicBezTo>
                  <a:cubicBezTo>
                    <a:pt x="0" y="321"/>
                    <a:pt x="0" y="380"/>
                    <a:pt x="12" y="428"/>
                  </a:cubicBezTo>
                  <a:cubicBezTo>
                    <a:pt x="36" y="464"/>
                    <a:pt x="60" y="511"/>
                    <a:pt x="107" y="523"/>
                  </a:cubicBezTo>
                  <a:cubicBezTo>
                    <a:pt x="142" y="541"/>
                    <a:pt x="177" y="552"/>
                    <a:pt x="207" y="552"/>
                  </a:cubicBezTo>
                  <a:cubicBezTo>
                    <a:pt x="218" y="552"/>
                    <a:pt x="229" y="550"/>
                    <a:pt x="238" y="547"/>
                  </a:cubicBezTo>
                  <a:cubicBezTo>
                    <a:pt x="453" y="499"/>
                    <a:pt x="643" y="440"/>
                    <a:pt x="834" y="345"/>
                  </a:cubicBezTo>
                  <a:cubicBezTo>
                    <a:pt x="881" y="333"/>
                    <a:pt x="917" y="273"/>
                    <a:pt x="929" y="249"/>
                  </a:cubicBezTo>
                  <a:cubicBezTo>
                    <a:pt x="941" y="202"/>
                    <a:pt x="929" y="142"/>
                    <a:pt x="917" y="95"/>
                  </a:cubicBezTo>
                  <a:cubicBezTo>
                    <a:pt x="881" y="47"/>
                    <a:pt x="857" y="23"/>
                    <a:pt x="810" y="11"/>
                  </a:cubicBezTo>
                  <a:cubicBezTo>
                    <a:pt x="795" y="4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6887750" y="4200400"/>
              <a:ext cx="16700" cy="38600"/>
            </a:xfrm>
            <a:custGeom>
              <a:avLst/>
              <a:gdLst/>
              <a:ahLst/>
              <a:cxnLst/>
              <a:rect l="l" t="t" r="r" b="b"/>
              <a:pathLst>
                <a:path w="668" h="1544" extrusionOk="0">
                  <a:moveTo>
                    <a:pt x="203" y="1"/>
                  </a:moveTo>
                  <a:cubicBezTo>
                    <a:pt x="186" y="1"/>
                    <a:pt x="170" y="4"/>
                    <a:pt x="155" y="10"/>
                  </a:cubicBezTo>
                  <a:cubicBezTo>
                    <a:pt x="48" y="22"/>
                    <a:pt x="1" y="129"/>
                    <a:pt x="13" y="225"/>
                  </a:cubicBezTo>
                  <a:cubicBezTo>
                    <a:pt x="72" y="629"/>
                    <a:pt x="167" y="1022"/>
                    <a:pt x="286" y="1403"/>
                  </a:cubicBezTo>
                  <a:cubicBezTo>
                    <a:pt x="306" y="1482"/>
                    <a:pt x="382" y="1544"/>
                    <a:pt x="461" y="1544"/>
                  </a:cubicBezTo>
                  <a:cubicBezTo>
                    <a:pt x="478" y="1544"/>
                    <a:pt x="496" y="1541"/>
                    <a:pt x="513" y="1534"/>
                  </a:cubicBezTo>
                  <a:cubicBezTo>
                    <a:pt x="596" y="1511"/>
                    <a:pt x="667" y="1403"/>
                    <a:pt x="644" y="1320"/>
                  </a:cubicBezTo>
                  <a:cubicBezTo>
                    <a:pt x="525" y="927"/>
                    <a:pt x="429" y="522"/>
                    <a:pt x="370" y="141"/>
                  </a:cubicBezTo>
                  <a:cubicBezTo>
                    <a:pt x="360" y="63"/>
                    <a:pt x="278" y="1"/>
                    <a:pt x="20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908600" y="4185750"/>
              <a:ext cx="29475" cy="22400"/>
            </a:xfrm>
            <a:custGeom>
              <a:avLst/>
              <a:gdLst/>
              <a:ahLst/>
              <a:cxnLst/>
              <a:rect l="l" t="t" r="r" b="b"/>
              <a:pathLst>
                <a:path w="1179" h="896" extrusionOk="0">
                  <a:moveTo>
                    <a:pt x="216" y="1"/>
                  </a:moveTo>
                  <a:cubicBezTo>
                    <a:pt x="153" y="1"/>
                    <a:pt x="91" y="30"/>
                    <a:pt x="60" y="84"/>
                  </a:cubicBezTo>
                  <a:cubicBezTo>
                    <a:pt x="0" y="180"/>
                    <a:pt x="36" y="275"/>
                    <a:pt x="119" y="334"/>
                  </a:cubicBezTo>
                  <a:cubicBezTo>
                    <a:pt x="250" y="418"/>
                    <a:pt x="369" y="489"/>
                    <a:pt x="500" y="573"/>
                  </a:cubicBezTo>
                  <a:lnTo>
                    <a:pt x="691" y="715"/>
                  </a:lnTo>
                  <a:lnTo>
                    <a:pt x="703" y="727"/>
                  </a:lnTo>
                  <a:lnTo>
                    <a:pt x="738" y="775"/>
                  </a:lnTo>
                  <a:cubicBezTo>
                    <a:pt x="774" y="799"/>
                    <a:pt x="798" y="811"/>
                    <a:pt x="834" y="846"/>
                  </a:cubicBezTo>
                  <a:cubicBezTo>
                    <a:pt x="871" y="877"/>
                    <a:pt x="921" y="896"/>
                    <a:pt x="971" y="896"/>
                  </a:cubicBezTo>
                  <a:cubicBezTo>
                    <a:pt x="1016" y="896"/>
                    <a:pt x="1061" y="880"/>
                    <a:pt x="1095" y="846"/>
                  </a:cubicBezTo>
                  <a:cubicBezTo>
                    <a:pt x="1155" y="775"/>
                    <a:pt x="1179" y="656"/>
                    <a:pt x="1095" y="573"/>
                  </a:cubicBezTo>
                  <a:cubicBezTo>
                    <a:pt x="857" y="370"/>
                    <a:pt x="595" y="192"/>
                    <a:pt x="310" y="25"/>
                  </a:cubicBezTo>
                  <a:cubicBezTo>
                    <a:pt x="281" y="9"/>
                    <a:pt x="248" y="1"/>
                    <a:pt x="21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6928225" y="4154250"/>
              <a:ext cx="26825" cy="14725"/>
            </a:xfrm>
            <a:custGeom>
              <a:avLst/>
              <a:gdLst/>
              <a:ahLst/>
              <a:cxnLst/>
              <a:rect l="l" t="t" r="r" b="b"/>
              <a:pathLst>
                <a:path w="1073" h="589" extrusionOk="0">
                  <a:moveTo>
                    <a:pt x="193" y="1"/>
                  </a:moveTo>
                  <a:cubicBezTo>
                    <a:pt x="178" y="1"/>
                    <a:pt x="162" y="3"/>
                    <a:pt x="144" y="11"/>
                  </a:cubicBezTo>
                  <a:cubicBezTo>
                    <a:pt x="96" y="23"/>
                    <a:pt x="49" y="47"/>
                    <a:pt x="37" y="94"/>
                  </a:cubicBezTo>
                  <a:cubicBezTo>
                    <a:pt x="1" y="142"/>
                    <a:pt x="1" y="189"/>
                    <a:pt x="25" y="249"/>
                  </a:cubicBezTo>
                  <a:cubicBezTo>
                    <a:pt x="37" y="273"/>
                    <a:pt x="60" y="320"/>
                    <a:pt x="96" y="332"/>
                  </a:cubicBezTo>
                  <a:cubicBezTo>
                    <a:pt x="334" y="440"/>
                    <a:pt x="584" y="523"/>
                    <a:pt x="834" y="582"/>
                  </a:cubicBezTo>
                  <a:cubicBezTo>
                    <a:pt x="850" y="586"/>
                    <a:pt x="867" y="588"/>
                    <a:pt x="884" y="588"/>
                  </a:cubicBezTo>
                  <a:cubicBezTo>
                    <a:pt x="967" y="588"/>
                    <a:pt x="1051" y="540"/>
                    <a:pt x="1061" y="451"/>
                  </a:cubicBezTo>
                  <a:cubicBezTo>
                    <a:pt x="1072" y="368"/>
                    <a:pt x="1037" y="249"/>
                    <a:pt x="930" y="225"/>
                  </a:cubicBezTo>
                  <a:cubicBezTo>
                    <a:pt x="811" y="201"/>
                    <a:pt x="691" y="166"/>
                    <a:pt x="584" y="142"/>
                  </a:cubicBezTo>
                  <a:cubicBezTo>
                    <a:pt x="525" y="130"/>
                    <a:pt x="465" y="94"/>
                    <a:pt x="418" y="82"/>
                  </a:cubicBezTo>
                  <a:cubicBezTo>
                    <a:pt x="394" y="70"/>
                    <a:pt x="358" y="70"/>
                    <a:pt x="334" y="47"/>
                  </a:cubicBezTo>
                  <a:cubicBezTo>
                    <a:pt x="322" y="47"/>
                    <a:pt x="299" y="35"/>
                    <a:pt x="299" y="35"/>
                  </a:cubicBezTo>
                  <a:cubicBezTo>
                    <a:pt x="287" y="35"/>
                    <a:pt x="287" y="35"/>
                    <a:pt x="275" y="23"/>
                  </a:cubicBezTo>
                  <a:lnTo>
                    <a:pt x="275" y="23"/>
                  </a:lnTo>
                  <a:cubicBezTo>
                    <a:pt x="287" y="29"/>
                    <a:pt x="293" y="32"/>
                    <a:pt x="294" y="32"/>
                  </a:cubicBezTo>
                  <a:cubicBezTo>
                    <a:pt x="296" y="32"/>
                    <a:pt x="293" y="29"/>
                    <a:pt x="287" y="23"/>
                  </a:cubicBezTo>
                  <a:cubicBezTo>
                    <a:pt x="254" y="15"/>
                    <a:pt x="227" y="1"/>
                    <a:pt x="1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6665400" y="4167900"/>
              <a:ext cx="67500" cy="101350"/>
            </a:xfrm>
            <a:custGeom>
              <a:avLst/>
              <a:gdLst/>
              <a:ahLst/>
              <a:cxnLst/>
              <a:rect l="l" t="t" r="r" b="b"/>
              <a:pathLst>
                <a:path w="2700" h="4054" extrusionOk="0">
                  <a:moveTo>
                    <a:pt x="224" y="0"/>
                  </a:moveTo>
                  <a:cubicBezTo>
                    <a:pt x="115" y="0"/>
                    <a:pt x="1" y="96"/>
                    <a:pt x="36" y="239"/>
                  </a:cubicBezTo>
                  <a:cubicBezTo>
                    <a:pt x="334" y="1346"/>
                    <a:pt x="870" y="2394"/>
                    <a:pt x="1620" y="3287"/>
                  </a:cubicBezTo>
                  <a:cubicBezTo>
                    <a:pt x="1822" y="3537"/>
                    <a:pt x="2049" y="3775"/>
                    <a:pt x="2287" y="4001"/>
                  </a:cubicBezTo>
                  <a:cubicBezTo>
                    <a:pt x="2326" y="4038"/>
                    <a:pt x="2369" y="4053"/>
                    <a:pt x="2412" y="4053"/>
                  </a:cubicBezTo>
                  <a:cubicBezTo>
                    <a:pt x="2564" y="4053"/>
                    <a:pt x="2700" y="3857"/>
                    <a:pt x="2561" y="3727"/>
                  </a:cubicBezTo>
                  <a:cubicBezTo>
                    <a:pt x="1751" y="2989"/>
                    <a:pt x="1108" y="2060"/>
                    <a:pt x="691" y="1037"/>
                  </a:cubicBezTo>
                  <a:cubicBezTo>
                    <a:pt x="572" y="739"/>
                    <a:pt x="477" y="441"/>
                    <a:pt x="394" y="144"/>
                  </a:cubicBezTo>
                  <a:cubicBezTo>
                    <a:pt x="370" y="43"/>
                    <a:pt x="298" y="0"/>
                    <a:pt x="22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6738325" y="4272750"/>
              <a:ext cx="9250" cy="10375"/>
            </a:xfrm>
            <a:custGeom>
              <a:avLst/>
              <a:gdLst/>
              <a:ahLst/>
              <a:cxnLst/>
              <a:rect l="l" t="t" r="r" b="b"/>
              <a:pathLst>
                <a:path w="370" h="415" extrusionOk="0">
                  <a:moveTo>
                    <a:pt x="334" y="117"/>
                  </a:moveTo>
                  <a:cubicBezTo>
                    <a:pt x="340" y="120"/>
                    <a:pt x="345" y="123"/>
                    <a:pt x="348" y="128"/>
                  </a:cubicBezTo>
                  <a:lnTo>
                    <a:pt x="348" y="128"/>
                  </a:lnTo>
                  <a:cubicBezTo>
                    <a:pt x="342" y="126"/>
                    <a:pt x="334" y="123"/>
                    <a:pt x="334" y="117"/>
                  </a:cubicBezTo>
                  <a:close/>
                  <a:moveTo>
                    <a:pt x="343" y="116"/>
                  </a:moveTo>
                  <a:cubicBezTo>
                    <a:pt x="351" y="119"/>
                    <a:pt x="358" y="122"/>
                    <a:pt x="358" y="129"/>
                  </a:cubicBezTo>
                  <a:cubicBezTo>
                    <a:pt x="358" y="129"/>
                    <a:pt x="356" y="129"/>
                    <a:pt x="354" y="128"/>
                  </a:cubicBezTo>
                  <a:lnTo>
                    <a:pt x="354" y="128"/>
                  </a:lnTo>
                  <a:cubicBezTo>
                    <a:pt x="352" y="125"/>
                    <a:pt x="349" y="120"/>
                    <a:pt x="343" y="116"/>
                  </a:cubicBezTo>
                  <a:close/>
                  <a:moveTo>
                    <a:pt x="370" y="200"/>
                  </a:moveTo>
                  <a:cubicBezTo>
                    <a:pt x="370" y="216"/>
                    <a:pt x="370" y="230"/>
                    <a:pt x="369" y="243"/>
                  </a:cubicBezTo>
                  <a:lnTo>
                    <a:pt x="369" y="243"/>
                  </a:lnTo>
                  <a:cubicBezTo>
                    <a:pt x="369" y="240"/>
                    <a:pt x="370" y="238"/>
                    <a:pt x="370" y="236"/>
                  </a:cubicBezTo>
                  <a:lnTo>
                    <a:pt x="370" y="200"/>
                  </a:lnTo>
                  <a:close/>
                  <a:moveTo>
                    <a:pt x="190" y="1"/>
                  </a:moveTo>
                  <a:cubicBezTo>
                    <a:pt x="173" y="1"/>
                    <a:pt x="155" y="4"/>
                    <a:pt x="132" y="10"/>
                  </a:cubicBezTo>
                  <a:cubicBezTo>
                    <a:pt x="120" y="10"/>
                    <a:pt x="96" y="21"/>
                    <a:pt x="84" y="21"/>
                  </a:cubicBezTo>
                  <a:cubicBezTo>
                    <a:pt x="60" y="45"/>
                    <a:pt x="36" y="69"/>
                    <a:pt x="25" y="81"/>
                  </a:cubicBezTo>
                  <a:cubicBezTo>
                    <a:pt x="25" y="105"/>
                    <a:pt x="13" y="117"/>
                    <a:pt x="13" y="129"/>
                  </a:cubicBezTo>
                  <a:cubicBezTo>
                    <a:pt x="13" y="141"/>
                    <a:pt x="13" y="176"/>
                    <a:pt x="1" y="188"/>
                  </a:cubicBezTo>
                  <a:lnTo>
                    <a:pt x="1" y="200"/>
                  </a:lnTo>
                  <a:lnTo>
                    <a:pt x="1" y="248"/>
                  </a:lnTo>
                  <a:cubicBezTo>
                    <a:pt x="1" y="260"/>
                    <a:pt x="13" y="295"/>
                    <a:pt x="13" y="307"/>
                  </a:cubicBezTo>
                  <a:lnTo>
                    <a:pt x="13" y="319"/>
                  </a:lnTo>
                  <a:cubicBezTo>
                    <a:pt x="25" y="343"/>
                    <a:pt x="25" y="355"/>
                    <a:pt x="36" y="367"/>
                  </a:cubicBezTo>
                  <a:cubicBezTo>
                    <a:pt x="60" y="379"/>
                    <a:pt x="72" y="379"/>
                    <a:pt x="84" y="402"/>
                  </a:cubicBezTo>
                  <a:cubicBezTo>
                    <a:pt x="96" y="414"/>
                    <a:pt x="132" y="414"/>
                    <a:pt x="155" y="414"/>
                  </a:cubicBezTo>
                  <a:lnTo>
                    <a:pt x="239" y="414"/>
                  </a:lnTo>
                  <a:cubicBezTo>
                    <a:pt x="263" y="414"/>
                    <a:pt x="275" y="402"/>
                    <a:pt x="298" y="379"/>
                  </a:cubicBezTo>
                  <a:cubicBezTo>
                    <a:pt x="310" y="367"/>
                    <a:pt x="322" y="355"/>
                    <a:pt x="334" y="319"/>
                  </a:cubicBezTo>
                  <a:cubicBezTo>
                    <a:pt x="334" y="307"/>
                    <a:pt x="358" y="295"/>
                    <a:pt x="358" y="283"/>
                  </a:cubicBezTo>
                  <a:cubicBezTo>
                    <a:pt x="364" y="270"/>
                    <a:pt x="367" y="258"/>
                    <a:pt x="369" y="243"/>
                  </a:cubicBezTo>
                  <a:lnTo>
                    <a:pt x="369" y="243"/>
                  </a:lnTo>
                  <a:cubicBezTo>
                    <a:pt x="368" y="245"/>
                    <a:pt x="367" y="248"/>
                    <a:pt x="366" y="250"/>
                  </a:cubicBezTo>
                  <a:lnTo>
                    <a:pt x="366" y="250"/>
                  </a:lnTo>
                  <a:cubicBezTo>
                    <a:pt x="368" y="229"/>
                    <a:pt x="366" y="208"/>
                    <a:pt x="358" y="176"/>
                  </a:cubicBezTo>
                  <a:cubicBezTo>
                    <a:pt x="358" y="164"/>
                    <a:pt x="334" y="141"/>
                    <a:pt x="334" y="129"/>
                  </a:cubicBezTo>
                  <a:lnTo>
                    <a:pt x="334" y="129"/>
                  </a:lnTo>
                  <a:cubicBezTo>
                    <a:pt x="343" y="134"/>
                    <a:pt x="349" y="137"/>
                    <a:pt x="352" y="137"/>
                  </a:cubicBezTo>
                  <a:cubicBezTo>
                    <a:pt x="353" y="137"/>
                    <a:pt x="354" y="136"/>
                    <a:pt x="354" y="136"/>
                  </a:cubicBezTo>
                  <a:lnTo>
                    <a:pt x="354" y="136"/>
                  </a:lnTo>
                  <a:cubicBezTo>
                    <a:pt x="357" y="142"/>
                    <a:pt x="360" y="148"/>
                    <a:pt x="362" y="153"/>
                  </a:cubicBezTo>
                  <a:lnTo>
                    <a:pt x="362" y="153"/>
                  </a:lnTo>
                  <a:cubicBezTo>
                    <a:pt x="361" y="153"/>
                    <a:pt x="360" y="152"/>
                    <a:pt x="358" y="152"/>
                  </a:cubicBezTo>
                  <a:cubicBezTo>
                    <a:pt x="358" y="164"/>
                    <a:pt x="370" y="176"/>
                    <a:pt x="370" y="188"/>
                  </a:cubicBezTo>
                  <a:lnTo>
                    <a:pt x="370" y="129"/>
                  </a:lnTo>
                  <a:cubicBezTo>
                    <a:pt x="370" y="105"/>
                    <a:pt x="358" y="81"/>
                    <a:pt x="334" y="69"/>
                  </a:cubicBezTo>
                  <a:cubicBezTo>
                    <a:pt x="322" y="57"/>
                    <a:pt x="310" y="45"/>
                    <a:pt x="275" y="21"/>
                  </a:cubicBezTo>
                  <a:cubicBezTo>
                    <a:pt x="263" y="21"/>
                    <a:pt x="251" y="10"/>
                    <a:pt x="239" y="10"/>
                  </a:cubicBezTo>
                  <a:cubicBezTo>
                    <a:pt x="221" y="4"/>
                    <a:pt x="206" y="1"/>
                    <a:pt x="19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6992600" y="3964925"/>
              <a:ext cx="81225" cy="175025"/>
            </a:xfrm>
            <a:custGeom>
              <a:avLst/>
              <a:gdLst/>
              <a:ahLst/>
              <a:cxnLst/>
              <a:rect l="l" t="t" r="r" b="b"/>
              <a:pathLst>
                <a:path w="3249" h="7001" extrusionOk="0">
                  <a:moveTo>
                    <a:pt x="262" y="1"/>
                  </a:moveTo>
                  <a:cubicBezTo>
                    <a:pt x="119" y="1"/>
                    <a:pt x="0" y="193"/>
                    <a:pt x="129" y="321"/>
                  </a:cubicBezTo>
                  <a:cubicBezTo>
                    <a:pt x="1450" y="1655"/>
                    <a:pt x="2343" y="3381"/>
                    <a:pt x="2712" y="5238"/>
                  </a:cubicBezTo>
                  <a:cubicBezTo>
                    <a:pt x="2819" y="5762"/>
                    <a:pt x="2867" y="6286"/>
                    <a:pt x="2879" y="6822"/>
                  </a:cubicBezTo>
                  <a:cubicBezTo>
                    <a:pt x="2879" y="6941"/>
                    <a:pt x="2971" y="7000"/>
                    <a:pt x="3064" y="7000"/>
                  </a:cubicBezTo>
                  <a:cubicBezTo>
                    <a:pt x="3156" y="7000"/>
                    <a:pt x="3248" y="6941"/>
                    <a:pt x="3248" y="6822"/>
                  </a:cubicBezTo>
                  <a:cubicBezTo>
                    <a:pt x="3200" y="4869"/>
                    <a:pt x="2569" y="2940"/>
                    <a:pt x="1450" y="1333"/>
                  </a:cubicBezTo>
                  <a:cubicBezTo>
                    <a:pt x="1141" y="881"/>
                    <a:pt x="783" y="452"/>
                    <a:pt x="391" y="59"/>
                  </a:cubicBezTo>
                  <a:cubicBezTo>
                    <a:pt x="349" y="18"/>
                    <a:pt x="305" y="1"/>
                    <a:pt x="26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060400" y="4157850"/>
              <a:ext cx="10150" cy="10600"/>
            </a:xfrm>
            <a:custGeom>
              <a:avLst/>
              <a:gdLst/>
              <a:ahLst/>
              <a:cxnLst/>
              <a:rect l="l" t="t" r="r" b="b"/>
              <a:pathLst>
                <a:path w="406" h="424" extrusionOk="0">
                  <a:moveTo>
                    <a:pt x="198" y="1"/>
                  </a:moveTo>
                  <a:cubicBezTo>
                    <a:pt x="188" y="1"/>
                    <a:pt x="179" y="4"/>
                    <a:pt x="167" y="10"/>
                  </a:cubicBezTo>
                  <a:cubicBezTo>
                    <a:pt x="131" y="10"/>
                    <a:pt x="119" y="22"/>
                    <a:pt x="84" y="22"/>
                  </a:cubicBezTo>
                  <a:cubicBezTo>
                    <a:pt x="72" y="45"/>
                    <a:pt x="60" y="45"/>
                    <a:pt x="48" y="57"/>
                  </a:cubicBezTo>
                  <a:cubicBezTo>
                    <a:pt x="12" y="81"/>
                    <a:pt x="0" y="105"/>
                    <a:pt x="0" y="141"/>
                  </a:cubicBezTo>
                  <a:lnTo>
                    <a:pt x="0" y="188"/>
                  </a:lnTo>
                  <a:cubicBezTo>
                    <a:pt x="0" y="224"/>
                    <a:pt x="12" y="248"/>
                    <a:pt x="36" y="284"/>
                  </a:cubicBezTo>
                  <a:cubicBezTo>
                    <a:pt x="48" y="296"/>
                    <a:pt x="48" y="307"/>
                    <a:pt x="60" y="319"/>
                  </a:cubicBezTo>
                  <a:cubicBezTo>
                    <a:pt x="72" y="343"/>
                    <a:pt x="96" y="367"/>
                    <a:pt x="107" y="379"/>
                  </a:cubicBezTo>
                  <a:cubicBezTo>
                    <a:pt x="119" y="403"/>
                    <a:pt x="155" y="415"/>
                    <a:pt x="167" y="415"/>
                  </a:cubicBezTo>
                  <a:cubicBezTo>
                    <a:pt x="179" y="421"/>
                    <a:pt x="191" y="423"/>
                    <a:pt x="203" y="423"/>
                  </a:cubicBezTo>
                  <a:cubicBezTo>
                    <a:pt x="215" y="423"/>
                    <a:pt x="226" y="421"/>
                    <a:pt x="238" y="415"/>
                  </a:cubicBezTo>
                  <a:cubicBezTo>
                    <a:pt x="274" y="415"/>
                    <a:pt x="286" y="403"/>
                    <a:pt x="310" y="403"/>
                  </a:cubicBezTo>
                  <a:cubicBezTo>
                    <a:pt x="334" y="379"/>
                    <a:pt x="346" y="379"/>
                    <a:pt x="357" y="367"/>
                  </a:cubicBezTo>
                  <a:cubicBezTo>
                    <a:pt x="393" y="343"/>
                    <a:pt x="405" y="319"/>
                    <a:pt x="405" y="284"/>
                  </a:cubicBezTo>
                  <a:lnTo>
                    <a:pt x="405" y="236"/>
                  </a:lnTo>
                  <a:cubicBezTo>
                    <a:pt x="405" y="200"/>
                    <a:pt x="393" y="176"/>
                    <a:pt x="369" y="141"/>
                  </a:cubicBezTo>
                  <a:cubicBezTo>
                    <a:pt x="357" y="129"/>
                    <a:pt x="357" y="117"/>
                    <a:pt x="346" y="105"/>
                  </a:cubicBezTo>
                  <a:cubicBezTo>
                    <a:pt x="334" y="81"/>
                    <a:pt x="310" y="57"/>
                    <a:pt x="298" y="45"/>
                  </a:cubicBezTo>
                  <a:cubicBezTo>
                    <a:pt x="286" y="22"/>
                    <a:pt x="250" y="10"/>
                    <a:pt x="238" y="10"/>
                  </a:cubicBezTo>
                  <a:cubicBezTo>
                    <a:pt x="221" y="4"/>
                    <a:pt x="209" y="1"/>
                    <a:pt x="19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4"/>
          <p:cNvGrpSpPr/>
          <p:nvPr/>
        </p:nvGrpSpPr>
        <p:grpSpPr>
          <a:xfrm>
            <a:off x="4011863" y="2385350"/>
            <a:ext cx="1023675" cy="986750"/>
            <a:chOff x="2087750" y="3096950"/>
            <a:chExt cx="1023675" cy="986750"/>
          </a:xfrm>
        </p:grpSpPr>
        <p:sp>
          <p:nvSpPr>
            <p:cNvPr id="533" name="Google Shape;533;p34"/>
            <p:cNvSpPr/>
            <p:nvPr/>
          </p:nvSpPr>
          <p:spPr>
            <a:xfrm>
              <a:off x="2087750" y="3547600"/>
              <a:ext cx="863825" cy="503650"/>
            </a:xfrm>
            <a:custGeom>
              <a:avLst/>
              <a:gdLst/>
              <a:ahLst/>
              <a:cxnLst/>
              <a:rect l="l" t="t" r="r" b="b"/>
              <a:pathLst>
                <a:path w="34553" h="20146" extrusionOk="0">
                  <a:moveTo>
                    <a:pt x="13764" y="0"/>
                  </a:moveTo>
                  <a:lnTo>
                    <a:pt x="0" y="8025"/>
                  </a:lnTo>
                  <a:lnTo>
                    <a:pt x="20777" y="20145"/>
                  </a:lnTo>
                  <a:lnTo>
                    <a:pt x="34552" y="12133"/>
                  </a:lnTo>
                  <a:lnTo>
                    <a:pt x="137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2431850" y="3105275"/>
              <a:ext cx="645625" cy="745650"/>
            </a:xfrm>
            <a:custGeom>
              <a:avLst/>
              <a:gdLst/>
              <a:ahLst/>
              <a:cxnLst/>
              <a:rect l="l" t="t" r="r" b="b"/>
              <a:pathLst>
                <a:path w="25825" h="29826" extrusionOk="0">
                  <a:moveTo>
                    <a:pt x="3882" y="0"/>
                  </a:moveTo>
                  <a:lnTo>
                    <a:pt x="0" y="17693"/>
                  </a:lnTo>
                  <a:lnTo>
                    <a:pt x="20788" y="29826"/>
                  </a:lnTo>
                  <a:lnTo>
                    <a:pt x="25825" y="11978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2475900" y="3162725"/>
              <a:ext cx="557225" cy="630450"/>
            </a:xfrm>
            <a:custGeom>
              <a:avLst/>
              <a:gdLst/>
              <a:ahLst/>
              <a:cxnLst/>
              <a:rect l="l" t="t" r="r" b="b"/>
              <a:pathLst>
                <a:path w="22289" h="25218" extrusionOk="0">
                  <a:moveTo>
                    <a:pt x="3274" y="0"/>
                  </a:moveTo>
                  <a:lnTo>
                    <a:pt x="0" y="14764"/>
                  </a:lnTo>
                  <a:lnTo>
                    <a:pt x="18110" y="25218"/>
                  </a:lnTo>
                  <a:lnTo>
                    <a:pt x="22289" y="10347"/>
                  </a:lnTo>
                  <a:lnTo>
                    <a:pt x="3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2087750" y="3096950"/>
              <a:ext cx="1023675" cy="986750"/>
            </a:xfrm>
            <a:custGeom>
              <a:avLst/>
              <a:gdLst/>
              <a:ahLst/>
              <a:cxnLst/>
              <a:rect l="l" t="t" r="r" b="b"/>
              <a:pathLst>
                <a:path w="40947" h="39470" extrusionOk="0">
                  <a:moveTo>
                    <a:pt x="19170" y="0"/>
                  </a:moveTo>
                  <a:lnTo>
                    <a:pt x="17646" y="333"/>
                  </a:lnTo>
                  <a:lnTo>
                    <a:pt x="39589" y="12311"/>
                  </a:lnTo>
                  <a:lnTo>
                    <a:pt x="34552" y="30159"/>
                  </a:lnTo>
                  <a:lnTo>
                    <a:pt x="20777" y="38171"/>
                  </a:lnTo>
                  <a:lnTo>
                    <a:pt x="0" y="26051"/>
                  </a:lnTo>
                  <a:lnTo>
                    <a:pt x="0" y="27301"/>
                  </a:lnTo>
                  <a:lnTo>
                    <a:pt x="20860" y="39469"/>
                  </a:lnTo>
                  <a:lnTo>
                    <a:pt x="35588" y="30837"/>
                  </a:lnTo>
                  <a:lnTo>
                    <a:pt x="40946" y="11787"/>
                  </a:lnTo>
                  <a:lnTo>
                    <a:pt x="1917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2087750" y="3105275"/>
              <a:ext cx="989725" cy="945975"/>
            </a:xfrm>
            <a:custGeom>
              <a:avLst/>
              <a:gdLst/>
              <a:ahLst/>
              <a:cxnLst/>
              <a:rect l="l" t="t" r="r" b="b"/>
              <a:pathLst>
                <a:path w="39589" h="37839" fill="none" extrusionOk="0">
                  <a:moveTo>
                    <a:pt x="0" y="25718"/>
                  </a:moveTo>
                  <a:lnTo>
                    <a:pt x="20777" y="37838"/>
                  </a:lnTo>
                  <a:lnTo>
                    <a:pt x="34552" y="29826"/>
                  </a:lnTo>
                  <a:lnTo>
                    <a:pt x="39589" y="11978"/>
                  </a:lnTo>
                  <a:lnTo>
                    <a:pt x="17646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2431850" y="3547600"/>
              <a:ext cx="519725" cy="303325"/>
            </a:xfrm>
            <a:custGeom>
              <a:avLst/>
              <a:gdLst/>
              <a:ahLst/>
              <a:cxnLst/>
              <a:rect l="l" t="t" r="r" b="b"/>
              <a:pathLst>
                <a:path w="20789" h="12133" fill="none" extrusionOk="0">
                  <a:moveTo>
                    <a:pt x="20788" y="12133"/>
                  </a:moveTo>
                  <a:lnTo>
                    <a:pt x="0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2294625" y="3677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2294625" y="3605900"/>
              <a:ext cx="181286" cy="121108"/>
            </a:xfrm>
            <a:custGeom>
              <a:avLst/>
              <a:gdLst/>
              <a:ahLst/>
              <a:cxnLst/>
              <a:rect l="l" t="t" r="r" b="b"/>
              <a:pathLst>
                <a:path w="10836" h="6704" fill="none" extrusionOk="0">
                  <a:moveTo>
                    <a:pt x="0" y="6704"/>
                  </a:moveTo>
                  <a:lnTo>
                    <a:pt x="10835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2633974" y="3804775"/>
              <a:ext cx="199161" cy="121101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2254725" y="3585100"/>
              <a:ext cx="619450" cy="366425"/>
            </a:xfrm>
            <a:custGeom>
              <a:avLst/>
              <a:gdLst/>
              <a:ahLst/>
              <a:cxnLst/>
              <a:rect l="l" t="t" r="r" b="b"/>
              <a:pathLst>
                <a:path w="24778" h="14657" fill="none" extrusionOk="0">
                  <a:moveTo>
                    <a:pt x="17372" y="14657"/>
                  </a:moveTo>
                  <a:lnTo>
                    <a:pt x="24778" y="10121"/>
                  </a:lnTo>
                  <a:lnTo>
                    <a:pt x="7407" y="0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2319625" y="3804775"/>
              <a:ext cx="178925" cy="105975"/>
            </a:xfrm>
            <a:custGeom>
              <a:avLst/>
              <a:gdLst/>
              <a:ahLst/>
              <a:cxnLst/>
              <a:rect l="l" t="t" r="r" b="b"/>
              <a:pathLst>
                <a:path w="7157" h="4239" fill="none" extrusionOk="0">
                  <a:moveTo>
                    <a:pt x="2644" y="0"/>
                  </a:moveTo>
                  <a:lnTo>
                    <a:pt x="0" y="1643"/>
                  </a:lnTo>
                  <a:lnTo>
                    <a:pt x="4489" y="4239"/>
                  </a:lnTo>
                  <a:lnTo>
                    <a:pt x="7156" y="2584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2498225" y="3249675"/>
              <a:ext cx="500375" cy="466975"/>
            </a:xfrm>
            <a:custGeom>
              <a:avLst/>
              <a:gdLst/>
              <a:ahLst/>
              <a:cxnLst/>
              <a:rect l="l" t="t" r="r" b="b"/>
              <a:pathLst>
                <a:path w="20015" h="18679" extrusionOk="0">
                  <a:moveTo>
                    <a:pt x="8275" y="1776"/>
                  </a:moveTo>
                  <a:cubicBezTo>
                    <a:pt x="8275" y="1783"/>
                    <a:pt x="8275" y="1790"/>
                    <a:pt x="8275" y="1797"/>
                  </a:cubicBezTo>
                  <a:cubicBezTo>
                    <a:pt x="8275" y="1928"/>
                    <a:pt x="8215" y="2094"/>
                    <a:pt x="8073" y="2154"/>
                  </a:cubicBezTo>
                  <a:cubicBezTo>
                    <a:pt x="8053" y="2163"/>
                    <a:pt x="8035" y="2166"/>
                    <a:pt x="8019" y="2166"/>
                  </a:cubicBezTo>
                  <a:cubicBezTo>
                    <a:pt x="7969" y="2166"/>
                    <a:pt x="7939" y="2128"/>
                    <a:pt x="7930" y="2083"/>
                  </a:cubicBezTo>
                  <a:cubicBezTo>
                    <a:pt x="7900" y="1877"/>
                    <a:pt x="8083" y="1798"/>
                    <a:pt x="8275" y="1776"/>
                  </a:cubicBezTo>
                  <a:close/>
                  <a:moveTo>
                    <a:pt x="9754" y="3255"/>
                  </a:moveTo>
                  <a:cubicBezTo>
                    <a:pt x="9759" y="3255"/>
                    <a:pt x="9762" y="3258"/>
                    <a:pt x="9763" y="3261"/>
                  </a:cubicBezTo>
                  <a:lnTo>
                    <a:pt x="9763" y="3261"/>
                  </a:lnTo>
                  <a:cubicBezTo>
                    <a:pt x="9763" y="3261"/>
                    <a:pt x="9756" y="3259"/>
                    <a:pt x="9749" y="3256"/>
                  </a:cubicBezTo>
                  <a:lnTo>
                    <a:pt x="9749" y="3256"/>
                  </a:lnTo>
                  <a:cubicBezTo>
                    <a:pt x="9751" y="3256"/>
                    <a:pt x="9753" y="3255"/>
                    <a:pt x="9754" y="3255"/>
                  </a:cubicBezTo>
                  <a:close/>
                  <a:moveTo>
                    <a:pt x="9763" y="3261"/>
                  </a:moveTo>
                  <a:cubicBezTo>
                    <a:pt x="9766" y="3266"/>
                    <a:pt x="9765" y="3273"/>
                    <a:pt x="9765" y="3273"/>
                  </a:cubicBezTo>
                  <a:cubicBezTo>
                    <a:pt x="9764" y="3273"/>
                    <a:pt x="9763" y="3270"/>
                    <a:pt x="9763" y="3261"/>
                  </a:cubicBezTo>
                  <a:close/>
                  <a:moveTo>
                    <a:pt x="13901" y="5311"/>
                  </a:moveTo>
                  <a:cubicBezTo>
                    <a:pt x="13902" y="5311"/>
                    <a:pt x="13902" y="5311"/>
                    <a:pt x="13902" y="5312"/>
                  </a:cubicBezTo>
                  <a:lnTo>
                    <a:pt x="13902" y="5312"/>
                  </a:lnTo>
                  <a:cubicBezTo>
                    <a:pt x="13902" y="5312"/>
                    <a:pt x="13902" y="5312"/>
                    <a:pt x="13901" y="5313"/>
                  </a:cubicBezTo>
                  <a:lnTo>
                    <a:pt x="13901" y="5313"/>
                  </a:lnTo>
                  <a:cubicBezTo>
                    <a:pt x="13901" y="5312"/>
                    <a:pt x="13901" y="5311"/>
                    <a:pt x="13901" y="5311"/>
                  </a:cubicBezTo>
                  <a:close/>
                  <a:moveTo>
                    <a:pt x="16798" y="6346"/>
                  </a:moveTo>
                  <a:cubicBezTo>
                    <a:pt x="16860" y="6434"/>
                    <a:pt x="16902" y="6541"/>
                    <a:pt x="16859" y="6643"/>
                  </a:cubicBezTo>
                  <a:cubicBezTo>
                    <a:pt x="16836" y="6690"/>
                    <a:pt x="16800" y="6738"/>
                    <a:pt x="16764" y="6750"/>
                  </a:cubicBezTo>
                  <a:cubicBezTo>
                    <a:pt x="16756" y="6754"/>
                    <a:pt x="16751" y="6755"/>
                    <a:pt x="16747" y="6755"/>
                  </a:cubicBezTo>
                  <a:cubicBezTo>
                    <a:pt x="16738" y="6755"/>
                    <a:pt x="16732" y="6750"/>
                    <a:pt x="16717" y="6750"/>
                  </a:cubicBezTo>
                  <a:cubicBezTo>
                    <a:pt x="16717" y="6750"/>
                    <a:pt x="16706" y="6744"/>
                    <a:pt x="16702" y="6744"/>
                  </a:cubicBezTo>
                  <a:cubicBezTo>
                    <a:pt x="16702" y="6744"/>
                    <a:pt x="16701" y="6745"/>
                    <a:pt x="16701" y="6745"/>
                  </a:cubicBezTo>
                  <a:lnTo>
                    <a:pt x="16701" y="6745"/>
                  </a:lnTo>
                  <a:cubicBezTo>
                    <a:pt x="16657" y="6685"/>
                    <a:pt x="16658" y="6569"/>
                    <a:pt x="16705" y="6488"/>
                  </a:cubicBezTo>
                  <a:cubicBezTo>
                    <a:pt x="16727" y="6435"/>
                    <a:pt x="16759" y="6388"/>
                    <a:pt x="16798" y="6346"/>
                  </a:cubicBezTo>
                  <a:close/>
                  <a:moveTo>
                    <a:pt x="18410" y="7510"/>
                  </a:moveTo>
                  <a:cubicBezTo>
                    <a:pt x="18415" y="7510"/>
                    <a:pt x="18412" y="7531"/>
                    <a:pt x="18409" y="7531"/>
                  </a:cubicBezTo>
                  <a:cubicBezTo>
                    <a:pt x="18408" y="7531"/>
                    <a:pt x="18407" y="7526"/>
                    <a:pt x="18407" y="7512"/>
                  </a:cubicBezTo>
                  <a:cubicBezTo>
                    <a:pt x="18408" y="7511"/>
                    <a:pt x="18409" y="7510"/>
                    <a:pt x="18410" y="7510"/>
                  </a:cubicBezTo>
                  <a:close/>
                  <a:moveTo>
                    <a:pt x="18769" y="10126"/>
                  </a:moveTo>
                  <a:cubicBezTo>
                    <a:pt x="18770" y="10126"/>
                    <a:pt x="18772" y="10127"/>
                    <a:pt x="18775" y="10129"/>
                  </a:cubicBezTo>
                  <a:lnTo>
                    <a:pt x="18775" y="10129"/>
                  </a:lnTo>
                  <a:cubicBezTo>
                    <a:pt x="18769" y="10128"/>
                    <a:pt x="18768" y="10126"/>
                    <a:pt x="18769" y="10126"/>
                  </a:cubicBezTo>
                  <a:close/>
                  <a:moveTo>
                    <a:pt x="6560" y="13782"/>
                  </a:moveTo>
                  <a:lnTo>
                    <a:pt x="6560" y="13782"/>
                  </a:lnTo>
                  <a:cubicBezTo>
                    <a:pt x="6570" y="13786"/>
                    <a:pt x="6578" y="13786"/>
                    <a:pt x="6561" y="13786"/>
                  </a:cubicBezTo>
                  <a:cubicBezTo>
                    <a:pt x="6561" y="13786"/>
                    <a:pt x="6561" y="13784"/>
                    <a:pt x="6560" y="13782"/>
                  </a:cubicBezTo>
                  <a:close/>
                  <a:moveTo>
                    <a:pt x="6509" y="13773"/>
                  </a:moveTo>
                  <a:cubicBezTo>
                    <a:pt x="6507" y="13774"/>
                    <a:pt x="6507" y="13774"/>
                    <a:pt x="6513" y="13774"/>
                  </a:cubicBezTo>
                  <a:lnTo>
                    <a:pt x="6561" y="13774"/>
                  </a:lnTo>
                  <a:cubicBezTo>
                    <a:pt x="6557" y="13774"/>
                    <a:pt x="6554" y="13775"/>
                    <a:pt x="6552" y="13775"/>
                  </a:cubicBezTo>
                  <a:lnTo>
                    <a:pt x="6552" y="13775"/>
                  </a:lnTo>
                  <a:cubicBezTo>
                    <a:pt x="6551" y="13775"/>
                    <a:pt x="6550" y="13774"/>
                    <a:pt x="6549" y="13774"/>
                  </a:cubicBezTo>
                  <a:lnTo>
                    <a:pt x="6549" y="13775"/>
                  </a:lnTo>
                  <a:lnTo>
                    <a:pt x="6549" y="13775"/>
                  </a:lnTo>
                  <a:cubicBezTo>
                    <a:pt x="6546" y="13776"/>
                    <a:pt x="6547" y="13777"/>
                    <a:pt x="6549" y="13778"/>
                  </a:cubicBezTo>
                  <a:lnTo>
                    <a:pt x="6549" y="13778"/>
                  </a:lnTo>
                  <a:lnTo>
                    <a:pt x="6549" y="13822"/>
                  </a:lnTo>
                  <a:cubicBezTo>
                    <a:pt x="6525" y="13846"/>
                    <a:pt x="6489" y="13882"/>
                    <a:pt x="6453" y="13894"/>
                  </a:cubicBezTo>
                  <a:cubicBezTo>
                    <a:pt x="6431" y="13909"/>
                    <a:pt x="6406" y="13924"/>
                    <a:pt x="6380" y="13936"/>
                  </a:cubicBezTo>
                  <a:lnTo>
                    <a:pt x="6380" y="13936"/>
                  </a:lnTo>
                  <a:cubicBezTo>
                    <a:pt x="6376" y="13912"/>
                    <a:pt x="6375" y="13889"/>
                    <a:pt x="6382" y="13870"/>
                  </a:cubicBezTo>
                  <a:cubicBezTo>
                    <a:pt x="6382" y="13846"/>
                    <a:pt x="6382" y="13834"/>
                    <a:pt x="6394" y="13822"/>
                  </a:cubicBezTo>
                  <a:cubicBezTo>
                    <a:pt x="6394" y="13826"/>
                    <a:pt x="6394" y="13827"/>
                    <a:pt x="6394" y="13827"/>
                  </a:cubicBezTo>
                  <a:cubicBezTo>
                    <a:pt x="6395" y="13827"/>
                    <a:pt x="6397" y="13819"/>
                    <a:pt x="6406" y="13810"/>
                  </a:cubicBezTo>
                  <a:cubicBezTo>
                    <a:pt x="6430" y="13786"/>
                    <a:pt x="6441" y="13774"/>
                    <a:pt x="6465" y="13774"/>
                  </a:cubicBezTo>
                  <a:cubicBezTo>
                    <a:pt x="6457" y="13778"/>
                    <a:pt x="6459" y="13780"/>
                    <a:pt x="6464" y="13780"/>
                  </a:cubicBezTo>
                  <a:cubicBezTo>
                    <a:pt x="6475" y="13780"/>
                    <a:pt x="6501" y="13774"/>
                    <a:pt x="6501" y="13774"/>
                  </a:cubicBezTo>
                  <a:cubicBezTo>
                    <a:pt x="6504" y="13774"/>
                    <a:pt x="6507" y="13773"/>
                    <a:pt x="6509" y="13773"/>
                  </a:cubicBezTo>
                  <a:close/>
                  <a:moveTo>
                    <a:pt x="16926" y="16448"/>
                  </a:moveTo>
                  <a:cubicBezTo>
                    <a:pt x="16926" y="16448"/>
                    <a:pt x="16927" y="16450"/>
                    <a:pt x="16931" y="16453"/>
                  </a:cubicBezTo>
                  <a:cubicBezTo>
                    <a:pt x="16930" y="16454"/>
                    <a:pt x="16929" y="16454"/>
                    <a:pt x="16928" y="16454"/>
                  </a:cubicBezTo>
                  <a:lnTo>
                    <a:pt x="16928" y="16454"/>
                  </a:lnTo>
                  <a:cubicBezTo>
                    <a:pt x="16927" y="16451"/>
                    <a:pt x="16925" y="16448"/>
                    <a:pt x="16926" y="16448"/>
                  </a:cubicBezTo>
                  <a:close/>
                  <a:moveTo>
                    <a:pt x="15028" y="17612"/>
                  </a:moveTo>
                  <a:cubicBezTo>
                    <a:pt x="15029" y="17612"/>
                    <a:pt x="15029" y="17612"/>
                    <a:pt x="15030" y="17613"/>
                  </a:cubicBezTo>
                  <a:lnTo>
                    <a:pt x="15030" y="17613"/>
                  </a:lnTo>
                  <a:cubicBezTo>
                    <a:pt x="15028" y="17614"/>
                    <a:pt x="15026" y="17616"/>
                    <a:pt x="15026" y="17620"/>
                  </a:cubicBezTo>
                  <a:cubicBezTo>
                    <a:pt x="15026" y="17614"/>
                    <a:pt x="15027" y="17612"/>
                    <a:pt x="15028" y="17612"/>
                  </a:cubicBezTo>
                  <a:close/>
                  <a:moveTo>
                    <a:pt x="15046" y="17626"/>
                  </a:moveTo>
                  <a:lnTo>
                    <a:pt x="15073" y="17644"/>
                  </a:lnTo>
                  <a:cubicBezTo>
                    <a:pt x="15085" y="17680"/>
                    <a:pt x="15097" y="17715"/>
                    <a:pt x="15097" y="17763"/>
                  </a:cubicBezTo>
                  <a:cubicBezTo>
                    <a:pt x="15097" y="17778"/>
                    <a:pt x="15097" y="17794"/>
                    <a:pt x="15095" y="17808"/>
                  </a:cubicBezTo>
                  <a:lnTo>
                    <a:pt x="15095" y="17808"/>
                  </a:lnTo>
                  <a:cubicBezTo>
                    <a:pt x="15072" y="17778"/>
                    <a:pt x="15053" y="17744"/>
                    <a:pt x="15038" y="17704"/>
                  </a:cubicBezTo>
                  <a:cubicBezTo>
                    <a:pt x="15029" y="17685"/>
                    <a:pt x="15033" y="17653"/>
                    <a:pt x="15036" y="17634"/>
                  </a:cubicBezTo>
                  <a:lnTo>
                    <a:pt x="15036" y="17634"/>
                  </a:lnTo>
                  <a:cubicBezTo>
                    <a:pt x="15037" y="17634"/>
                    <a:pt x="15038" y="17634"/>
                    <a:pt x="15039" y="17634"/>
                  </a:cubicBezTo>
                  <a:cubicBezTo>
                    <a:pt x="15047" y="17634"/>
                    <a:pt x="15048" y="17630"/>
                    <a:pt x="15046" y="17626"/>
                  </a:cubicBezTo>
                  <a:close/>
                  <a:moveTo>
                    <a:pt x="4962" y="463"/>
                  </a:moveTo>
                  <a:cubicBezTo>
                    <a:pt x="5151" y="463"/>
                    <a:pt x="5344" y="509"/>
                    <a:pt x="5501" y="582"/>
                  </a:cubicBezTo>
                  <a:cubicBezTo>
                    <a:pt x="5708" y="672"/>
                    <a:pt x="5894" y="817"/>
                    <a:pt x="6025" y="995"/>
                  </a:cubicBezTo>
                  <a:lnTo>
                    <a:pt x="6025" y="995"/>
                  </a:lnTo>
                  <a:cubicBezTo>
                    <a:pt x="5866" y="1175"/>
                    <a:pt x="5786" y="1404"/>
                    <a:pt x="5906" y="1642"/>
                  </a:cubicBezTo>
                  <a:cubicBezTo>
                    <a:pt x="5977" y="1777"/>
                    <a:pt x="6129" y="1874"/>
                    <a:pt x="6270" y="1874"/>
                  </a:cubicBezTo>
                  <a:cubicBezTo>
                    <a:pt x="6365" y="1874"/>
                    <a:pt x="6455" y="1831"/>
                    <a:pt x="6513" y="1725"/>
                  </a:cubicBezTo>
                  <a:cubicBezTo>
                    <a:pt x="6604" y="1473"/>
                    <a:pt x="6549" y="1203"/>
                    <a:pt x="6479" y="1003"/>
                  </a:cubicBezTo>
                  <a:lnTo>
                    <a:pt x="6479" y="1003"/>
                  </a:lnTo>
                  <a:cubicBezTo>
                    <a:pt x="6646" y="904"/>
                    <a:pt x="6855" y="868"/>
                    <a:pt x="7049" y="868"/>
                  </a:cubicBezTo>
                  <a:cubicBezTo>
                    <a:pt x="7311" y="868"/>
                    <a:pt x="7584" y="928"/>
                    <a:pt x="7811" y="1071"/>
                  </a:cubicBezTo>
                  <a:cubicBezTo>
                    <a:pt x="7972" y="1163"/>
                    <a:pt x="8123" y="1309"/>
                    <a:pt x="8207" y="1484"/>
                  </a:cubicBezTo>
                  <a:lnTo>
                    <a:pt x="8207" y="1484"/>
                  </a:lnTo>
                  <a:cubicBezTo>
                    <a:pt x="8096" y="1502"/>
                    <a:pt x="7986" y="1540"/>
                    <a:pt x="7882" y="1606"/>
                  </a:cubicBezTo>
                  <a:cubicBezTo>
                    <a:pt x="7692" y="1725"/>
                    <a:pt x="7573" y="1928"/>
                    <a:pt x="7573" y="2154"/>
                  </a:cubicBezTo>
                  <a:cubicBezTo>
                    <a:pt x="7584" y="2392"/>
                    <a:pt x="7751" y="2595"/>
                    <a:pt x="7989" y="2618"/>
                  </a:cubicBezTo>
                  <a:cubicBezTo>
                    <a:pt x="7997" y="2619"/>
                    <a:pt x="8005" y="2619"/>
                    <a:pt x="8013" y="2619"/>
                  </a:cubicBezTo>
                  <a:cubicBezTo>
                    <a:pt x="8241" y="2619"/>
                    <a:pt x="8434" y="2457"/>
                    <a:pt x="8549" y="2273"/>
                  </a:cubicBezTo>
                  <a:cubicBezTo>
                    <a:pt x="8630" y="2127"/>
                    <a:pt x="8667" y="1960"/>
                    <a:pt x="8656" y="1792"/>
                  </a:cubicBezTo>
                  <a:lnTo>
                    <a:pt x="8656" y="1792"/>
                  </a:lnTo>
                  <a:cubicBezTo>
                    <a:pt x="8967" y="1838"/>
                    <a:pt x="9254" y="1977"/>
                    <a:pt x="9478" y="2190"/>
                  </a:cubicBezTo>
                  <a:cubicBezTo>
                    <a:pt x="9644" y="2380"/>
                    <a:pt x="9703" y="2593"/>
                    <a:pt x="9727" y="2842"/>
                  </a:cubicBezTo>
                  <a:lnTo>
                    <a:pt x="9727" y="2842"/>
                  </a:lnTo>
                  <a:cubicBezTo>
                    <a:pt x="9604" y="2925"/>
                    <a:pt x="9485" y="3025"/>
                    <a:pt x="9430" y="3154"/>
                  </a:cubicBezTo>
                  <a:cubicBezTo>
                    <a:pt x="9323" y="3357"/>
                    <a:pt x="9466" y="3642"/>
                    <a:pt x="9680" y="3702"/>
                  </a:cubicBezTo>
                  <a:cubicBezTo>
                    <a:pt x="9710" y="3711"/>
                    <a:pt x="9739" y="3715"/>
                    <a:pt x="9768" y="3715"/>
                  </a:cubicBezTo>
                  <a:cubicBezTo>
                    <a:pt x="9888" y="3715"/>
                    <a:pt x="9994" y="3641"/>
                    <a:pt x="10061" y="3535"/>
                  </a:cubicBezTo>
                  <a:cubicBezTo>
                    <a:pt x="10150" y="3372"/>
                    <a:pt x="10156" y="3148"/>
                    <a:pt x="10130" y="2934"/>
                  </a:cubicBezTo>
                  <a:lnTo>
                    <a:pt x="10130" y="2934"/>
                  </a:lnTo>
                  <a:cubicBezTo>
                    <a:pt x="10235" y="2886"/>
                    <a:pt x="10341" y="2862"/>
                    <a:pt x="10454" y="2845"/>
                  </a:cubicBezTo>
                  <a:cubicBezTo>
                    <a:pt x="10632" y="2845"/>
                    <a:pt x="10835" y="2880"/>
                    <a:pt x="11013" y="2928"/>
                  </a:cubicBezTo>
                  <a:cubicBezTo>
                    <a:pt x="11347" y="3023"/>
                    <a:pt x="11692" y="3202"/>
                    <a:pt x="11942" y="3476"/>
                  </a:cubicBezTo>
                  <a:cubicBezTo>
                    <a:pt x="12001" y="3534"/>
                    <a:pt x="12049" y="3604"/>
                    <a:pt x="12080" y="3680"/>
                  </a:cubicBezTo>
                  <a:lnTo>
                    <a:pt x="12080" y="3680"/>
                  </a:lnTo>
                  <a:cubicBezTo>
                    <a:pt x="11894" y="3836"/>
                    <a:pt x="11684" y="4090"/>
                    <a:pt x="11823" y="4345"/>
                  </a:cubicBezTo>
                  <a:cubicBezTo>
                    <a:pt x="11906" y="4464"/>
                    <a:pt x="12025" y="4523"/>
                    <a:pt x="12156" y="4523"/>
                  </a:cubicBezTo>
                  <a:cubicBezTo>
                    <a:pt x="12323" y="4500"/>
                    <a:pt x="12418" y="4404"/>
                    <a:pt x="12478" y="4249"/>
                  </a:cubicBezTo>
                  <a:cubicBezTo>
                    <a:pt x="12549" y="4077"/>
                    <a:pt x="12556" y="3915"/>
                    <a:pt x="12519" y="3764"/>
                  </a:cubicBezTo>
                  <a:lnTo>
                    <a:pt x="12519" y="3764"/>
                  </a:lnTo>
                  <a:cubicBezTo>
                    <a:pt x="12591" y="3743"/>
                    <a:pt x="12667" y="3732"/>
                    <a:pt x="12744" y="3732"/>
                  </a:cubicBezTo>
                  <a:cubicBezTo>
                    <a:pt x="12842" y="3732"/>
                    <a:pt x="12941" y="3749"/>
                    <a:pt x="13038" y="3785"/>
                  </a:cubicBezTo>
                  <a:cubicBezTo>
                    <a:pt x="13347" y="3892"/>
                    <a:pt x="13645" y="4142"/>
                    <a:pt x="13764" y="4464"/>
                  </a:cubicBezTo>
                  <a:cubicBezTo>
                    <a:pt x="13823" y="4595"/>
                    <a:pt x="13871" y="4761"/>
                    <a:pt x="13895" y="4892"/>
                  </a:cubicBezTo>
                  <a:cubicBezTo>
                    <a:pt x="13895" y="4913"/>
                    <a:pt x="13904" y="4925"/>
                    <a:pt x="13906" y="4952"/>
                  </a:cubicBezTo>
                  <a:lnTo>
                    <a:pt x="13906" y="4952"/>
                  </a:lnTo>
                  <a:cubicBezTo>
                    <a:pt x="13815" y="5013"/>
                    <a:pt x="13728" y="5085"/>
                    <a:pt x="13669" y="5166"/>
                  </a:cubicBezTo>
                  <a:cubicBezTo>
                    <a:pt x="13549" y="5333"/>
                    <a:pt x="13585" y="5523"/>
                    <a:pt x="13752" y="5654"/>
                  </a:cubicBezTo>
                  <a:cubicBezTo>
                    <a:pt x="13826" y="5708"/>
                    <a:pt x="13915" y="5747"/>
                    <a:pt x="14002" y="5747"/>
                  </a:cubicBezTo>
                  <a:cubicBezTo>
                    <a:pt x="14069" y="5747"/>
                    <a:pt x="14135" y="5723"/>
                    <a:pt x="14192" y="5666"/>
                  </a:cubicBezTo>
                  <a:cubicBezTo>
                    <a:pt x="14300" y="5547"/>
                    <a:pt x="14323" y="5381"/>
                    <a:pt x="14323" y="5238"/>
                  </a:cubicBezTo>
                  <a:cubicBezTo>
                    <a:pt x="14323" y="5202"/>
                    <a:pt x="14323" y="5167"/>
                    <a:pt x="14322" y="5131"/>
                  </a:cubicBezTo>
                  <a:lnTo>
                    <a:pt x="14322" y="5131"/>
                  </a:lnTo>
                  <a:cubicBezTo>
                    <a:pt x="14326" y="5131"/>
                    <a:pt x="14331" y="5131"/>
                    <a:pt x="14335" y="5131"/>
                  </a:cubicBezTo>
                  <a:cubicBezTo>
                    <a:pt x="14394" y="5126"/>
                    <a:pt x="14453" y="5123"/>
                    <a:pt x="14512" y="5123"/>
                  </a:cubicBezTo>
                  <a:cubicBezTo>
                    <a:pt x="15183" y="5123"/>
                    <a:pt x="15809" y="5430"/>
                    <a:pt x="16324" y="5857"/>
                  </a:cubicBezTo>
                  <a:cubicBezTo>
                    <a:pt x="16413" y="5932"/>
                    <a:pt x="16499" y="6006"/>
                    <a:pt x="16579" y="6090"/>
                  </a:cubicBezTo>
                  <a:lnTo>
                    <a:pt x="16579" y="6090"/>
                  </a:lnTo>
                  <a:cubicBezTo>
                    <a:pt x="16326" y="6363"/>
                    <a:pt x="16220" y="6889"/>
                    <a:pt x="16609" y="7095"/>
                  </a:cubicBezTo>
                  <a:cubicBezTo>
                    <a:pt x="16674" y="7127"/>
                    <a:pt x="16740" y="7142"/>
                    <a:pt x="16804" y="7142"/>
                  </a:cubicBezTo>
                  <a:cubicBezTo>
                    <a:pt x="16975" y="7142"/>
                    <a:pt x="17133" y="7037"/>
                    <a:pt x="17229" y="6881"/>
                  </a:cubicBezTo>
                  <a:cubicBezTo>
                    <a:pt x="17359" y="6655"/>
                    <a:pt x="17324" y="6393"/>
                    <a:pt x="17205" y="6178"/>
                  </a:cubicBezTo>
                  <a:cubicBezTo>
                    <a:pt x="17197" y="6168"/>
                    <a:pt x="17190" y="6158"/>
                    <a:pt x="17182" y="6147"/>
                  </a:cubicBezTo>
                  <a:lnTo>
                    <a:pt x="17182" y="6147"/>
                  </a:lnTo>
                  <a:cubicBezTo>
                    <a:pt x="17226" y="6138"/>
                    <a:pt x="17269" y="6133"/>
                    <a:pt x="17312" y="6131"/>
                  </a:cubicBezTo>
                  <a:cubicBezTo>
                    <a:pt x="17353" y="6126"/>
                    <a:pt x="17394" y="6123"/>
                    <a:pt x="17436" y="6123"/>
                  </a:cubicBezTo>
                  <a:cubicBezTo>
                    <a:pt x="17682" y="6123"/>
                    <a:pt x="17930" y="6209"/>
                    <a:pt x="18133" y="6321"/>
                  </a:cubicBezTo>
                  <a:cubicBezTo>
                    <a:pt x="18383" y="6464"/>
                    <a:pt x="18669" y="6738"/>
                    <a:pt x="18681" y="7047"/>
                  </a:cubicBezTo>
                  <a:cubicBezTo>
                    <a:pt x="18681" y="7085"/>
                    <a:pt x="18679" y="7120"/>
                    <a:pt x="18673" y="7153"/>
                  </a:cubicBezTo>
                  <a:lnTo>
                    <a:pt x="18673" y="7153"/>
                  </a:lnTo>
                  <a:cubicBezTo>
                    <a:pt x="18608" y="7138"/>
                    <a:pt x="18538" y="7128"/>
                    <a:pt x="18467" y="7128"/>
                  </a:cubicBezTo>
                  <a:cubicBezTo>
                    <a:pt x="18406" y="7128"/>
                    <a:pt x="18345" y="7136"/>
                    <a:pt x="18288" y="7155"/>
                  </a:cubicBezTo>
                  <a:cubicBezTo>
                    <a:pt x="18110" y="7214"/>
                    <a:pt x="18014" y="7369"/>
                    <a:pt x="18062" y="7548"/>
                  </a:cubicBezTo>
                  <a:cubicBezTo>
                    <a:pt x="18096" y="7731"/>
                    <a:pt x="18219" y="7882"/>
                    <a:pt x="18409" y="7882"/>
                  </a:cubicBezTo>
                  <a:cubicBezTo>
                    <a:pt x="18416" y="7882"/>
                    <a:pt x="18424" y="7881"/>
                    <a:pt x="18431" y="7881"/>
                  </a:cubicBezTo>
                  <a:cubicBezTo>
                    <a:pt x="18610" y="7869"/>
                    <a:pt x="18764" y="7750"/>
                    <a:pt x="18883" y="7619"/>
                  </a:cubicBezTo>
                  <a:cubicBezTo>
                    <a:pt x="18885" y="7617"/>
                    <a:pt x="18886" y="7616"/>
                    <a:pt x="18887" y="7614"/>
                  </a:cubicBezTo>
                  <a:lnTo>
                    <a:pt x="18887" y="7614"/>
                  </a:lnTo>
                  <a:cubicBezTo>
                    <a:pt x="18896" y="7621"/>
                    <a:pt x="18909" y="7624"/>
                    <a:pt x="18931" y="7631"/>
                  </a:cubicBezTo>
                  <a:cubicBezTo>
                    <a:pt x="18955" y="7643"/>
                    <a:pt x="19003" y="7678"/>
                    <a:pt x="19026" y="7702"/>
                  </a:cubicBezTo>
                  <a:cubicBezTo>
                    <a:pt x="19288" y="7893"/>
                    <a:pt x="19419" y="8226"/>
                    <a:pt x="19503" y="8524"/>
                  </a:cubicBezTo>
                  <a:cubicBezTo>
                    <a:pt x="19610" y="8869"/>
                    <a:pt x="19669" y="9250"/>
                    <a:pt x="19526" y="9583"/>
                  </a:cubicBezTo>
                  <a:lnTo>
                    <a:pt x="19479" y="9667"/>
                  </a:lnTo>
                  <a:cubicBezTo>
                    <a:pt x="19479" y="9679"/>
                    <a:pt x="19467" y="9679"/>
                    <a:pt x="19467" y="9703"/>
                  </a:cubicBezTo>
                  <a:lnTo>
                    <a:pt x="19419" y="9738"/>
                  </a:lnTo>
                  <a:lnTo>
                    <a:pt x="19372" y="9786"/>
                  </a:lnTo>
                  <a:cubicBezTo>
                    <a:pt x="19324" y="9822"/>
                    <a:pt x="19288" y="9845"/>
                    <a:pt x="19229" y="9881"/>
                  </a:cubicBezTo>
                  <a:cubicBezTo>
                    <a:pt x="19205" y="9891"/>
                    <a:pt x="19183" y="9902"/>
                    <a:pt x="19162" y="9913"/>
                  </a:cubicBezTo>
                  <a:lnTo>
                    <a:pt x="19162" y="9913"/>
                  </a:lnTo>
                  <a:cubicBezTo>
                    <a:pt x="19116" y="9852"/>
                    <a:pt x="19060" y="9794"/>
                    <a:pt x="18991" y="9750"/>
                  </a:cubicBezTo>
                  <a:cubicBezTo>
                    <a:pt x="18940" y="9723"/>
                    <a:pt x="18890" y="9711"/>
                    <a:pt x="18843" y="9711"/>
                  </a:cubicBezTo>
                  <a:cubicBezTo>
                    <a:pt x="18580" y="9711"/>
                    <a:pt x="18403" y="10082"/>
                    <a:pt x="18645" y="10274"/>
                  </a:cubicBezTo>
                  <a:cubicBezTo>
                    <a:pt x="18718" y="10332"/>
                    <a:pt x="18806" y="10355"/>
                    <a:pt x="18900" y="10355"/>
                  </a:cubicBezTo>
                  <a:cubicBezTo>
                    <a:pt x="18915" y="10355"/>
                    <a:pt x="18931" y="10354"/>
                    <a:pt x="18947" y="10353"/>
                  </a:cubicBezTo>
                  <a:lnTo>
                    <a:pt x="18947" y="10353"/>
                  </a:lnTo>
                  <a:cubicBezTo>
                    <a:pt x="18949" y="10359"/>
                    <a:pt x="18952" y="10364"/>
                    <a:pt x="18955" y="10369"/>
                  </a:cubicBezTo>
                  <a:cubicBezTo>
                    <a:pt x="19062" y="10572"/>
                    <a:pt x="19134" y="10846"/>
                    <a:pt x="19145" y="11048"/>
                  </a:cubicBezTo>
                  <a:cubicBezTo>
                    <a:pt x="19169" y="11369"/>
                    <a:pt x="19074" y="11727"/>
                    <a:pt x="18907" y="11977"/>
                  </a:cubicBezTo>
                  <a:cubicBezTo>
                    <a:pt x="18834" y="12091"/>
                    <a:pt x="18737" y="12178"/>
                    <a:pt x="18625" y="12248"/>
                  </a:cubicBezTo>
                  <a:lnTo>
                    <a:pt x="18625" y="12248"/>
                  </a:lnTo>
                  <a:cubicBezTo>
                    <a:pt x="18596" y="12228"/>
                    <a:pt x="18568" y="12209"/>
                    <a:pt x="18538" y="12191"/>
                  </a:cubicBezTo>
                  <a:cubicBezTo>
                    <a:pt x="18425" y="12129"/>
                    <a:pt x="18276" y="12067"/>
                    <a:pt x="18129" y="12067"/>
                  </a:cubicBezTo>
                  <a:cubicBezTo>
                    <a:pt x="18107" y="12067"/>
                    <a:pt x="18084" y="12069"/>
                    <a:pt x="18062" y="12072"/>
                  </a:cubicBezTo>
                  <a:cubicBezTo>
                    <a:pt x="17883" y="12119"/>
                    <a:pt x="17812" y="12286"/>
                    <a:pt x="17824" y="12465"/>
                  </a:cubicBezTo>
                  <a:cubicBezTo>
                    <a:pt x="17843" y="12688"/>
                    <a:pt x="18005" y="12757"/>
                    <a:pt x="18191" y="12757"/>
                  </a:cubicBezTo>
                  <a:cubicBezTo>
                    <a:pt x="18306" y="12757"/>
                    <a:pt x="18431" y="12730"/>
                    <a:pt x="18535" y="12697"/>
                  </a:cubicBezTo>
                  <a:lnTo>
                    <a:pt x="18535" y="12697"/>
                  </a:lnTo>
                  <a:cubicBezTo>
                    <a:pt x="18548" y="12710"/>
                    <a:pt x="18561" y="12724"/>
                    <a:pt x="18574" y="12739"/>
                  </a:cubicBezTo>
                  <a:cubicBezTo>
                    <a:pt x="18569" y="12734"/>
                    <a:pt x="18567" y="12732"/>
                    <a:pt x="18566" y="12732"/>
                  </a:cubicBezTo>
                  <a:lnTo>
                    <a:pt x="18566" y="12732"/>
                  </a:lnTo>
                  <a:cubicBezTo>
                    <a:pt x="18563" y="12732"/>
                    <a:pt x="18588" y="12765"/>
                    <a:pt x="18598" y="12774"/>
                  </a:cubicBezTo>
                  <a:cubicBezTo>
                    <a:pt x="18610" y="12810"/>
                    <a:pt x="18633" y="12822"/>
                    <a:pt x="18645" y="12858"/>
                  </a:cubicBezTo>
                  <a:cubicBezTo>
                    <a:pt x="18669" y="12917"/>
                    <a:pt x="18693" y="12989"/>
                    <a:pt x="18705" y="13048"/>
                  </a:cubicBezTo>
                  <a:cubicBezTo>
                    <a:pt x="18729" y="13179"/>
                    <a:pt x="18729" y="13310"/>
                    <a:pt x="18717" y="13453"/>
                  </a:cubicBezTo>
                  <a:cubicBezTo>
                    <a:pt x="18693" y="13703"/>
                    <a:pt x="18586" y="13953"/>
                    <a:pt x="18419" y="14167"/>
                  </a:cubicBezTo>
                  <a:cubicBezTo>
                    <a:pt x="18341" y="14262"/>
                    <a:pt x="18253" y="14346"/>
                    <a:pt x="18154" y="14417"/>
                  </a:cubicBezTo>
                  <a:lnTo>
                    <a:pt x="18154" y="14417"/>
                  </a:lnTo>
                  <a:cubicBezTo>
                    <a:pt x="18097" y="14381"/>
                    <a:pt x="18032" y="14360"/>
                    <a:pt x="17965" y="14360"/>
                  </a:cubicBezTo>
                  <a:cubicBezTo>
                    <a:pt x="17918" y="14360"/>
                    <a:pt x="17870" y="14370"/>
                    <a:pt x="17824" y="14394"/>
                  </a:cubicBezTo>
                  <a:cubicBezTo>
                    <a:pt x="17645" y="14501"/>
                    <a:pt x="17586" y="14727"/>
                    <a:pt x="17717" y="14882"/>
                  </a:cubicBezTo>
                  <a:cubicBezTo>
                    <a:pt x="17751" y="14907"/>
                    <a:pt x="17798" y="14927"/>
                    <a:pt x="17843" y="14927"/>
                  </a:cubicBezTo>
                  <a:cubicBezTo>
                    <a:pt x="17861" y="14927"/>
                    <a:pt x="17879" y="14924"/>
                    <a:pt x="17895" y="14917"/>
                  </a:cubicBezTo>
                  <a:cubicBezTo>
                    <a:pt x="17925" y="14910"/>
                    <a:pt x="17955" y="14901"/>
                    <a:pt x="17984" y="14891"/>
                  </a:cubicBezTo>
                  <a:lnTo>
                    <a:pt x="17984" y="14891"/>
                  </a:lnTo>
                  <a:cubicBezTo>
                    <a:pt x="18004" y="15021"/>
                    <a:pt x="18014" y="15141"/>
                    <a:pt x="18014" y="15251"/>
                  </a:cubicBezTo>
                  <a:cubicBezTo>
                    <a:pt x="18002" y="15501"/>
                    <a:pt x="17931" y="15775"/>
                    <a:pt x="17800" y="15977"/>
                  </a:cubicBezTo>
                  <a:cubicBezTo>
                    <a:pt x="17681" y="16168"/>
                    <a:pt x="17502" y="16394"/>
                    <a:pt x="17288" y="16465"/>
                  </a:cubicBezTo>
                  <a:cubicBezTo>
                    <a:pt x="17240" y="16489"/>
                    <a:pt x="17181" y="16501"/>
                    <a:pt x="17145" y="16501"/>
                  </a:cubicBezTo>
                  <a:lnTo>
                    <a:pt x="17086" y="16501"/>
                  </a:lnTo>
                  <a:cubicBezTo>
                    <a:pt x="17070" y="16501"/>
                    <a:pt x="17040" y="16496"/>
                    <a:pt x="17027" y="16496"/>
                  </a:cubicBezTo>
                  <a:lnTo>
                    <a:pt x="17027" y="16496"/>
                  </a:lnTo>
                  <a:cubicBezTo>
                    <a:pt x="16999" y="16440"/>
                    <a:pt x="16967" y="16386"/>
                    <a:pt x="16931" y="16334"/>
                  </a:cubicBezTo>
                  <a:cubicBezTo>
                    <a:pt x="16889" y="16272"/>
                    <a:pt x="16830" y="16237"/>
                    <a:pt x="16760" y="16237"/>
                  </a:cubicBezTo>
                  <a:cubicBezTo>
                    <a:pt x="16749" y="16237"/>
                    <a:pt x="16739" y="16238"/>
                    <a:pt x="16728" y="16239"/>
                  </a:cubicBezTo>
                  <a:cubicBezTo>
                    <a:pt x="16645" y="16263"/>
                    <a:pt x="16574" y="16346"/>
                    <a:pt x="16586" y="16418"/>
                  </a:cubicBezTo>
                  <a:cubicBezTo>
                    <a:pt x="16591" y="16461"/>
                    <a:pt x="16601" y="16502"/>
                    <a:pt x="16615" y="16539"/>
                  </a:cubicBezTo>
                  <a:lnTo>
                    <a:pt x="16615" y="16539"/>
                  </a:lnTo>
                  <a:cubicBezTo>
                    <a:pt x="16605" y="16542"/>
                    <a:pt x="16595" y="16545"/>
                    <a:pt x="16586" y="16549"/>
                  </a:cubicBezTo>
                  <a:cubicBezTo>
                    <a:pt x="16859" y="16930"/>
                    <a:pt x="16824" y="17501"/>
                    <a:pt x="16502" y="17823"/>
                  </a:cubicBezTo>
                  <a:cubicBezTo>
                    <a:pt x="16321" y="18011"/>
                    <a:pt x="16062" y="18100"/>
                    <a:pt x="15804" y="18100"/>
                  </a:cubicBezTo>
                  <a:cubicBezTo>
                    <a:pt x="15665" y="18100"/>
                    <a:pt x="15526" y="18074"/>
                    <a:pt x="15399" y="18023"/>
                  </a:cubicBezTo>
                  <a:lnTo>
                    <a:pt x="15399" y="18023"/>
                  </a:lnTo>
                  <a:cubicBezTo>
                    <a:pt x="15502" y="17786"/>
                    <a:pt x="15502" y="17494"/>
                    <a:pt x="15300" y="17311"/>
                  </a:cubicBezTo>
                  <a:cubicBezTo>
                    <a:pt x="15223" y="17246"/>
                    <a:pt x="15135" y="17213"/>
                    <a:pt x="15049" y="17213"/>
                  </a:cubicBezTo>
                  <a:cubicBezTo>
                    <a:pt x="14975" y="17213"/>
                    <a:pt x="14901" y="17237"/>
                    <a:pt x="14835" y="17287"/>
                  </a:cubicBezTo>
                  <a:cubicBezTo>
                    <a:pt x="14681" y="17394"/>
                    <a:pt x="14657" y="17573"/>
                    <a:pt x="14681" y="17751"/>
                  </a:cubicBezTo>
                  <a:cubicBezTo>
                    <a:pt x="14717" y="17897"/>
                    <a:pt x="14801" y="18022"/>
                    <a:pt x="14912" y="18125"/>
                  </a:cubicBezTo>
                  <a:lnTo>
                    <a:pt x="14912" y="18125"/>
                  </a:lnTo>
                  <a:cubicBezTo>
                    <a:pt x="14734" y="18279"/>
                    <a:pt x="14473" y="18342"/>
                    <a:pt x="14224" y="18342"/>
                  </a:cubicBezTo>
                  <a:cubicBezTo>
                    <a:pt x="14100" y="18342"/>
                    <a:pt x="13978" y="18327"/>
                    <a:pt x="13871" y="18299"/>
                  </a:cubicBezTo>
                  <a:cubicBezTo>
                    <a:pt x="13585" y="18239"/>
                    <a:pt x="13276" y="18120"/>
                    <a:pt x="13073" y="17882"/>
                  </a:cubicBezTo>
                  <a:cubicBezTo>
                    <a:pt x="13016" y="17806"/>
                    <a:pt x="12974" y="17712"/>
                    <a:pt x="12956" y="17615"/>
                  </a:cubicBezTo>
                  <a:lnTo>
                    <a:pt x="12956" y="17615"/>
                  </a:lnTo>
                  <a:cubicBezTo>
                    <a:pt x="13111" y="17453"/>
                    <a:pt x="13195" y="17225"/>
                    <a:pt x="13121" y="17001"/>
                  </a:cubicBezTo>
                  <a:cubicBezTo>
                    <a:pt x="13090" y="16917"/>
                    <a:pt x="13016" y="16868"/>
                    <a:pt x="12938" y="16868"/>
                  </a:cubicBezTo>
                  <a:cubicBezTo>
                    <a:pt x="12895" y="16868"/>
                    <a:pt x="12850" y="16883"/>
                    <a:pt x="12811" y="16918"/>
                  </a:cubicBezTo>
                  <a:cubicBezTo>
                    <a:pt x="12655" y="17067"/>
                    <a:pt x="12584" y="17263"/>
                    <a:pt x="12581" y="17463"/>
                  </a:cubicBezTo>
                  <a:lnTo>
                    <a:pt x="12581" y="17463"/>
                  </a:lnTo>
                  <a:cubicBezTo>
                    <a:pt x="12547" y="17481"/>
                    <a:pt x="12512" y="17494"/>
                    <a:pt x="12478" y="17501"/>
                  </a:cubicBezTo>
                  <a:cubicBezTo>
                    <a:pt x="12450" y="17505"/>
                    <a:pt x="12422" y="17507"/>
                    <a:pt x="12393" y="17507"/>
                  </a:cubicBezTo>
                  <a:cubicBezTo>
                    <a:pt x="12153" y="17507"/>
                    <a:pt x="11893" y="17381"/>
                    <a:pt x="11680" y="17275"/>
                  </a:cubicBezTo>
                  <a:cubicBezTo>
                    <a:pt x="11454" y="17168"/>
                    <a:pt x="11216" y="17037"/>
                    <a:pt x="11049" y="16822"/>
                  </a:cubicBezTo>
                  <a:cubicBezTo>
                    <a:pt x="10987" y="16737"/>
                    <a:pt x="10938" y="16636"/>
                    <a:pt x="10917" y="16531"/>
                  </a:cubicBezTo>
                  <a:lnTo>
                    <a:pt x="10917" y="16531"/>
                  </a:lnTo>
                  <a:cubicBezTo>
                    <a:pt x="11054" y="16457"/>
                    <a:pt x="11144" y="16295"/>
                    <a:pt x="11109" y="16144"/>
                  </a:cubicBezTo>
                  <a:cubicBezTo>
                    <a:pt x="11087" y="16001"/>
                    <a:pt x="10974" y="15879"/>
                    <a:pt x="10817" y="15879"/>
                  </a:cubicBezTo>
                  <a:cubicBezTo>
                    <a:pt x="10803" y="15879"/>
                    <a:pt x="10790" y="15880"/>
                    <a:pt x="10775" y="15882"/>
                  </a:cubicBezTo>
                  <a:cubicBezTo>
                    <a:pt x="10620" y="15913"/>
                    <a:pt x="10555" y="16115"/>
                    <a:pt x="10540" y="16277"/>
                  </a:cubicBezTo>
                  <a:lnTo>
                    <a:pt x="10540" y="16277"/>
                  </a:lnTo>
                  <a:cubicBezTo>
                    <a:pt x="10476" y="16277"/>
                    <a:pt x="10414" y="16270"/>
                    <a:pt x="10359" y="16263"/>
                  </a:cubicBezTo>
                  <a:cubicBezTo>
                    <a:pt x="10132" y="16251"/>
                    <a:pt x="9906" y="16191"/>
                    <a:pt x="9716" y="16096"/>
                  </a:cubicBezTo>
                  <a:cubicBezTo>
                    <a:pt x="9347" y="15953"/>
                    <a:pt x="8989" y="15668"/>
                    <a:pt x="8847" y="15275"/>
                  </a:cubicBezTo>
                  <a:cubicBezTo>
                    <a:pt x="8823" y="15179"/>
                    <a:pt x="8775" y="15060"/>
                    <a:pt x="8787" y="14941"/>
                  </a:cubicBezTo>
                  <a:lnTo>
                    <a:pt x="8787" y="14941"/>
                  </a:lnTo>
                  <a:cubicBezTo>
                    <a:pt x="8787" y="14943"/>
                    <a:pt x="8787" y="14943"/>
                    <a:pt x="8787" y="14943"/>
                  </a:cubicBezTo>
                  <a:cubicBezTo>
                    <a:pt x="8787" y="14943"/>
                    <a:pt x="8788" y="14928"/>
                    <a:pt x="8794" y="14917"/>
                  </a:cubicBezTo>
                  <a:lnTo>
                    <a:pt x="8794" y="14917"/>
                  </a:lnTo>
                  <a:cubicBezTo>
                    <a:pt x="8865" y="14885"/>
                    <a:pt x="8934" y="14850"/>
                    <a:pt x="9001" y="14810"/>
                  </a:cubicBezTo>
                  <a:cubicBezTo>
                    <a:pt x="9085" y="14775"/>
                    <a:pt x="9120" y="14656"/>
                    <a:pt x="9061" y="14560"/>
                  </a:cubicBezTo>
                  <a:cubicBezTo>
                    <a:pt x="9002" y="14460"/>
                    <a:pt x="8923" y="14420"/>
                    <a:pt x="8841" y="14420"/>
                  </a:cubicBezTo>
                  <a:cubicBezTo>
                    <a:pt x="8695" y="14420"/>
                    <a:pt x="8538" y="14547"/>
                    <a:pt x="8460" y="14690"/>
                  </a:cubicBezTo>
                  <a:lnTo>
                    <a:pt x="8460" y="14690"/>
                  </a:lnTo>
                  <a:cubicBezTo>
                    <a:pt x="8277" y="14747"/>
                    <a:pt x="8084" y="14775"/>
                    <a:pt x="7891" y="14775"/>
                  </a:cubicBezTo>
                  <a:cubicBezTo>
                    <a:pt x="7404" y="14775"/>
                    <a:pt x="6917" y="14595"/>
                    <a:pt x="6572" y="14251"/>
                  </a:cubicBezTo>
                  <a:cubicBezTo>
                    <a:pt x="6558" y="14236"/>
                    <a:pt x="6543" y="14221"/>
                    <a:pt x="6529" y="14206"/>
                  </a:cubicBezTo>
                  <a:lnTo>
                    <a:pt x="6529" y="14206"/>
                  </a:lnTo>
                  <a:cubicBezTo>
                    <a:pt x="6710" y="14138"/>
                    <a:pt x="6874" y="14019"/>
                    <a:pt x="6930" y="13822"/>
                  </a:cubicBezTo>
                  <a:cubicBezTo>
                    <a:pt x="6999" y="13555"/>
                    <a:pt x="6797" y="13322"/>
                    <a:pt x="6533" y="13322"/>
                  </a:cubicBezTo>
                  <a:cubicBezTo>
                    <a:pt x="6526" y="13322"/>
                    <a:pt x="6519" y="13322"/>
                    <a:pt x="6513" y="13322"/>
                  </a:cubicBezTo>
                  <a:cubicBezTo>
                    <a:pt x="6251" y="13346"/>
                    <a:pt x="6037" y="13536"/>
                    <a:pt x="6025" y="13822"/>
                  </a:cubicBezTo>
                  <a:cubicBezTo>
                    <a:pt x="6022" y="13888"/>
                    <a:pt x="6030" y="13954"/>
                    <a:pt x="6046" y="14017"/>
                  </a:cubicBezTo>
                  <a:lnTo>
                    <a:pt x="6046" y="14017"/>
                  </a:lnTo>
                  <a:cubicBezTo>
                    <a:pt x="5996" y="14023"/>
                    <a:pt x="5946" y="14026"/>
                    <a:pt x="5896" y="14026"/>
                  </a:cubicBezTo>
                  <a:cubicBezTo>
                    <a:pt x="5755" y="14026"/>
                    <a:pt x="5617" y="14003"/>
                    <a:pt x="5489" y="13965"/>
                  </a:cubicBezTo>
                  <a:cubicBezTo>
                    <a:pt x="5025" y="13834"/>
                    <a:pt x="4679" y="13405"/>
                    <a:pt x="4739" y="12917"/>
                  </a:cubicBezTo>
                  <a:cubicBezTo>
                    <a:pt x="4757" y="12797"/>
                    <a:pt x="4654" y="12735"/>
                    <a:pt x="4551" y="12735"/>
                  </a:cubicBezTo>
                  <a:cubicBezTo>
                    <a:pt x="4522" y="12735"/>
                    <a:pt x="4492" y="12740"/>
                    <a:pt x="4465" y="12751"/>
                  </a:cubicBezTo>
                  <a:cubicBezTo>
                    <a:pt x="4330" y="12812"/>
                    <a:pt x="4186" y="12840"/>
                    <a:pt x="4041" y="12840"/>
                  </a:cubicBezTo>
                  <a:cubicBezTo>
                    <a:pt x="3765" y="12840"/>
                    <a:pt x="3485" y="12740"/>
                    <a:pt x="3251" y="12584"/>
                  </a:cubicBezTo>
                  <a:cubicBezTo>
                    <a:pt x="3072" y="12465"/>
                    <a:pt x="2941" y="12298"/>
                    <a:pt x="2834" y="12119"/>
                  </a:cubicBezTo>
                  <a:cubicBezTo>
                    <a:pt x="2828" y="12105"/>
                    <a:pt x="2822" y="12090"/>
                    <a:pt x="2816" y="12074"/>
                  </a:cubicBezTo>
                  <a:lnTo>
                    <a:pt x="2816" y="12074"/>
                  </a:lnTo>
                  <a:cubicBezTo>
                    <a:pt x="2879" y="12009"/>
                    <a:pt x="2934" y="11936"/>
                    <a:pt x="2977" y="11858"/>
                  </a:cubicBezTo>
                  <a:cubicBezTo>
                    <a:pt x="3048" y="11727"/>
                    <a:pt x="3072" y="11548"/>
                    <a:pt x="3048" y="11393"/>
                  </a:cubicBezTo>
                  <a:cubicBezTo>
                    <a:pt x="3019" y="11278"/>
                    <a:pt x="2911" y="11228"/>
                    <a:pt x="2799" y="11228"/>
                  </a:cubicBezTo>
                  <a:cubicBezTo>
                    <a:pt x="2726" y="11228"/>
                    <a:pt x="2652" y="11249"/>
                    <a:pt x="2596" y="11286"/>
                  </a:cubicBezTo>
                  <a:cubicBezTo>
                    <a:pt x="2402" y="11441"/>
                    <a:pt x="2397" y="11715"/>
                    <a:pt x="2460" y="11946"/>
                  </a:cubicBezTo>
                  <a:lnTo>
                    <a:pt x="2460" y="11946"/>
                  </a:lnTo>
                  <a:cubicBezTo>
                    <a:pt x="2416" y="11984"/>
                    <a:pt x="2368" y="12015"/>
                    <a:pt x="2322" y="12036"/>
                  </a:cubicBezTo>
                  <a:cubicBezTo>
                    <a:pt x="2242" y="12076"/>
                    <a:pt x="2161" y="12093"/>
                    <a:pt x="2081" y="12093"/>
                  </a:cubicBezTo>
                  <a:cubicBezTo>
                    <a:pt x="1945" y="12093"/>
                    <a:pt x="1811" y="12044"/>
                    <a:pt x="1691" y="11977"/>
                  </a:cubicBezTo>
                  <a:cubicBezTo>
                    <a:pt x="1334" y="11750"/>
                    <a:pt x="1107" y="11310"/>
                    <a:pt x="1191" y="10905"/>
                  </a:cubicBezTo>
                  <a:cubicBezTo>
                    <a:pt x="1203" y="10798"/>
                    <a:pt x="1227" y="10726"/>
                    <a:pt x="1286" y="10655"/>
                  </a:cubicBezTo>
                  <a:cubicBezTo>
                    <a:pt x="1287" y="10654"/>
                    <a:pt x="1288" y="10652"/>
                    <a:pt x="1289" y="10651"/>
                  </a:cubicBezTo>
                  <a:lnTo>
                    <a:pt x="1289" y="10651"/>
                  </a:lnTo>
                  <a:cubicBezTo>
                    <a:pt x="1439" y="10588"/>
                    <a:pt x="1568" y="10478"/>
                    <a:pt x="1643" y="10322"/>
                  </a:cubicBezTo>
                  <a:cubicBezTo>
                    <a:pt x="1717" y="10196"/>
                    <a:pt x="1633" y="10051"/>
                    <a:pt x="1498" y="10051"/>
                  </a:cubicBezTo>
                  <a:cubicBezTo>
                    <a:pt x="1480" y="10051"/>
                    <a:pt x="1461" y="10054"/>
                    <a:pt x="1441" y="10060"/>
                  </a:cubicBezTo>
                  <a:cubicBezTo>
                    <a:pt x="1212" y="10114"/>
                    <a:pt x="1054" y="10260"/>
                    <a:pt x="958" y="10446"/>
                  </a:cubicBezTo>
                  <a:lnTo>
                    <a:pt x="958" y="10446"/>
                  </a:lnTo>
                  <a:cubicBezTo>
                    <a:pt x="953" y="10446"/>
                    <a:pt x="947" y="10446"/>
                    <a:pt x="942" y="10446"/>
                  </a:cubicBezTo>
                  <a:cubicBezTo>
                    <a:pt x="897" y="10446"/>
                    <a:pt x="853" y="10440"/>
                    <a:pt x="810" y="10429"/>
                  </a:cubicBezTo>
                  <a:cubicBezTo>
                    <a:pt x="595" y="10369"/>
                    <a:pt x="453" y="10143"/>
                    <a:pt x="393" y="9917"/>
                  </a:cubicBezTo>
                  <a:cubicBezTo>
                    <a:pt x="334" y="9703"/>
                    <a:pt x="357" y="9441"/>
                    <a:pt x="453" y="9226"/>
                  </a:cubicBezTo>
                  <a:cubicBezTo>
                    <a:pt x="548" y="9024"/>
                    <a:pt x="715" y="8869"/>
                    <a:pt x="929" y="8845"/>
                  </a:cubicBezTo>
                  <a:cubicBezTo>
                    <a:pt x="1096" y="8845"/>
                    <a:pt x="1191" y="8643"/>
                    <a:pt x="1072" y="8536"/>
                  </a:cubicBezTo>
                  <a:cubicBezTo>
                    <a:pt x="1030" y="8498"/>
                    <a:pt x="991" y="8457"/>
                    <a:pt x="956" y="8414"/>
                  </a:cubicBezTo>
                  <a:lnTo>
                    <a:pt x="956" y="8414"/>
                  </a:lnTo>
                  <a:lnTo>
                    <a:pt x="965" y="8393"/>
                  </a:lnTo>
                  <a:cubicBezTo>
                    <a:pt x="956" y="8393"/>
                    <a:pt x="948" y="8393"/>
                    <a:pt x="939" y="8393"/>
                  </a:cubicBezTo>
                  <a:lnTo>
                    <a:pt x="939" y="8393"/>
                  </a:lnTo>
                  <a:cubicBezTo>
                    <a:pt x="688" y="8070"/>
                    <a:pt x="620" y="7615"/>
                    <a:pt x="774" y="7214"/>
                  </a:cubicBezTo>
                  <a:cubicBezTo>
                    <a:pt x="899" y="6898"/>
                    <a:pt x="1157" y="6658"/>
                    <a:pt x="1464" y="6541"/>
                  </a:cubicBezTo>
                  <a:lnTo>
                    <a:pt x="1464" y="6541"/>
                  </a:lnTo>
                  <a:cubicBezTo>
                    <a:pt x="1506" y="6550"/>
                    <a:pt x="1548" y="6554"/>
                    <a:pt x="1590" y="6554"/>
                  </a:cubicBezTo>
                  <a:cubicBezTo>
                    <a:pt x="1797" y="6554"/>
                    <a:pt x="2000" y="6450"/>
                    <a:pt x="2084" y="6226"/>
                  </a:cubicBezTo>
                  <a:cubicBezTo>
                    <a:pt x="2119" y="6107"/>
                    <a:pt x="2024" y="5988"/>
                    <a:pt x="1905" y="5988"/>
                  </a:cubicBezTo>
                  <a:cubicBezTo>
                    <a:pt x="1709" y="5988"/>
                    <a:pt x="1519" y="6025"/>
                    <a:pt x="1343" y="6094"/>
                  </a:cubicBezTo>
                  <a:lnTo>
                    <a:pt x="1343" y="6094"/>
                  </a:lnTo>
                  <a:cubicBezTo>
                    <a:pt x="1257" y="5887"/>
                    <a:pt x="1281" y="5621"/>
                    <a:pt x="1322" y="5416"/>
                  </a:cubicBezTo>
                  <a:cubicBezTo>
                    <a:pt x="1369" y="5119"/>
                    <a:pt x="1453" y="4833"/>
                    <a:pt x="1572" y="4559"/>
                  </a:cubicBezTo>
                  <a:cubicBezTo>
                    <a:pt x="1691" y="4321"/>
                    <a:pt x="1846" y="4071"/>
                    <a:pt x="2060" y="3940"/>
                  </a:cubicBezTo>
                  <a:cubicBezTo>
                    <a:pt x="2108" y="3910"/>
                    <a:pt x="2159" y="3886"/>
                    <a:pt x="2211" y="3869"/>
                  </a:cubicBezTo>
                  <a:lnTo>
                    <a:pt x="2211" y="3869"/>
                  </a:lnTo>
                  <a:cubicBezTo>
                    <a:pt x="2251" y="3902"/>
                    <a:pt x="2296" y="3930"/>
                    <a:pt x="2346" y="3952"/>
                  </a:cubicBezTo>
                  <a:cubicBezTo>
                    <a:pt x="2433" y="3998"/>
                    <a:pt x="2534" y="4025"/>
                    <a:pt x="2634" y="4025"/>
                  </a:cubicBezTo>
                  <a:cubicBezTo>
                    <a:pt x="2739" y="4025"/>
                    <a:pt x="2844" y="3995"/>
                    <a:pt x="2929" y="3928"/>
                  </a:cubicBezTo>
                  <a:cubicBezTo>
                    <a:pt x="3036" y="3845"/>
                    <a:pt x="3048" y="3726"/>
                    <a:pt x="2977" y="3630"/>
                  </a:cubicBezTo>
                  <a:cubicBezTo>
                    <a:pt x="2827" y="3449"/>
                    <a:pt x="2603" y="3367"/>
                    <a:pt x="2380" y="3367"/>
                  </a:cubicBezTo>
                  <a:cubicBezTo>
                    <a:pt x="2366" y="3367"/>
                    <a:pt x="2352" y="3367"/>
                    <a:pt x="2338" y="3368"/>
                  </a:cubicBezTo>
                  <a:lnTo>
                    <a:pt x="2338" y="3368"/>
                  </a:lnTo>
                  <a:cubicBezTo>
                    <a:pt x="2292" y="3137"/>
                    <a:pt x="2351" y="2869"/>
                    <a:pt x="2453" y="2654"/>
                  </a:cubicBezTo>
                  <a:cubicBezTo>
                    <a:pt x="2643" y="2237"/>
                    <a:pt x="3048" y="1868"/>
                    <a:pt x="3524" y="1868"/>
                  </a:cubicBezTo>
                  <a:cubicBezTo>
                    <a:pt x="3533" y="1868"/>
                    <a:pt x="3542" y="1868"/>
                    <a:pt x="3550" y="1869"/>
                  </a:cubicBezTo>
                  <a:lnTo>
                    <a:pt x="3550" y="1869"/>
                  </a:lnTo>
                  <a:cubicBezTo>
                    <a:pt x="3660" y="2061"/>
                    <a:pt x="3849" y="2223"/>
                    <a:pt x="4054" y="2223"/>
                  </a:cubicBezTo>
                  <a:cubicBezTo>
                    <a:pt x="4134" y="2223"/>
                    <a:pt x="4217" y="2199"/>
                    <a:pt x="4298" y="2142"/>
                  </a:cubicBezTo>
                  <a:cubicBezTo>
                    <a:pt x="4382" y="2083"/>
                    <a:pt x="4417" y="1975"/>
                    <a:pt x="4358" y="1880"/>
                  </a:cubicBezTo>
                  <a:cubicBezTo>
                    <a:pt x="4242" y="1658"/>
                    <a:pt x="4054" y="1526"/>
                    <a:pt x="3839" y="1464"/>
                  </a:cubicBezTo>
                  <a:lnTo>
                    <a:pt x="3839" y="1464"/>
                  </a:lnTo>
                  <a:cubicBezTo>
                    <a:pt x="3862" y="1244"/>
                    <a:pt x="3962" y="1023"/>
                    <a:pt x="4108" y="856"/>
                  </a:cubicBezTo>
                  <a:cubicBezTo>
                    <a:pt x="4286" y="666"/>
                    <a:pt x="4536" y="511"/>
                    <a:pt x="4798" y="475"/>
                  </a:cubicBezTo>
                  <a:cubicBezTo>
                    <a:pt x="4852" y="467"/>
                    <a:pt x="4907" y="463"/>
                    <a:pt x="4962" y="463"/>
                  </a:cubicBezTo>
                  <a:close/>
                  <a:moveTo>
                    <a:pt x="4942" y="1"/>
                  </a:moveTo>
                  <a:cubicBezTo>
                    <a:pt x="4854" y="1"/>
                    <a:pt x="4766" y="8"/>
                    <a:pt x="4679" y="23"/>
                  </a:cubicBezTo>
                  <a:cubicBezTo>
                    <a:pt x="4016" y="122"/>
                    <a:pt x="3445" y="745"/>
                    <a:pt x="3443" y="1425"/>
                  </a:cubicBezTo>
                  <a:lnTo>
                    <a:pt x="3443" y="1425"/>
                  </a:lnTo>
                  <a:cubicBezTo>
                    <a:pt x="3189" y="1441"/>
                    <a:pt x="2934" y="1529"/>
                    <a:pt x="2739" y="1666"/>
                  </a:cubicBezTo>
                  <a:cubicBezTo>
                    <a:pt x="2453" y="1856"/>
                    <a:pt x="2227" y="2118"/>
                    <a:pt x="2084" y="2440"/>
                  </a:cubicBezTo>
                  <a:cubicBezTo>
                    <a:pt x="1944" y="2754"/>
                    <a:pt x="1873" y="3137"/>
                    <a:pt x="1970" y="3465"/>
                  </a:cubicBezTo>
                  <a:lnTo>
                    <a:pt x="1970" y="3465"/>
                  </a:lnTo>
                  <a:cubicBezTo>
                    <a:pt x="1656" y="3629"/>
                    <a:pt x="1439" y="3917"/>
                    <a:pt x="1274" y="4226"/>
                  </a:cubicBezTo>
                  <a:cubicBezTo>
                    <a:pt x="1084" y="4583"/>
                    <a:pt x="965" y="4976"/>
                    <a:pt x="929" y="5381"/>
                  </a:cubicBezTo>
                  <a:cubicBezTo>
                    <a:pt x="910" y="5658"/>
                    <a:pt x="906" y="5997"/>
                    <a:pt x="1053" y="6243"/>
                  </a:cubicBezTo>
                  <a:lnTo>
                    <a:pt x="1053" y="6243"/>
                  </a:lnTo>
                  <a:cubicBezTo>
                    <a:pt x="782" y="6419"/>
                    <a:pt x="565" y="6678"/>
                    <a:pt x="441" y="6988"/>
                  </a:cubicBezTo>
                  <a:cubicBezTo>
                    <a:pt x="242" y="7474"/>
                    <a:pt x="333" y="8042"/>
                    <a:pt x="630" y="8466"/>
                  </a:cubicBezTo>
                  <a:lnTo>
                    <a:pt x="630" y="8466"/>
                  </a:lnTo>
                  <a:cubicBezTo>
                    <a:pt x="264" y="8636"/>
                    <a:pt x="52" y="9077"/>
                    <a:pt x="24" y="9488"/>
                  </a:cubicBezTo>
                  <a:cubicBezTo>
                    <a:pt x="1" y="10029"/>
                    <a:pt x="289" y="10636"/>
                    <a:pt x="867" y="10709"/>
                  </a:cubicBezTo>
                  <a:lnTo>
                    <a:pt x="867" y="10709"/>
                  </a:lnTo>
                  <a:cubicBezTo>
                    <a:pt x="825" y="10912"/>
                    <a:pt x="836" y="11131"/>
                    <a:pt x="893" y="11322"/>
                  </a:cubicBezTo>
                  <a:cubicBezTo>
                    <a:pt x="1025" y="11860"/>
                    <a:pt x="1542" y="12368"/>
                    <a:pt x="2118" y="12368"/>
                  </a:cubicBezTo>
                  <a:cubicBezTo>
                    <a:pt x="2166" y="12368"/>
                    <a:pt x="2214" y="12365"/>
                    <a:pt x="2262" y="12358"/>
                  </a:cubicBezTo>
                  <a:cubicBezTo>
                    <a:pt x="2376" y="12344"/>
                    <a:pt x="2486" y="12306"/>
                    <a:pt x="2587" y="12250"/>
                  </a:cubicBezTo>
                  <a:lnTo>
                    <a:pt x="2587" y="12250"/>
                  </a:lnTo>
                  <a:cubicBezTo>
                    <a:pt x="2687" y="12434"/>
                    <a:pt x="2817" y="12593"/>
                    <a:pt x="2977" y="12715"/>
                  </a:cubicBezTo>
                  <a:cubicBezTo>
                    <a:pt x="3288" y="12971"/>
                    <a:pt x="3680" y="13116"/>
                    <a:pt x="4071" y="13116"/>
                  </a:cubicBezTo>
                  <a:cubicBezTo>
                    <a:pt x="4181" y="13116"/>
                    <a:pt x="4292" y="13105"/>
                    <a:pt x="4401" y="13081"/>
                  </a:cubicBezTo>
                  <a:lnTo>
                    <a:pt x="4401" y="13081"/>
                  </a:lnTo>
                  <a:cubicBezTo>
                    <a:pt x="4451" y="13586"/>
                    <a:pt x="4841" y="14030"/>
                    <a:pt x="5310" y="14203"/>
                  </a:cubicBezTo>
                  <a:cubicBezTo>
                    <a:pt x="5493" y="14276"/>
                    <a:pt x="5684" y="14304"/>
                    <a:pt x="5879" y="14304"/>
                  </a:cubicBezTo>
                  <a:cubicBezTo>
                    <a:pt x="5974" y="14304"/>
                    <a:pt x="6071" y="14297"/>
                    <a:pt x="6167" y="14286"/>
                  </a:cubicBezTo>
                  <a:lnTo>
                    <a:pt x="6167" y="14286"/>
                  </a:lnTo>
                  <a:cubicBezTo>
                    <a:pt x="6246" y="14407"/>
                    <a:pt x="6348" y="14513"/>
                    <a:pt x="6453" y="14596"/>
                  </a:cubicBezTo>
                  <a:cubicBezTo>
                    <a:pt x="6680" y="14775"/>
                    <a:pt x="6918" y="14906"/>
                    <a:pt x="7180" y="14989"/>
                  </a:cubicBezTo>
                  <a:cubicBezTo>
                    <a:pt x="7410" y="15067"/>
                    <a:pt x="7652" y="15106"/>
                    <a:pt x="7895" y="15106"/>
                  </a:cubicBezTo>
                  <a:cubicBezTo>
                    <a:pt x="8067" y="15106"/>
                    <a:pt x="8239" y="15086"/>
                    <a:pt x="8407" y="15047"/>
                  </a:cubicBezTo>
                  <a:lnTo>
                    <a:pt x="8407" y="15047"/>
                  </a:lnTo>
                  <a:cubicBezTo>
                    <a:pt x="8429" y="15252"/>
                    <a:pt x="8516" y="15460"/>
                    <a:pt x="8608" y="15620"/>
                  </a:cubicBezTo>
                  <a:cubicBezTo>
                    <a:pt x="8906" y="16108"/>
                    <a:pt x="9442" y="16418"/>
                    <a:pt x="10001" y="16537"/>
                  </a:cubicBezTo>
                  <a:cubicBezTo>
                    <a:pt x="10153" y="16571"/>
                    <a:pt x="10340" y="16605"/>
                    <a:pt x="10523" y="16605"/>
                  </a:cubicBezTo>
                  <a:cubicBezTo>
                    <a:pt x="10532" y="16605"/>
                    <a:pt x="10541" y="16605"/>
                    <a:pt x="10550" y="16605"/>
                  </a:cubicBezTo>
                  <a:lnTo>
                    <a:pt x="10550" y="16605"/>
                  </a:lnTo>
                  <a:cubicBezTo>
                    <a:pt x="10568" y="16686"/>
                    <a:pt x="10598" y="16765"/>
                    <a:pt x="10632" y="16834"/>
                  </a:cubicBezTo>
                  <a:cubicBezTo>
                    <a:pt x="10787" y="17156"/>
                    <a:pt x="11085" y="17370"/>
                    <a:pt x="11394" y="17525"/>
                  </a:cubicBezTo>
                  <a:cubicBezTo>
                    <a:pt x="11688" y="17672"/>
                    <a:pt x="12045" y="17850"/>
                    <a:pt x="12394" y="17850"/>
                  </a:cubicBezTo>
                  <a:cubicBezTo>
                    <a:pt x="12470" y="17850"/>
                    <a:pt x="12546" y="17842"/>
                    <a:pt x="12621" y="17823"/>
                  </a:cubicBezTo>
                  <a:cubicBezTo>
                    <a:pt x="12628" y="17821"/>
                    <a:pt x="12635" y="17818"/>
                    <a:pt x="12642" y="17816"/>
                  </a:cubicBezTo>
                  <a:lnTo>
                    <a:pt x="12642" y="17816"/>
                  </a:lnTo>
                  <a:cubicBezTo>
                    <a:pt x="12653" y="17847"/>
                    <a:pt x="12666" y="17877"/>
                    <a:pt x="12680" y="17906"/>
                  </a:cubicBezTo>
                  <a:cubicBezTo>
                    <a:pt x="12835" y="18263"/>
                    <a:pt x="13228" y="18466"/>
                    <a:pt x="13585" y="18585"/>
                  </a:cubicBezTo>
                  <a:cubicBezTo>
                    <a:pt x="13771" y="18644"/>
                    <a:pt x="13982" y="18678"/>
                    <a:pt x="14195" y="18678"/>
                  </a:cubicBezTo>
                  <a:cubicBezTo>
                    <a:pt x="14566" y="18678"/>
                    <a:pt x="14943" y="18574"/>
                    <a:pt x="15198" y="18317"/>
                  </a:cubicBezTo>
                  <a:lnTo>
                    <a:pt x="15198" y="18317"/>
                  </a:lnTo>
                  <a:cubicBezTo>
                    <a:pt x="15273" y="18354"/>
                    <a:pt x="15352" y="18383"/>
                    <a:pt x="15431" y="18406"/>
                  </a:cubicBezTo>
                  <a:cubicBezTo>
                    <a:pt x="15551" y="18437"/>
                    <a:pt x="15679" y="18453"/>
                    <a:pt x="15809" y="18453"/>
                  </a:cubicBezTo>
                  <a:cubicBezTo>
                    <a:pt x="16027" y="18453"/>
                    <a:pt x="16249" y="18408"/>
                    <a:pt x="16443" y="18311"/>
                  </a:cubicBezTo>
                  <a:cubicBezTo>
                    <a:pt x="16980" y="18051"/>
                    <a:pt x="17242" y="17427"/>
                    <a:pt x="17145" y="16860"/>
                  </a:cubicBezTo>
                  <a:lnTo>
                    <a:pt x="17145" y="16860"/>
                  </a:lnTo>
                  <a:cubicBezTo>
                    <a:pt x="17153" y="16859"/>
                    <a:pt x="17161" y="16859"/>
                    <a:pt x="17169" y="16858"/>
                  </a:cubicBezTo>
                  <a:cubicBezTo>
                    <a:pt x="17479" y="16834"/>
                    <a:pt x="17740" y="16656"/>
                    <a:pt x="17931" y="16441"/>
                  </a:cubicBezTo>
                  <a:cubicBezTo>
                    <a:pt x="18157" y="16203"/>
                    <a:pt x="18300" y="15882"/>
                    <a:pt x="18372" y="15572"/>
                  </a:cubicBezTo>
                  <a:cubicBezTo>
                    <a:pt x="18424" y="15312"/>
                    <a:pt x="18457" y="14969"/>
                    <a:pt x="18361" y="14704"/>
                  </a:cubicBezTo>
                  <a:lnTo>
                    <a:pt x="18361" y="14704"/>
                  </a:lnTo>
                  <a:cubicBezTo>
                    <a:pt x="18868" y="14359"/>
                    <a:pt x="19175" y="13723"/>
                    <a:pt x="19110" y="13108"/>
                  </a:cubicBezTo>
                  <a:cubicBezTo>
                    <a:pt x="19086" y="12905"/>
                    <a:pt x="19026" y="12715"/>
                    <a:pt x="18931" y="12548"/>
                  </a:cubicBezTo>
                  <a:cubicBezTo>
                    <a:pt x="18924" y="12537"/>
                    <a:pt x="18916" y="12527"/>
                    <a:pt x="18909" y="12516"/>
                  </a:cubicBezTo>
                  <a:lnTo>
                    <a:pt x="18909" y="12516"/>
                  </a:lnTo>
                  <a:cubicBezTo>
                    <a:pt x="18978" y="12472"/>
                    <a:pt x="19045" y="12423"/>
                    <a:pt x="19110" y="12370"/>
                  </a:cubicBezTo>
                  <a:cubicBezTo>
                    <a:pt x="19264" y="12215"/>
                    <a:pt x="19372" y="11989"/>
                    <a:pt x="19443" y="11762"/>
                  </a:cubicBezTo>
                  <a:cubicBezTo>
                    <a:pt x="19562" y="11381"/>
                    <a:pt x="19598" y="10976"/>
                    <a:pt x="19479" y="10572"/>
                  </a:cubicBezTo>
                  <a:cubicBezTo>
                    <a:pt x="19446" y="10459"/>
                    <a:pt x="19403" y="10340"/>
                    <a:pt x="19349" y="10231"/>
                  </a:cubicBezTo>
                  <a:lnTo>
                    <a:pt x="19349" y="10231"/>
                  </a:lnTo>
                  <a:cubicBezTo>
                    <a:pt x="19402" y="10205"/>
                    <a:pt x="19450" y="10179"/>
                    <a:pt x="19491" y="10155"/>
                  </a:cubicBezTo>
                  <a:cubicBezTo>
                    <a:pt x="19622" y="10084"/>
                    <a:pt x="19765" y="9976"/>
                    <a:pt x="19836" y="9845"/>
                  </a:cubicBezTo>
                  <a:cubicBezTo>
                    <a:pt x="19967" y="9631"/>
                    <a:pt x="20015" y="9369"/>
                    <a:pt x="20015" y="9131"/>
                  </a:cubicBezTo>
                  <a:cubicBezTo>
                    <a:pt x="20015" y="8667"/>
                    <a:pt x="19860" y="8167"/>
                    <a:pt x="19610" y="7774"/>
                  </a:cubicBezTo>
                  <a:cubicBezTo>
                    <a:pt x="19472" y="7563"/>
                    <a:pt x="19290" y="7396"/>
                    <a:pt x="19067" y="7285"/>
                  </a:cubicBezTo>
                  <a:lnTo>
                    <a:pt x="19067" y="7285"/>
                  </a:lnTo>
                  <a:cubicBezTo>
                    <a:pt x="19087" y="7225"/>
                    <a:pt x="19102" y="7162"/>
                    <a:pt x="19110" y="7095"/>
                  </a:cubicBezTo>
                  <a:cubicBezTo>
                    <a:pt x="19122" y="6845"/>
                    <a:pt x="18991" y="6607"/>
                    <a:pt x="18836" y="6393"/>
                  </a:cubicBezTo>
                  <a:cubicBezTo>
                    <a:pt x="18532" y="6000"/>
                    <a:pt x="17988" y="5731"/>
                    <a:pt x="17468" y="5731"/>
                  </a:cubicBezTo>
                  <a:cubicBezTo>
                    <a:pt x="17277" y="5731"/>
                    <a:pt x="17089" y="5768"/>
                    <a:pt x="16917" y="5848"/>
                  </a:cubicBezTo>
                  <a:lnTo>
                    <a:pt x="16917" y="5848"/>
                  </a:lnTo>
                  <a:cubicBezTo>
                    <a:pt x="16841" y="5773"/>
                    <a:pt x="16761" y="5701"/>
                    <a:pt x="16681" y="5631"/>
                  </a:cubicBezTo>
                  <a:cubicBezTo>
                    <a:pt x="16490" y="5464"/>
                    <a:pt x="16276" y="5321"/>
                    <a:pt x="16074" y="5202"/>
                  </a:cubicBezTo>
                  <a:cubicBezTo>
                    <a:pt x="15633" y="4952"/>
                    <a:pt x="15157" y="4785"/>
                    <a:pt x="14669" y="4773"/>
                  </a:cubicBezTo>
                  <a:cubicBezTo>
                    <a:pt x="14620" y="4768"/>
                    <a:pt x="14570" y="4765"/>
                    <a:pt x="14521" y="4765"/>
                  </a:cubicBezTo>
                  <a:cubicBezTo>
                    <a:pt x="14443" y="4765"/>
                    <a:pt x="14365" y="4772"/>
                    <a:pt x="14288" y="4788"/>
                  </a:cubicBezTo>
                  <a:lnTo>
                    <a:pt x="14288" y="4788"/>
                  </a:lnTo>
                  <a:cubicBezTo>
                    <a:pt x="14288" y="4787"/>
                    <a:pt x="14288" y="4786"/>
                    <a:pt x="14288" y="4785"/>
                  </a:cubicBezTo>
                  <a:cubicBezTo>
                    <a:pt x="14228" y="4559"/>
                    <a:pt x="14145" y="4321"/>
                    <a:pt x="14026" y="4130"/>
                  </a:cubicBezTo>
                  <a:cubicBezTo>
                    <a:pt x="13895" y="3928"/>
                    <a:pt x="13704" y="3761"/>
                    <a:pt x="13490" y="3642"/>
                  </a:cubicBezTo>
                  <a:cubicBezTo>
                    <a:pt x="13270" y="3505"/>
                    <a:pt x="13026" y="3431"/>
                    <a:pt x="12784" y="3431"/>
                  </a:cubicBezTo>
                  <a:cubicBezTo>
                    <a:pt x="12655" y="3431"/>
                    <a:pt x="12527" y="3452"/>
                    <a:pt x="12404" y="3497"/>
                  </a:cubicBezTo>
                  <a:lnTo>
                    <a:pt x="12404" y="3497"/>
                  </a:lnTo>
                  <a:cubicBezTo>
                    <a:pt x="12286" y="3307"/>
                    <a:pt x="12106" y="3144"/>
                    <a:pt x="11918" y="3011"/>
                  </a:cubicBezTo>
                  <a:cubicBezTo>
                    <a:pt x="11545" y="2758"/>
                    <a:pt x="11070" y="2567"/>
                    <a:pt x="10615" y="2567"/>
                  </a:cubicBezTo>
                  <a:cubicBezTo>
                    <a:pt x="10577" y="2567"/>
                    <a:pt x="10539" y="2568"/>
                    <a:pt x="10501" y="2571"/>
                  </a:cubicBezTo>
                  <a:cubicBezTo>
                    <a:pt x="10356" y="2578"/>
                    <a:pt x="10215" y="2607"/>
                    <a:pt x="10081" y="2656"/>
                  </a:cubicBezTo>
                  <a:lnTo>
                    <a:pt x="10081" y="2656"/>
                  </a:lnTo>
                  <a:cubicBezTo>
                    <a:pt x="10075" y="2627"/>
                    <a:pt x="10068" y="2598"/>
                    <a:pt x="10061" y="2571"/>
                  </a:cubicBezTo>
                  <a:cubicBezTo>
                    <a:pt x="9942" y="2166"/>
                    <a:pt x="9668" y="1856"/>
                    <a:pt x="9299" y="1678"/>
                  </a:cubicBezTo>
                  <a:cubicBezTo>
                    <a:pt x="9073" y="1571"/>
                    <a:pt x="8835" y="1511"/>
                    <a:pt x="8596" y="1487"/>
                  </a:cubicBezTo>
                  <a:cubicBezTo>
                    <a:pt x="8592" y="1487"/>
                    <a:pt x="8588" y="1486"/>
                    <a:pt x="8583" y="1485"/>
                  </a:cubicBezTo>
                  <a:lnTo>
                    <a:pt x="8583" y="1485"/>
                  </a:lnTo>
                  <a:cubicBezTo>
                    <a:pt x="8436" y="1097"/>
                    <a:pt x="8096" y="835"/>
                    <a:pt x="7704" y="690"/>
                  </a:cubicBezTo>
                  <a:cubicBezTo>
                    <a:pt x="7504" y="616"/>
                    <a:pt x="7286" y="577"/>
                    <a:pt x="7067" y="577"/>
                  </a:cubicBezTo>
                  <a:cubicBezTo>
                    <a:pt x="6895" y="577"/>
                    <a:pt x="6723" y="601"/>
                    <a:pt x="6561" y="654"/>
                  </a:cubicBezTo>
                  <a:cubicBezTo>
                    <a:pt x="6492" y="675"/>
                    <a:pt x="6421" y="704"/>
                    <a:pt x="6351" y="742"/>
                  </a:cubicBezTo>
                  <a:lnTo>
                    <a:pt x="6351" y="742"/>
                  </a:lnTo>
                  <a:cubicBezTo>
                    <a:pt x="6054" y="284"/>
                    <a:pt x="5494" y="1"/>
                    <a:pt x="49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2577400" y="3380000"/>
              <a:ext cx="81875" cy="76975"/>
            </a:xfrm>
            <a:custGeom>
              <a:avLst/>
              <a:gdLst/>
              <a:ahLst/>
              <a:cxnLst/>
              <a:rect l="l" t="t" r="r" b="b"/>
              <a:pathLst>
                <a:path w="3275" h="3079" extrusionOk="0">
                  <a:moveTo>
                    <a:pt x="1520" y="373"/>
                  </a:moveTo>
                  <a:cubicBezTo>
                    <a:pt x="1814" y="373"/>
                    <a:pt x="2108" y="489"/>
                    <a:pt x="2339" y="672"/>
                  </a:cubicBezTo>
                  <a:lnTo>
                    <a:pt x="2339" y="672"/>
                  </a:lnTo>
                  <a:cubicBezTo>
                    <a:pt x="2308" y="696"/>
                    <a:pt x="2285" y="727"/>
                    <a:pt x="2274" y="763"/>
                  </a:cubicBezTo>
                  <a:cubicBezTo>
                    <a:pt x="2175" y="1095"/>
                    <a:pt x="2116" y="1428"/>
                    <a:pt x="2080" y="1770"/>
                  </a:cubicBezTo>
                  <a:lnTo>
                    <a:pt x="2080" y="1770"/>
                  </a:lnTo>
                  <a:cubicBezTo>
                    <a:pt x="2018" y="1863"/>
                    <a:pt x="1940" y="1946"/>
                    <a:pt x="1846" y="2013"/>
                  </a:cubicBezTo>
                  <a:cubicBezTo>
                    <a:pt x="1678" y="2137"/>
                    <a:pt x="1477" y="2210"/>
                    <a:pt x="1282" y="2210"/>
                  </a:cubicBezTo>
                  <a:cubicBezTo>
                    <a:pt x="1103" y="2210"/>
                    <a:pt x="928" y="2149"/>
                    <a:pt x="786" y="2013"/>
                  </a:cubicBezTo>
                  <a:cubicBezTo>
                    <a:pt x="512" y="1763"/>
                    <a:pt x="393" y="1370"/>
                    <a:pt x="536" y="1037"/>
                  </a:cubicBezTo>
                  <a:cubicBezTo>
                    <a:pt x="667" y="691"/>
                    <a:pt x="1024" y="418"/>
                    <a:pt x="1381" y="382"/>
                  </a:cubicBezTo>
                  <a:cubicBezTo>
                    <a:pt x="1427" y="376"/>
                    <a:pt x="1474" y="373"/>
                    <a:pt x="1520" y="373"/>
                  </a:cubicBezTo>
                  <a:close/>
                  <a:moveTo>
                    <a:pt x="1512" y="1"/>
                  </a:moveTo>
                  <a:cubicBezTo>
                    <a:pt x="1000" y="1"/>
                    <a:pt x="488" y="299"/>
                    <a:pt x="250" y="763"/>
                  </a:cubicBezTo>
                  <a:cubicBezTo>
                    <a:pt x="0" y="1227"/>
                    <a:pt x="84" y="1787"/>
                    <a:pt x="429" y="2192"/>
                  </a:cubicBezTo>
                  <a:cubicBezTo>
                    <a:pt x="652" y="2451"/>
                    <a:pt x="967" y="2577"/>
                    <a:pt x="1288" y="2577"/>
                  </a:cubicBezTo>
                  <a:cubicBezTo>
                    <a:pt x="1482" y="2577"/>
                    <a:pt x="1678" y="2531"/>
                    <a:pt x="1858" y="2442"/>
                  </a:cubicBezTo>
                  <a:cubicBezTo>
                    <a:pt x="1920" y="2411"/>
                    <a:pt x="1978" y="2375"/>
                    <a:pt x="2033" y="2336"/>
                  </a:cubicBezTo>
                  <a:lnTo>
                    <a:pt x="2033" y="2336"/>
                  </a:lnTo>
                  <a:cubicBezTo>
                    <a:pt x="2036" y="2504"/>
                    <a:pt x="2066" y="2668"/>
                    <a:pt x="2155" y="2799"/>
                  </a:cubicBezTo>
                  <a:cubicBezTo>
                    <a:pt x="2261" y="2981"/>
                    <a:pt x="2459" y="3078"/>
                    <a:pt x="2656" y="3078"/>
                  </a:cubicBezTo>
                  <a:cubicBezTo>
                    <a:pt x="2704" y="3078"/>
                    <a:pt x="2752" y="3072"/>
                    <a:pt x="2798" y="3061"/>
                  </a:cubicBezTo>
                  <a:cubicBezTo>
                    <a:pt x="3048" y="3001"/>
                    <a:pt x="3227" y="2799"/>
                    <a:pt x="3263" y="2537"/>
                  </a:cubicBezTo>
                  <a:cubicBezTo>
                    <a:pt x="3274" y="2430"/>
                    <a:pt x="3167" y="2358"/>
                    <a:pt x="3084" y="2358"/>
                  </a:cubicBezTo>
                  <a:cubicBezTo>
                    <a:pt x="2977" y="2358"/>
                    <a:pt x="2893" y="2442"/>
                    <a:pt x="2893" y="2537"/>
                  </a:cubicBezTo>
                  <a:cubicBezTo>
                    <a:pt x="2893" y="2527"/>
                    <a:pt x="2893" y="2524"/>
                    <a:pt x="2891" y="2524"/>
                  </a:cubicBezTo>
                  <a:cubicBezTo>
                    <a:pt x="2888" y="2524"/>
                    <a:pt x="2882" y="2552"/>
                    <a:pt x="2882" y="2561"/>
                  </a:cubicBezTo>
                  <a:cubicBezTo>
                    <a:pt x="2884" y="2556"/>
                    <a:pt x="2885" y="2554"/>
                    <a:pt x="2885" y="2554"/>
                  </a:cubicBezTo>
                  <a:lnTo>
                    <a:pt x="2885" y="2554"/>
                  </a:lnTo>
                  <a:cubicBezTo>
                    <a:pt x="2885" y="2554"/>
                    <a:pt x="2870" y="2587"/>
                    <a:pt x="2870" y="2596"/>
                  </a:cubicBezTo>
                  <a:cubicBezTo>
                    <a:pt x="2865" y="2605"/>
                    <a:pt x="2864" y="2608"/>
                    <a:pt x="2864" y="2608"/>
                  </a:cubicBezTo>
                  <a:cubicBezTo>
                    <a:pt x="2863" y="2608"/>
                    <a:pt x="2864" y="2605"/>
                    <a:pt x="2863" y="2605"/>
                  </a:cubicBezTo>
                  <a:cubicBezTo>
                    <a:pt x="2862" y="2605"/>
                    <a:pt x="2860" y="2606"/>
                    <a:pt x="2858" y="2608"/>
                  </a:cubicBezTo>
                  <a:lnTo>
                    <a:pt x="2834" y="2620"/>
                  </a:lnTo>
                  <a:cubicBezTo>
                    <a:pt x="2822" y="2644"/>
                    <a:pt x="2810" y="2644"/>
                    <a:pt x="2798" y="2656"/>
                  </a:cubicBezTo>
                  <a:cubicBezTo>
                    <a:pt x="2798" y="2656"/>
                    <a:pt x="2768" y="2671"/>
                    <a:pt x="2762" y="2671"/>
                  </a:cubicBezTo>
                  <a:cubicBezTo>
                    <a:pt x="2760" y="2671"/>
                    <a:pt x="2760" y="2670"/>
                    <a:pt x="2762" y="2668"/>
                  </a:cubicBezTo>
                  <a:cubicBezTo>
                    <a:pt x="2751" y="2668"/>
                    <a:pt x="2715" y="2680"/>
                    <a:pt x="2703" y="2680"/>
                  </a:cubicBezTo>
                  <a:cubicBezTo>
                    <a:pt x="2703" y="2680"/>
                    <a:pt x="2676" y="2690"/>
                    <a:pt x="2669" y="2690"/>
                  </a:cubicBezTo>
                  <a:cubicBezTo>
                    <a:pt x="2666" y="2690"/>
                    <a:pt x="2667" y="2688"/>
                    <a:pt x="2679" y="2680"/>
                  </a:cubicBezTo>
                  <a:lnTo>
                    <a:pt x="2584" y="2680"/>
                  </a:lnTo>
                  <a:cubicBezTo>
                    <a:pt x="2536" y="2668"/>
                    <a:pt x="2560" y="2680"/>
                    <a:pt x="2512" y="2656"/>
                  </a:cubicBezTo>
                  <a:lnTo>
                    <a:pt x="2501" y="2644"/>
                  </a:lnTo>
                  <a:cubicBezTo>
                    <a:pt x="2477" y="2620"/>
                    <a:pt x="2477" y="2608"/>
                    <a:pt x="2465" y="2596"/>
                  </a:cubicBezTo>
                  <a:cubicBezTo>
                    <a:pt x="2453" y="2549"/>
                    <a:pt x="2441" y="2501"/>
                    <a:pt x="2417" y="2442"/>
                  </a:cubicBezTo>
                  <a:cubicBezTo>
                    <a:pt x="2405" y="2323"/>
                    <a:pt x="2417" y="2204"/>
                    <a:pt x="2417" y="2084"/>
                  </a:cubicBezTo>
                  <a:cubicBezTo>
                    <a:pt x="2429" y="2019"/>
                    <a:pt x="2435" y="1951"/>
                    <a:pt x="2441" y="1881"/>
                  </a:cubicBezTo>
                  <a:lnTo>
                    <a:pt x="2441" y="1881"/>
                  </a:lnTo>
                  <a:cubicBezTo>
                    <a:pt x="2590" y="1619"/>
                    <a:pt x="2663" y="1312"/>
                    <a:pt x="2658" y="1006"/>
                  </a:cubicBezTo>
                  <a:lnTo>
                    <a:pt x="2658" y="1006"/>
                  </a:lnTo>
                  <a:cubicBezTo>
                    <a:pt x="2686" y="1024"/>
                    <a:pt x="2718" y="1033"/>
                    <a:pt x="2751" y="1033"/>
                  </a:cubicBezTo>
                  <a:cubicBezTo>
                    <a:pt x="2786" y="1033"/>
                    <a:pt x="2823" y="1023"/>
                    <a:pt x="2858" y="1001"/>
                  </a:cubicBezTo>
                  <a:cubicBezTo>
                    <a:pt x="2929" y="953"/>
                    <a:pt x="2977" y="834"/>
                    <a:pt x="2917" y="763"/>
                  </a:cubicBezTo>
                  <a:cubicBezTo>
                    <a:pt x="2596" y="322"/>
                    <a:pt x="2084" y="1"/>
                    <a:pt x="151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2731000" y="3409175"/>
              <a:ext cx="53575" cy="93675"/>
            </a:xfrm>
            <a:custGeom>
              <a:avLst/>
              <a:gdLst/>
              <a:ahLst/>
              <a:cxnLst/>
              <a:rect l="l" t="t" r="r" b="b"/>
              <a:pathLst>
                <a:path w="2143" h="3747" extrusionOk="0">
                  <a:moveTo>
                    <a:pt x="1313" y="2177"/>
                  </a:moveTo>
                  <a:cubicBezTo>
                    <a:pt x="1366" y="2177"/>
                    <a:pt x="1423" y="2197"/>
                    <a:pt x="1476" y="2227"/>
                  </a:cubicBezTo>
                  <a:cubicBezTo>
                    <a:pt x="1560" y="2287"/>
                    <a:pt x="1619" y="2346"/>
                    <a:pt x="1667" y="2453"/>
                  </a:cubicBezTo>
                  <a:cubicBezTo>
                    <a:pt x="1762" y="2632"/>
                    <a:pt x="1762" y="2882"/>
                    <a:pt x="1667" y="3061"/>
                  </a:cubicBezTo>
                  <a:cubicBezTo>
                    <a:pt x="1560" y="3275"/>
                    <a:pt x="1333" y="3382"/>
                    <a:pt x="1119" y="3382"/>
                  </a:cubicBezTo>
                  <a:cubicBezTo>
                    <a:pt x="996" y="3382"/>
                    <a:pt x="871" y="3353"/>
                    <a:pt x="758" y="3299"/>
                  </a:cubicBezTo>
                  <a:lnTo>
                    <a:pt x="758" y="3299"/>
                  </a:lnTo>
                  <a:cubicBezTo>
                    <a:pt x="827" y="3094"/>
                    <a:pt x="895" y="2898"/>
                    <a:pt x="964" y="2703"/>
                  </a:cubicBezTo>
                  <a:cubicBezTo>
                    <a:pt x="1024" y="2561"/>
                    <a:pt x="1060" y="2382"/>
                    <a:pt x="1167" y="2251"/>
                  </a:cubicBezTo>
                  <a:cubicBezTo>
                    <a:pt x="1208" y="2197"/>
                    <a:pt x="1259" y="2177"/>
                    <a:pt x="1313" y="2177"/>
                  </a:cubicBezTo>
                  <a:close/>
                  <a:moveTo>
                    <a:pt x="673" y="1"/>
                  </a:moveTo>
                  <a:cubicBezTo>
                    <a:pt x="580" y="1"/>
                    <a:pt x="482" y="60"/>
                    <a:pt x="476" y="179"/>
                  </a:cubicBezTo>
                  <a:cubicBezTo>
                    <a:pt x="455" y="1093"/>
                    <a:pt x="415" y="2027"/>
                    <a:pt x="381" y="2945"/>
                  </a:cubicBezTo>
                  <a:lnTo>
                    <a:pt x="381" y="2945"/>
                  </a:lnTo>
                  <a:cubicBezTo>
                    <a:pt x="348" y="2916"/>
                    <a:pt x="309" y="2903"/>
                    <a:pt x="269" y="2903"/>
                  </a:cubicBezTo>
                  <a:cubicBezTo>
                    <a:pt x="138" y="2903"/>
                    <a:pt x="0" y="3038"/>
                    <a:pt x="83" y="3180"/>
                  </a:cubicBezTo>
                  <a:cubicBezTo>
                    <a:pt x="295" y="3537"/>
                    <a:pt x="708" y="3747"/>
                    <a:pt x="1108" y="3747"/>
                  </a:cubicBezTo>
                  <a:cubicBezTo>
                    <a:pt x="1428" y="3747"/>
                    <a:pt x="1738" y="3612"/>
                    <a:pt x="1929" y="3311"/>
                  </a:cubicBezTo>
                  <a:cubicBezTo>
                    <a:pt x="2107" y="3037"/>
                    <a:pt x="2143" y="2656"/>
                    <a:pt x="2012" y="2358"/>
                  </a:cubicBezTo>
                  <a:cubicBezTo>
                    <a:pt x="1891" y="2076"/>
                    <a:pt x="1599" y="1793"/>
                    <a:pt x="1274" y="1793"/>
                  </a:cubicBezTo>
                  <a:cubicBezTo>
                    <a:pt x="1215" y="1793"/>
                    <a:pt x="1155" y="1802"/>
                    <a:pt x="1095" y="1822"/>
                  </a:cubicBezTo>
                  <a:cubicBezTo>
                    <a:pt x="935" y="1886"/>
                    <a:pt x="839" y="2010"/>
                    <a:pt x="765" y="2149"/>
                  </a:cubicBezTo>
                  <a:lnTo>
                    <a:pt x="765" y="2149"/>
                  </a:lnTo>
                  <a:cubicBezTo>
                    <a:pt x="788" y="1490"/>
                    <a:pt x="811" y="832"/>
                    <a:pt x="833" y="179"/>
                  </a:cubicBezTo>
                  <a:cubicBezTo>
                    <a:pt x="851" y="60"/>
                    <a:pt x="765" y="1"/>
                    <a:pt x="6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2739925" y="3553400"/>
              <a:ext cx="63700" cy="64825"/>
            </a:xfrm>
            <a:custGeom>
              <a:avLst/>
              <a:gdLst/>
              <a:ahLst/>
              <a:cxnLst/>
              <a:rect l="l" t="t" r="r" b="b"/>
              <a:pathLst>
                <a:path w="2548" h="2593" extrusionOk="0">
                  <a:moveTo>
                    <a:pt x="973" y="0"/>
                  </a:moveTo>
                  <a:cubicBezTo>
                    <a:pt x="746" y="0"/>
                    <a:pt x="521" y="70"/>
                    <a:pt x="345" y="232"/>
                  </a:cubicBezTo>
                  <a:cubicBezTo>
                    <a:pt x="0" y="530"/>
                    <a:pt x="0" y="1066"/>
                    <a:pt x="131" y="1459"/>
                  </a:cubicBezTo>
                  <a:cubicBezTo>
                    <a:pt x="274" y="1864"/>
                    <a:pt x="548" y="2221"/>
                    <a:pt x="941" y="2411"/>
                  </a:cubicBezTo>
                  <a:cubicBezTo>
                    <a:pt x="1179" y="2533"/>
                    <a:pt x="1439" y="2593"/>
                    <a:pt x="1700" y="2593"/>
                  </a:cubicBezTo>
                  <a:cubicBezTo>
                    <a:pt x="1948" y="2593"/>
                    <a:pt x="2197" y="2539"/>
                    <a:pt x="2429" y="2435"/>
                  </a:cubicBezTo>
                  <a:cubicBezTo>
                    <a:pt x="2512" y="2387"/>
                    <a:pt x="2548" y="2245"/>
                    <a:pt x="2488" y="2173"/>
                  </a:cubicBezTo>
                  <a:cubicBezTo>
                    <a:pt x="2449" y="2118"/>
                    <a:pt x="2390" y="2089"/>
                    <a:pt x="2326" y="2089"/>
                  </a:cubicBezTo>
                  <a:cubicBezTo>
                    <a:pt x="2293" y="2089"/>
                    <a:pt x="2259" y="2097"/>
                    <a:pt x="2227" y="2114"/>
                  </a:cubicBezTo>
                  <a:cubicBezTo>
                    <a:pt x="2062" y="2196"/>
                    <a:pt x="1880" y="2235"/>
                    <a:pt x="1695" y="2235"/>
                  </a:cubicBezTo>
                  <a:cubicBezTo>
                    <a:pt x="1534" y="2235"/>
                    <a:pt x="1370" y="2205"/>
                    <a:pt x="1214" y="2149"/>
                  </a:cubicBezTo>
                  <a:cubicBezTo>
                    <a:pt x="905" y="2030"/>
                    <a:pt x="667" y="1792"/>
                    <a:pt x="536" y="1494"/>
                  </a:cubicBezTo>
                  <a:cubicBezTo>
                    <a:pt x="405" y="1221"/>
                    <a:pt x="345" y="804"/>
                    <a:pt x="536" y="554"/>
                  </a:cubicBezTo>
                  <a:cubicBezTo>
                    <a:pt x="637" y="431"/>
                    <a:pt x="796" y="382"/>
                    <a:pt x="959" y="382"/>
                  </a:cubicBezTo>
                  <a:cubicBezTo>
                    <a:pt x="1063" y="382"/>
                    <a:pt x="1169" y="402"/>
                    <a:pt x="1262" y="435"/>
                  </a:cubicBezTo>
                  <a:cubicBezTo>
                    <a:pt x="1619" y="566"/>
                    <a:pt x="1857" y="947"/>
                    <a:pt x="2072" y="1256"/>
                  </a:cubicBezTo>
                  <a:cubicBezTo>
                    <a:pt x="2108" y="1306"/>
                    <a:pt x="2161" y="1327"/>
                    <a:pt x="2214" y="1327"/>
                  </a:cubicBezTo>
                  <a:cubicBezTo>
                    <a:pt x="2352" y="1327"/>
                    <a:pt x="2496" y="1188"/>
                    <a:pt x="2393" y="1042"/>
                  </a:cubicBezTo>
                  <a:cubicBezTo>
                    <a:pt x="2155" y="685"/>
                    <a:pt x="1893" y="292"/>
                    <a:pt x="1476" y="113"/>
                  </a:cubicBezTo>
                  <a:cubicBezTo>
                    <a:pt x="1322" y="41"/>
                    <a:pt x="1147" y="0"/>
                    <a:pt x="9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2835175" y="3477950"/>
              <a:ext cx="69950" cy="81450"/>
            </a:xfrm>
            <a:custGeom>
              <a:avLst/>
              <a:gdLst/>
              <a:ahLst/>
              <a:cxnLst/>
              <a:rect l="l" t="t" r="r" b="b"/>
              <a:pathLst>
                <a:path w="2798" h="3258" extrusionOk="0">
                  <a:moveTo>
                    <a:pt x="1268" y="1674"/>
                  </a:moveTo>
                  <a:lnTo>
                    <a:pt x="1268" y="1674"/>
                  </a:lnTo>
                  <a:cubicBezTo>
                    <a:pt x="1232" y="1869"/>
                    <a:pt x="1194" y="2065"/>
                    <a:pt x="1155" y="2262"/>
                  </a:cubicBezTo>
                  <a:cubicBezTo>
                    <a:pt x="1147" y="2321"/>
                    <a:pt x="1137" y="2383"/>
                    <a:pt x="1131" y="2445"/>
                  </a:cubicBezTo>
                  <a:lnTo>
                    <a:pt x="1131" y="2445"/>
                  </a:lnTo>
                  <a:cubicBezTo>
                    <a:pt x="1116" y="2460"/>
                    <a:pt x="1100" y="2475"/>
                    <a:pt x="1084" y="2488"/>
                  </a:cubicBezTo>
                  <a:cubicBezTo>
                    <a:pt x="990" y="2569"/>
                    <a:pt x="846" y="2631"/>
                    <a:pt x="716" y="2631"/>
                  </a:cubicBezTo>
                  <a:cubicBezTo>
                    <a:pt x="615" y="2631"/>
                    <a:pt x="521" y="2594"/>
                    <a:pt x="464" y="2500"/>
                  </a:cubicBezTo>
                  <a:cubicBezTo>
                    <a:pt x="381" y="2381"/>
                    <a:pt x="405" y="2238"/>
                    <a:pt x="464" y="2119"/>
                  </a:cubicBezTo>
                  <a:cubicBezTo>
                    <a:pt x="536" y="1965"/>
                    <a:pt x="667" y="1881"/>
                    <a:pt x="798" y="1798"/>
                  </a:cubicBezTo>
                  <a:cubicBezTo>
                    <a:pt x="931" y="1737"/>
                    <a:pt x="1100" y="1686"/>
                    <a:pt x="1268" y="1674"/>
                  </a:cubicBezTo>
                  <a:close/>
                  <a:moveTo>
                    <a:pt x="1724" y="1"/>
                  </a:moveTo>
                  <a:cubicBezTo>
                    <a:pt x="1646" y="1"/>
                    <a:pt x="1569" y="42"/>
                    <a:pt x="1548" y="131"/>
                  </a:cubicBezTo>
                  <a:cubicBezTo>
                    <a:pt x="1476" y="521"/>
                    <a:pt x="1408" y="907"/>
                    <a:pt x="1338" y="1294"/>
                  </a:cubicBezTo>
                  <a:lnTo>
                    <a:pt x="1338" y="1294"/>
                  </a:lnTo>
                  <a:cubicBezTo>
                    <a:pt x="1167" y="1296"/>
                    <a:pt x="994" y="1329"/>
                    <a:pt x="833" y="1381"/>
                  </a:cubicBezTo>
                  <a:cubicBezTo>
                    <a:pt x="417" y="1536"/>
                    <a:pt x="0" y="1881"/>
                    <a:pt x="60" y="2381"/>
                  </a:cubicBezTo>
                  <a:cubicBezTo>
                    <a:pt x="83" y="2607"/>
                    <a:pt x="191" y="2810"/>
                    <a:pt x="405" y="2917"/>
                  </a:cubicBezTo>
                  <a:cubicBezTo>
                    <a:pt x="505" y="2970"/>
                    <a:pt x="612" y="2994"/>
                    <a:pt x="720" y="2994"/>
                  </a:cubicBezTo>
                  <a:cubicBezTo>
                    <a:pt x="806" y="2994"/>
                    <a:pt x="892" y="2979"/>
                    <a:pt x="976" y="2953"/>
                  </a:cubicBezTo>
                  <a:cubicBezTo>
                    <a:pt x="1041" y="2932"/>
                    <a:pt x="1101" y="2906"/>
                    <a:pt x="1156" y="2875"/>
                  </a:cubicBezTo>
                  <a:lnTo>
                    <a:pt x="1156" y="2875"/>
                  </a:lnTo>
                  <a:cubicBezTo>
                    <a:pt x="1175" y="2931"/>
                    <a:pt x="1201" y="2986"/>
                    <a:pt x="1238" y="3036"/>
                  </a:cubicBezTo>
                  <a:cubicBezTo>
                    <a:pt x="1341" y="3186"/>
                    <a:pt x="1501" y="3257"/>
                    <a:pt x="1667" y="3257"/>
                  </a:cubicBezTo>
                  <a:cubicBezTo>
                    <a:pt x="1751" y="3257"/>
                    <a:pt x="1837" y="3239"/>
                    <a:pt x="1917" y="3203"/>
                  </a:cubicBezTo>
                  <a:cubicBezTo>
                    <a:pt x="2167" y="3096"/>
                    <a:pt x="2381" y="2905"/>
                    <a:pt x="2643" y="2858"/>
                  </a:cubicBezTo>
                  <a:cubicBezTo>
                    <a:pt x="2750" y="2846"/>
                    <a:pt x="2798" y="2727"/>
                    <a:pt x="2786" y="2631"/>
                  </a:cubicBezTo>
                  <a:cubicBezTo>
                    <a:pt x="2754" y="2546"/>
                    <a:pt x="2664" y="2499"/>
                    <a:pt x="2586" y="2499"/>
                  </a:cubicBezTo>
                  <a:cubicBezTo>
                    <a:pt x="2577" y="2499"/>
                    <a:pt x="2568" y="2499"/>
                    <a:pt x="2560" y="2500"/>
                  </a:cubicBezTo>
                  <a:cubicBezTo>
                    <a:pt x="2334" y="2548"/>
                    <a:pt x="2155" y="2667"/>
                    <a:pt x="1965" y="2786"/>
                  </a:cubicBezTo>
                  <a:cubicBezTo>
                    <a:pt x="1869" y="2834"/>
                    <a:pt x="1810" y="2869"/>
                    <a:pt x="1715" y="2893"/>
                  </a:cubicBezTo>
                  <a:lnTo>
                    <a:pt x="1631" y="2893"/>
                  </a:lnTo>
                  <a:cubicBezTo>
                    <a:pt x="1607" y="2869"/>
                    <a:pt x="1572" y="2869"/>
                    <a:pt x="1560" y="2846"/>
                  </a:cubicBezTo>
                  <a:cubicBezTo>
                    <a:pt x="1498" y="2778"/>
                    <a:pt x="1487" y="2668"/>
                    <a:pt x="1497" y="2556"/>
                  </a:cubicBezTo>
                  <a:lnTo>
                    <a:pt x="1497" y="2556"/>
                  </a:lnTo>
                  <a:cubicBezTo>
                    <a:pt x="1617" y="2378"/>
                    <a:pt x="1691" y="2166"/>
                    <a:pt x="1726" y="1953"/>
                  </a:cubicBezTo>
                  <a:cubicBezTo>
                    <a:pt x="1735" y="1899"/>
                    <a:pt x="1744" y="1845"/>
                    <a:pt x="1751" y="1791"/>
                  </a:cubicBezTo>
                  <a:lnTo>
                    <a:pt x="1751" y="1791"/>
                  </a:lnTo>
                  <a:cubicBezTo>
                    <a:pt x="1763" y="1801"/>
                    <a:pt x="1775" y="1811"/>
                    <a:pt x="1786" y="1822"/>
                  </a:cubicBezTo>
                  <a:cubicBezTo>
                    <a:pt x="1823" y="1851"/>
                    <a:pt x="1864" y="1864"/>
                    <a:pt x="1905" y="1864"/>
                  </a:cubicBezTo>
                  <a:cubicBezTo>
                    <a:pt x="2059" y="1864"/>
                    <a:pt x="2201" y="1680"/>
                    <a:pt x="2060" y="1548"/>
                  </a:cubicBezTo>
                  <a:cubicBezTo>
                    <a:pt x="1981" y="1475"/>
                    <a:pt x="1894" y="1420"/>
                    <a:pt x="1801" y="1380"/>
                  </a:cubicBezTo>
                  <a:lnTo>
                    <a:pt x="1801" y="1380"/>
                  </a:lnTo>
                  <a:cubicBezTo>
                    <a:pt x="1812" y="1291"/>
                    <a:pt x="1822" y="1204"/>
                    <a:pt x="1834" y="1119"/>
                  </a:cubicBezTo>
                  <a:lnTo>
                    <a:pt x="1906" y="304"/>
                  </a:lnTo>
                  <a:lnTo>
                    <a:pt x="1906" y="304"/>
                  </a:lnTo>
                  <a:cubicBezTo>
                    <a:pt x="1910" y="282"/>
                    <a:pt x="1913" y="260"/>
                    <a:pt x="1917" y="238"/>
                  </a:cubicBezTo>
                  <a:cubicBezTo>
                    <a:pt x="1915" y="238"/>
                    <a:pt x="1913" y="238"/>
                    <a:pt x="1912" y="238"/>
                  </a:cubicBezTo>
                  <a:lnTo>
                    <a:pt x="1912" y="238"/>
                  </a:lnTo>
                  <a:lnTo>
                    <a:pt x="1917" y="179"/>
                  </a:lnTo>
                  <a:cubicBezTo>
                    <a:pt x="1924" y="66"/>
                    <a:pt x="1823" y="1"/>
                    <a:pt x="172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2333313" y="36511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2406384" y="3605891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2371625" y="3628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2580494" y="3777296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2541221" y="374612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2485070" y="3717141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2383243" y="3660848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2345376" y="363925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2435329" y="3686713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34"/>
          <p:cNvSpPr/>
          <p:nvPr/>
        </p:nvSpPr>
        <p:spPr>
          <a:xfrm>
            <a:off x="4946063" y="1994275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34"/>
          <p:cNvGrpSpPr/>
          <p:nvPr/>
        </p:nvGrpSpPr>
        <p:grpSpPr>
          <a:xfrm>
            <a:off x="541875" y="665013"/>
            <a:ext cx="7804638" cy="3938488"/>
            <a:chOff x="541875" y="665013"/>
            <a:chExt cx="7804638" cy="3938488"/>
          </a:xfrm>
        </p:grpSpPr>
        <p:grpSp>
          <p:nvGrpSpPr>
            <p:cNvPr id="560" name="Google Shape;560;p34"/>
            <p:cNvGrpSpPr/>
            <p:nvPr/>
          </p:nvGrpSpPr>
          <p:grpSpPr>
            <a:xfrm rot="3078532">
              <a:off x="3033827" y="3737945"/>
              <a:ext cx="322389" cy="400061"/>
              <a:chOff x="6322500" y="3044550"/>
              <a:chExt cx="322400" cy="400075"/>
            </a:xfrm>
          </p:grpSpPr>
          <p:sp>
            <p:nvSpPr>
              <p:cNvPr id="561" name="Google Shape;561;p34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4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4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4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34"/>
            <p:cNvGrpSpPr/>
            <p:nvPr/>
          </p:nvGrpSpPr>
          <p:grpSpPr>
            <a:xfrm rot="3078532">
              <a:off x="1280364" y="1656645"/>
              <a:ext cx="322389" cy="400061"/>
              <a:chOff x="6322500" y="3044550"/>
              <a:chExt cx="322400" cy="400075"/>
            </a:xfrm>
          </p:grpSpPr>
          <p:sp>
            <p:nvSpPr>
              <p:cNvPr id="566" name="Google Shape;566;p34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4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4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4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0" name="Google Shape;570;p34"/>
            <p:cNvSpPr/>
            <p:nvPr/>
          </p:nvSpPr>
          <p:spPr>
            <a:xfrm>
              <a:off x="2439750" y="1605825"/>
              <a:ext cx="195275" cy="195275"/>
            </a:xfrm>
            <a:custGeom>
              <a:avLst/>
              <a:gdLst/>
              <a:ahLst/>
              <a:cxnLst/>
              <a:rect l="l" t="t" r="r" b="b"/>
              <a:pathLst>
                <a:path w="7811" h="7811" fill="none" extrusionOk="0">
                  <a:moveTo>
                    <a:pt x="3917" y="0"/>
                  </a:moveTo>
                  <a:lnTo>
                    <a:pt x="4679" y="3143"/>
                  </a:lnTo>
                  <a:lnTo>
                    <a:pt x="7811" y="3894"/>
                  </a:lnTo>
                  <a:lnTo>
                    <a:pt x="4679" y="4667"/>
                  </a:lnTo>
                  <a:lnTo>
                    <a:pt x="3917" y="7811"/>
                  </a:lnTo>
                  <a:lnTo>
                    <a:pt x="3143" y="4667"/>
                  </a:lnTo>
                  <a:lnTo>
                    <a:pt x="0" y="3894"/>
                  </a:lnTo>
                  <a:lnTo>
                    <a:pt x="3143" y="3143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3225950" y="443797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7873950" y="665013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8202713" y="3195463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803900" y="743275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41875" y="2795650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" name="Google Shape;576;p34"/>
            <p:cNvGrpSpPr/>
            <p:nvPr/>
          </p:nvGrpSpPr>
          <p:grpSpPr>
            <a:xfrm>
              <a:off x="6552375" y="4371000"/>
              <a:ext cx="219675" cy="219700"/>
              <a:chOff x="1771350" y="2996325"/>
              <a:chExt cx="219675" cy="219700"/>
            </a:xfrm>
          </p:grpSpPr>
          <p:sp>
            <p:nvSpPr>
              <p:cNvPr id="577" name="Google Shape;577;p34"/>
              <p:cNvSpPr/>
              <p:nvPr/>
            </p:nvSpPr>
            <p:spPr>
              <a:xfrm>
                <a:off x="1771350" y="3054075"/>
                <a:ext cx="1619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478" fill="none" extrusionOk="0">
                    <a:moveTo>
                      <a:pt x="0" y="1"/>
                    </a:moveTo>
                    <a:lnTo>
                      <a:pt x="6477" y="1"/>
                    </a:lnTo>
                    <a:lnTo>
                      <a:pt x="6477" y="6478"/>
                    </a:lnTo>
                    <a:lnTo>
                      <a:pt x="0" y="6478"/>
                    </a:ln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4"/>
              <p:cNvSpPr/>
              <p:nvPr/>
            </p:nvSpPr>
            <p:spPr>
              <a:xfrm>
                <a:off x="1829075" y="2996325"/>
                <a:ext cx="1619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478" fill="none" extrusionOk="0">
                    <a:moveTo>
                      <a:pt x="1" y="1"/>
                    </a:moveTo>
                    <a:lnTo>
                      <a:pt x="6478" y="1"/>
                    </a:lnTo>
                    <a:lnTo>
                      <a:pt x="6478" y="6478"/>
                    </a:lnTo>
                    <a:lnTo>
                      <a:pt x="1" y="6478"/>
                    </a:ln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4"/>
              <p:cNvSpPr/>
              <p:nvPr/>
            </p:nvSpPr>
            <p:spPr>
              <a:xfrm>
                <a:off x="1771350" y="2996325"/>
                <a:ext cx="577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311" fill="none" extrusionOk="0">
                    <a:moveTo>
                      <a:pt x="2310" y="1"/>
                    </a:moveTo>
                    <a:lnTo>
                      <a:pt x="0" y="231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4"/>
              <p:cNvSpPr/>
              <p:nvPr/>
            </p:nvSpPr>
            <p:spPr>
              <a:xfrm>
                <a:off x="1933275" y="3158250"/>
                <a:ext cx="577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311" fill="none" extrusionOk="0">
                    <a:moveTo>
                      <a:pt x="0" y="2311"/>
                    </a:moveTo>
                    <a:lnTo>
                      <a:pt x="2310" y="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4"/>
              <p:cNvSpPr/>
              <p:nvPr/>
            </p:nvSpPr>
            <p:spPr>
              <a:xfrm>
                <a:off x="1771350" y="3158250"/>
                <a:ext cx="577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311" fill="none" extrusionOk="0">
                    <a:moveTo>
                      <a:pt x="2310" y="1"/>
                    </a:moveTo>
                    <a:lnTo>
                      <a:pt x="0" y="231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4"/>
              <p:cNvSpPr/>
              <p:nvPr/>
            </p:nvSpPr>
            <p:spPr>
              <a:xfrm>
                <a:off x="1933275" y="2996325"/>
                <a:ext cx="577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311" fill="none" extrusionOk="0">
                    <a:moveTo>
                      <a:pt x="0" y="2311"/>
                    </a:moveTo>
                    <a:lnTo>
                      <a:pt x="2310" y="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34"/>
            <p:cNvGrpSpPr/>
            <p:nvPr/>
          </p:nvGrpSpPr>
          <p:grpSpPr>
            <a:xfrm rot="-3078532" flipH="1">
              <a:off x="7536864" y="3737945"/>
              <a:ext cx="322389" cy="400061"/>
              <a:chOff x="6322500" y="3044550"/>
              <a:chExt cx="322400" cy="400075"/>
            </a:xfrm>
          </p:grpSpPr>
          <p:sp>
            <p:nvSpPr>
              <p:cNvPr id="584" name="Google Shape;584;p34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4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4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4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35"/>
          <p:cNvGrpSpPr/>
          <p:nvPr/>
        </p:nvGrpSpPr>
        <p:grpSpPr>
          <a:xfrm>
            <a:off x="-721008" y="356300"/>
            <a:ext cx="9518091" cy="4410527"/>
            <a:chOff x="-721008" y="356300"/>
            <a:chExt cx="9518091" cy="4410527"/>
          </a:xfrm>
        </p:grpSpPr>
        <p:sp>
          <p:nvSpPr>
            <p:cNvPr id="590" name="Google Shape;590;p35"/>
            <p:cNvSpPr/>
            <p:nvPr/>
          </p:nvSpPr>
          <p:spPr>
            <a:xfrm>
              <a:off x="6680908" y="356300"/>
              <a:ext cx="2116175" cy="1509350"/>
            </a:xfrm>
            <a:custGeom>
              <a:avLst/>
              <a:gdLst/>
              <a:ahLst/>
              <a:cxnLst/>
              <a:rect l="l" t="t" r="r" b="b"/>
              <a:pathLst>
                <a:path w="84647" h="60374" extrusionOk="0">
                  <a:moveTo>
                    <a:pt x="692" y="0"/>
                  </a:moveTo>
                  <a:cubicBezTo>
                    <a:pt x="-3345" y="12111"/>
                    <a:pt x="11527" y="26906"/>
                    <a:pt x="23754" y="30575"/>
                  </a:cubicBezTo>
                  <a:cubicBezTo>
                    <a:pt x="37847" y="34804"/>
                    <a:pt x="53946" y="28480"/>
                    <a:pt x="67804" y="33426"/>
                  </a:cubicBezTo>
                  <a:cubicBezTo>
                    <a:pt x="74879" y="35951"/>
                    <a:pt x="71583" y="48027"/>
                    <a:pt x="74541" y="54933"/>
                  </a:cubicBezTo>
                  <a:cubicBezTo>
                    <a:pt x="76047" y="58450"/>
                    <a:pt x="81017" y="59166"/>
                    <a:pt x="84647" y="60374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91" name="Google Shape;591;p35"/>
            <p:cNvSpPr/>
            <p:nvPr/>
          </p:nvSpPr>
          <p:spPr>
            <a:xfrm>
              <a:off x="-721008" y="970519"/>
              <a:ext cx="3404206" cy="3404153"/>
            </a:xfrm>
            <a:custGeom>
              <a:avLst/>
              <a:gdLst/>
              <a:ahLst/>
              <a:cxnLst/>
              <a:rect l="l" t="t" r="r" b="b"/>
              <a:pathLst>
                <a:path w="64688" h="64687" fill="none" extrusionOk="0">
                  <a:moveTo>
                    <a:pt x="53186" y="11514"/>
                  </a:moveTo>
                  <a:cubicBezTo>
                    <a:pt x="64687" y="23015"/>
                    <a:pt x="64687" y="41672"/>
                    <a:pt x="53186" y="53185"/>
                  </a:cubicBezTo>
                  <a:cubicBezTo>
                    <a:pt x="41672" y="64686"/>
                    <a:pt x="23015" y="64686"/>
                    <a:pt x="11514" y="53185"/>
                  </a:cubicBezTo>
                  <a:cubicBezTo>
                    <a:pt x="1" y="41672"/>
                    <a:pt x="1" y="23015"/>
                    <a:pt x="11514" y="11514"/>
                  </a:cubicBezTo>
                  <a:cubicBezTo>
                    <a:pt x="23015" y="0"/>
                    <a:pt x="41672" y="0"/>
                    <a:pt x="53186" y="11514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35353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35"/>
            <p:cNvGrpSpPr/>
            <p:nvPr/>
          </p:nvGrpSpPr>
          <p:grpSpPr>
            <a:xfrm>
              <a:off x="7220224" y="496205"/>
              <a:ext cx="1119789" cy="1020398"/>
              <a:chOff x="-2830425" y="1213525"/>
              <a:chExt cx="1006100" cy="916800"/>
            </a:xfrm>
          </p:grpSpPr>
          <p:sp>
            <p:nvSpPr>
              <p:cNvPr id="593" name="Google Shape;593;p35"/>
              <p:cNvSpPr/>
              <p:nvPr/>
            </p:nvSpPr>
            <p:spPr>
              <a:xfrm>
                <a:off x="-2830425" y="1213525"/>
                <a:ext cx="1006100" cy="916800"/>
              </a:xfrm>
              <a:custGeom>
                <a:avLst/>
                <a:gdLst/>
                <a:ahLst/>
                <a:cxnLst/>
                <a:rect l="l" t="t" r="r" b="b"/>
                <a:pathLst>
                  <a:path w="40244" h="36672" extrusionOk="0">
                    <a:moveTo>
                      <a:pt x="20118" y="0"/>
                    </a:moveTo>
                    <a:cubicBezTo>
                      <a:pt x="15425" y="0"/>
                      <a:pt x="10734" y="1792"/>
                      <a:pt x="7156" y="5376"/>
                    </a:cubicBezTo>
                    <a:cubicBezTo>
                      <a:pt x="0" y="12532"/>
                      <a:pt x="0" y="24140"/>
                      <a:pt x="7156" y="31296"/>
                    </a:cubicBezTo>
                    <a:cubicBezTo>
                      <a:pt x="10734" y="34880"/>
                      <a:pt x="15425" y="36672"/>
                      <a:pt x="20118" y="36672"/>
                    </a:cubicBezTo>
                    <a:cubicBezTo>
                      <a:pt x="24810" y="36672"/>
                      <a:pt x="29504" y="34880"/>
                      <a:pt x="33088" y="31296"/>
                    </a:cubicBezTo>
                    <a:cubicBezTo>
                      <a:pt x="40244" y="24140"/>
                      <a:pt x="40244" y="12532"/>
                      <a:pt x="33088" y="5376"/>
                    </a:cubicBezTo>
                    <a:cubicBezTo>
                      <a:pt x="29504" y="1792"/>
                      <a:pt x="24810" y="0"/>
                      <a:pt x="20118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-2626050" y="1241575"/>
                <a:ext cx="5564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4169" extrusionOk="0">
                    <a:moveTo>
                      <a:pt x="19573" y="844"/>
                    </a:moveTo>
                    <a:cubicBezTo>
                      <a:pt x="19686" y="844"/>
                      <a:pt x="19790" y="929"/>
                      <a:pt x="19853" y="1075"/>
                    </a:cubicBezTo>
                    <a:cubicBezTo>
                      <a:pt x="19972" y="1337"/>
                      <a:pt x="19924" y="1611"/>
                      <a:pt x="19793" y="1873"/>
                    </a:cubicBezTo>
                    <a:cubicBezTo>
                      <a:pt x="19700" y="2040"/>
                      <a:pt x="19578" y="2180"/>
                      <a:pt x="19437" y="2298"/>
                    </a:cubicBezTo>
                    <a:lnTo>
                      <a:pt x="19437" y="2298"/>
                    </a:lnTo>
                    <a:cubicBezTo>
                      <a:pt x="19327" y="2158"/>
                      <a:pt x="19244" y="1997"/>
                      <a:pt x="19198" y="1825"/>
                    </a:cubicBezTo>
                    <a:cubicBezTo>
                      <a:pt x="19127" y="1539"/>
                      <a:pt x="19138" y="1194"/>
                      <a:pt x="19329" y="980"/>
                    </a:cubicBezTo>
                    <a:cubicBezTo>
                      <a:pt x="19408" y="886"/>
                      <a:pt x="19493" y="844"/>
                      <a:pt x="19573" y="844"/>
                    </a:cubicBezTo>
                    <a:close/>
                    <a:moveTo>
                      <a:pt x="14898" y="498"/>
                    </a:moveTo>
                    <a:cubicBezTo>
                      <a:pt x="14951" y="498"/>
                      <a:pt x="15004" y="504"/>
                      <a:pt x="15055" y="516"/>
                    </a:cubicBezTo>
                    <a:cubicBezTo>
                      <a:pt x="15281" y="575"/>
                      <a:pt x="15447" y="718"/>
                      <a:pt x="15471" y="956"/>
                    </a:cubicBezTo>
                    <a:cubicBezTo>
                      <a:pt x="15519" y="1337"/>
                      <a:pt x="15281" y="1706"/>
                      <a:pt x="15055" y="1968"/>
                    </a:cubicBezTo>
                    <a:cubicBezTo>
                      <a:pt x="14940" y="2103"/>
                      <a:pt x="14813" y="2222"/>
                      <a:pt x="14676" y="2328"/>
                    </a:cubicBezTo>
                    <a:lnTo>
                      <a:pt x="14676" y="2328"/>
                    </a:lnTo>
                    <a:cubicBezTo>
                      <a:pt x="14437" y="2111"/>
                      <a:pt x="14268" y="1830"/>
                      <a:pt x="14221" y="1480"/>
                    </a:cubicBezTo>
                    <a:cubicBezTo>
                      <a:pt x="14185" y="1194"/>
                      <a:pt x="14245" y="873"/>
                      <a:pt x="14447" y="658"/>
                    </a:cubicBezTo>
                    <a:cubicBezTo>
                      <a:pt x="14572" y="551"/>
                      <a:pt x="14738" y="498"/>
                      <a:pt x="14898" y="498"/>
                    </a:cubicBezTo>
                    <a:close/>
                    <a:moveTo>
                      <a:pt x="9680" y="359"/>
                    </a:moveTo>
                    <a:cubicBezTo>
                      <a:pt x="10114" y="359"/>
                      <a:pt x="10352" y="943"/>
                      <a:pt x="10352" y="1337"/>
                    </a:cubicBezTo>
                    <a:cubicBezTo>
                      <a:pt x="10352" y="1801"/>
                      <a:pt x="10074" y="2176"/>
                      <a:pt x="9723" y="2469"/>
                    </a:cubicBezTo>
                    <a:lnTo>
                      <a:pt x="9723" y="2469"/>
                    </a:lnTo>
                    <a:cubicBezTo>
                      <a:pt x="9438" y="2281"/>
                      <a:pt x="9201" y="2036"/>
                      <a:pt x="9078" y="1718"/>
                    </a:cubicBezTo>
                    <a:cubicBezTo>
                      <a:pt x="8970" y="1456"/>
                      <a:pt x="8982" y="1170"/>
                      <a:pt x="9078" y="897"/>
                    </a:cubicBezTo>
                    <a:cubicBezTo>
                      <a:pt x="9149" y="694"/>
                      <a:pt x="9304" y="456"/>
                      <a:pt x="9518" y="385"/>
                    </a:cubicBezTo>
                    <a:cubicBezTo>
                      <a:pt x="9575" y="367"/>
                      <a:pt x="9629" y="359"/>
                      <a:pt x="9680" y="359"/>
                    </a:cubicBezTo>
                    <a:close/>
                    <a:moveTo>
                      <a:pt x="4663" y="1112"/>
                    </a:moveTo>
                    <a:cubicBezTo>
                      <a:pt x="4721" y="1112"/>
                      <a:pt x="4780" y="1126"/>
                      <a:pt x="4839" y="1158"/>
                    </a:cubicBezTo>
                    <a:cubicBezTo>
                      <a:pt x="5077" y="1289"/>
                      <a:pt x="5149" y="1611"/>
                      <a:pt x="5137" y="1873"/>
                    </a:cubicBezTo>
                    <a:cubicBezTo>
                      <a:pt x="5101" y="2206"/>
                      <a:pt x="4875" y="2504"/>
                      <a:pt x="4625" y="2730"/>
                    </a:cubicBezTo>
                    <a:cubicBezTo>
                      <a:pt x="4572" y="2776"/>
                      <a:pt x="4517" y="2822"/>
                      <a:pt x="4462" y="2866"/>
                    </a:cubicBezTo>
                    <a:lnTo>
                      <a:pt x="4462" y="2866"/>
                    </a:lnTo>
                    <a:cubicBezTo>
                      <a:pt x="4354" y="2738"/>
                      <a:pt x="4264" y="2598"/>
                      <a:pt x="4196" y="2444"/>
                    </a:cubicBezTo>
                    <a:cubicBezTo>
                      <a:pt x="4041" y="2147"/>
                      <a:pt x="3982" y="1754"/>
                      <a:pt x="4160" y="1456"/>
                    </a:cubicBezTo>
                    <a:cubicBezTo>
                      <a:pt x="4271" y="1281"/>
                      <a:pt x="4461" y="1112"/>
                      <a:pt x="4663" y="1112"/>
                    </a:cubicBezTo>
                    <a:close/>
                    <a:moveTo>
                      <a:pt x="9667" y="1"/>
                    </a:moveTo>
                    <a:cubicBezTo>
                      <a:pt x="9544" y="1"/>
                      <a:pt x="9421" y="29"/>
                      <a:pt x="9304" y="87"/>
                    </a:cubicBezTo>
                    <a:cubicBezTo>
                      <a:pt x="8982" y="218"/>
                      <a:pt x="8792" y="527"/>
                      <a:pt x="8685" y="837"/>
                    </a:cubicBezTo>
                    <a:cubicBezTo>
                      <a:pt x="8566" y="1182"/>
                      <a:pt x="8589" y="1575"/>
                      <a:pt x="8732" y="1897"/>
                    </a:cubicBezTo>
                    <a:cubicBezTo>
                      <a:pt x="8879" y="2222"/>
                      <a:pt x="9119" y="2492"/>
                      <a:pt x="9401" y="2706"/>
                    </a:cubicBezTo>
                    <a:lnTo>
                      <a:pt x="9401" y="2706"/>
                    </a:lnTo>
                    <a:cubicBezTo>
                      <a:pt x="9337" y="2748"/>
                      <a:pt x="9273" y="2788"/>
                      <a:pt x="9209" y="2825"/>
                    </a:cubicBezTo>
                    <a:cubicBezTo>
                      <a:pt x="8404" y="3296"/>
                      <a:pt x="7411" y="3708"/>
                      <a:pt x="6449" y="3708"/>
                    </a:cubicBezTo>
                    <a:cubicBezTo>
                      <a:pt x="5901" y="3708"/>
                      <a:pt x="5363" y="3575"/>
                      <a:pt x="4875" y="3242"/>
                    </a:cubicBezTo>
                    <a:cubicBezTo>
                      <a:pt x="4829" y="3209"/>
                      <a:pt x="4784" y="3175"/>
                      <a:pt x="4741" y="3139"/>
                    </a:cubicBezTo>
                    <a:lnTo>
                      <a:pt x="4741" y="3139"/>
                    </a:lnTo>
                    <a:cubicBezTo>
                      <a:pt x="4887" y="3022"/>
                      <a:pt x="5021" y="2894"/>
                      <a:pt x="5137" y="2754"/>
                    </a:cubicBezTo>
                    <a:cubicBezTo>
                      <a:pt x="5399" y="2421"/>
                      <a:pt x="5553" y="2016"/>
                      <a:pt x="5494" y="1587"/>
                    </a:cubicBezTo>
                    <a:cubicBezTo>
                      <a:pt x="5446" y="1230"/>
                      <a:pt x="5220" y="873"/>
                      <a:pt x="4851" y="766"/>
                    </a:cubicBezTo>
                    <a:cubicBezTo>
                      <a:pt x="4791" y="751"/>
                      <a:pt x="4732" y="744"/>
                      <a:pt x="4674" y="744"/>
                    </a:cubicBezTo>
                    <a:cubicBezTo>
                      <a:pt x="4346" y="744"/>
                      <a:pt x="4043" y="957"/>
                      <a:pt x="3851" y="1230"/>
                    </a:cubicBezTo>
                    <a:cubicBezTo>
                      <a:pt x="3613" y="1599"/>
                      <a:pt x="3625" y="2075"/>
                      <a:pt x="3791" y="2480"/>
                    </a:cubicBezTo>
                    <a:cubicBezTo>
                      <a:pt x="3878" y="2704"/>
                      <a:pt x="4002" y="2908"/>
                      <a:pt x="4153" y="3091"/>
                    </a:cubicBezTo>
                    <a:lnTo>
                      <a:pt x="4153" y="3091"/>
                    </a:lnTo>
                    <a:cubicBezTo>
                      <a:pt x="3999" y="3193"/>
                      <a:pt x="3838" y="3287"/>
                      <a:pt x="3672" y="3373"/>
                    </a:cubicBezTo>
                    <a:cubicBezTo>
                      <a:pt x="3156" y="3635"/>
                      <a:pt x="2572" y="3808"/>
                      <a:pt x="1992" y="3808"/>
                    </a:cubicBezTo>
                    <a:cubicBezTo>
                      <a:pt x="1809" y="3808"/>
                      <a:pt x="1626" y="3791"/>
                      <a:pt x="1446" y="3754"/>
                    </a:cubicBezTo>
                    <a:cubicBezTo>
                      <a:pt x="1041" y="3683"/>
                      <a:pt x="672" y="3540"/>
                      <a:pt x="327" y="3302"/>
                    </a:cubicBezTo>
                    <a:cubicBezTo>
                      <a:pt x="297" y="3280"/>
                      <a:pt x="268" y="3271"/>
                      <a:pt x="240" y="3271"/>
                    </a:cubicBezTo>
                    <a:cubicBezTo>
                      <a:pt x="99" y="3271"/>
                      <a:pt x="1" y="3514"/>
                      <a:pt x="160" y="3623"/>
                    </a:cubicBezTo>
                    <a:cubicBezTo>
                      <a:pt x="709" y="3997"/>
                      <a:pt x="1351" y="4168"/>
                      <a:pt x="2001" y="4168"/>
                    </a:cubicBezTo>
                    <a:cubicBezTo>
                      <a:pt x="2281" y="4168"/>
                      <a:pt x="2562" y="4136"/>
                      <a:pt x="2839" y="4075"/>
                    </a:cubicBezTo>
                    <a:cubicBezTo>
                      <a:pt x="3291" y="3968"/>
                      <a:pt x="3720" y="3790"/>
                      <a:pt x="4101" y="3564"/>
                    </a:cubicBezTo>
                    <a:cubicBezTo>
                      <a:pt x="4209" y="3503"/>
                      <a:pt x="4317" y="3438"/>
                      <a:pt x="4423" y="3369"/>
                    </a:cubicBezTo>
                    <a:lnTo>
                      <a:pt x="4423" y="3369"/>
                    </a:lnTo>
                    <a:cubicBezTo>
                      <a:pt x="4782" y="3686"/>
                      <a:pt x="5231" y="3908"/>
                      <a:pt x="5696" y="4016"/>
                    </a:cubicBezTo>
                    <a:cubicBezTo>
                      <a:pt x="5943" y="4071"/>
                      <a:pt x="6193" y="4096"/>
                      <a:pt x="6443" y="4096"/>
                    </a:cubicBezTo>
                    <a:cubicBezTo>
                      <a:pt x="7108" y="4096"/>
                      <a:pt x="7773" y="3918"/>
                      <a:pt x="8387" y="3659"/>
                    </a:cubicBezTo>
                    <a:cubicBezTo>
                      <a:pt x="8838" y="3461"/>
                      <a:pt x="9331" y="3235"/>
                      <a:pt x="9750" y="2929"/>
                    </a:cubicBezTo>
                    <a:lnTo>
                      <a:pt x="9750" y="2929"/>
                    </a:lnTo>
                    <a:cubicBezTo>
                      <a:pt x="10046" y="3090"/>
                      <a:pt x="10368" y="3203"/>
                      <a:pt x="10697" y="3278"/>
                    </a:cubicBezTo>
                    <a:cubicBezTo>
                      <a:pt x="11173" y="3409"/>
                      <a:pt x="11661" y="3456"/>
                      <a:pt x="12161" y="3456"/>
                    </a:cubicBezTo>
                    <a:cubicBezTo>
                      <a:pt x="13011" y="3445"/>
                      <a:pt x="13914" y="3261"/>
                      <a:pt x="14636" y="2792"/>
                    </a:cubicBezTo>
                    <a:lnTo>
                      <a:pt x="14636" y="2792"/>
                    </a:lnTo>
                    <a:cubicBezTo>
                      <a:pt x="15244" y="3214"/>
                      <a:pt x="16040" y="3332"/>
                      <a:pt x="16771" y="3332"/>
                    </a:cubicBezTo>
                    <a:cubicBezTo>
                      <a:pt x="16871" y="3332"/>
                      <a:pt x="16970" y="3329"/>
                      <a:pt x="17067" y="3325"/>
                    </a:cubicBezTo>
                    <a:cubicBezTo>
                      <a:pt x="17579" y="3313"/>
                      <a:pt x="18079" y="3242"/>
                      <a:pt x="18567" y="3099"/>
                    </a:cubicBezTo>
                    <a:cubicBezTo>
                      <a:pt x="18844" y="3025"/>
                      <a:pt x="19135" y="2916"/>
                      <a:pt x="19390" y="2765"/>
                    </a:cubicBezTo>
                    <a:lnTo>
                      <a:pt x="19390" y="2765"/>
                    </a:lnTo>
                    <a:cubicBezTo>
                      <a:pt x="19405" y="2777"/>
                      <a:pt x="19421" y="2790"/>
                      <a:pt x="19436" y="2802"/>
                    </a:cubicBezTo>
                    <a:cubicBezTo>
                      <a:pt x="19793" y="3075"/>
                      <a:pt x="20222" y="3194"/>
                      <a:pt x="20651" y="3254"/>
                    </a:cubicBezTo>
                    <a:cubicBezTo>
                      <a:pt x="20876" y="3282"/>
                      <a:pt x="21101" y="3294"/>
                      <a:pt x="21326" y="3294"/>
                    </a:cubicBezTo>
                    <a:cubicBezTo>
                      <a:pt x="21577" y="3294"/>
                      <a:pt x="21828" y="3279"/>
                      <a:pt x="22079" y="3254"/>
                    </a:cubicBezTo>
                    <a:cubicBezTo>
                      <a:pt x="22186" y="3242"/>
                      <a:pt x="22258" y="3183"/>
                      <a:pt x="22258" y="3075"/>
                    </a:cubicBezTo>
                    <a:cubicBezTo>
                      <a:pt x="22258" y="2986"/>
                      <a:pt x="22184" y="2896"/>
                      <a:pt x="22095" y="2896"/>
                    </a:cubicBezTo>
                    <a:cubicBezTo>
                      <a:pt x="22090" y="2896"/>
                      <a:pt x="22085" y="2896"/>
                      <a:pt x="22079" y="2897"/>
                    </a:cubicBezTo>
                    <a:cubicBezTo>
                      <a:pt x="21839" y="2924"/>
                      <a:pt x="21598" y="2939"/>
                      <a:pt x="21357" y="2939"/>
                    </a:cubicBezTo>
                    <a:cubicBezTo>
                      <a:pt x="21169" y="2939"/>
                      <a:pt x="20981" y="2930"/>
                      <a:pt x="20793" y="2909"/>
                    </a:cubicBezTo>
                    <a:cubicBezTo>
                      <a:pt x="20436" y="2885"/>
                      <a:pt x="20055" y="2790"/>
                      <a:pt x="19746" y="2587"/>
                    </a:cubicBezTo>
                    <a:cubicBezTo>
                      <a:pt x="19728" y="2575"/>
                      <a:pt x="19711" y="2563"/>
                      <a:pt x="19694" y="2550"/>
                    </a:cubicBezTo>
                    <a:lnTo>
                      <a:pt x="19694" y="2550"/>
                    </a:lnTo>
                    <a:cubicBezTo>
                      <a:pt x="19963" y="2323"/>
                      <a:pt x="20184" y="2037"/>
                      <a:pt x="20270" y="1694"/>
                    </a:cubicBezTo>
                    <a:cubicBezTo>
                      <a:pt x="20353" y="1349"/>
                      <a:pt x="20281" y="944"/>
                      <a:pt x="20043" y="682"/>
                    </a:cubicBezTo>
                    <a:cubicBezTo>
                      <a:pt x="19920" y="531"/>
                      <a:pt x="19754" y="461"/>
                      <a:pt x="19587" y="461"/>
                    </a:cubicBezTo>
                    <a:cubicBezTo>
                      <a:pt x="19400" y="461"/>
                      <a:pt x="19211" y="549"/>
                      <a:pt x="19079" y="706"/>
                    </a:cubicBezTo>
                    <a:cubicBezTo>
                      <a:pt x="18805" y="1004"/>
                      <a:pt x="18746" y="1420"/>
                      <a:pt x="18829" y="1825"/>
                    </a:cubicBezTo>
                    <a:cubicBezTo>
                      <a:pt x="18875" y="2069"/>
                      <a:pt x="18983" y="2303"/>
                      <a:pt x="19137" y="2502"/>
                    </a:cubicBezTo>
                    <a:lnTo>
                      <a:pt x="19137" y="2502"/>
                    </a:lnTo>
                    <a:cubicBezTo>
                      <a:pt x="18829" y="2673"/>
                      <a:pt x="18475" y="2774"/>
                      <a:pt x="18138" y="2837"/>
                    </a:cubicBezTo>
                    <a:cubicBezTo>
                      <a:pt x="17734" y="2924"/>
                      <a:pt x="17315" y="2971"/>
                      <a:pt x="16898" y="2971"/>
                    </a:cubicBezTo>
                    <a:cubicBezTo>
                      <a:pt x="16455" y="2971"/>
                      <a:pt x="16013" y="2918"/>
                      <a:pt x="15590" y="2802"/>
                    </a:cubicBezTo>
                    <a:cubicBezTo>
                      <a:pt x="15373" y="2743"/>
                      <a:pt x="15163" y="2659"/>
                      <a:pt x="14974" y="2547"/>
                    </a:cubicBezTo>
                    <a:lnTo>
                      <a:pt x="14974" y="2547"/>
                    </a:lnTo>
                    <a:cubicBezTo>
                      <a:pt x="15226" y="2341"/>
                      <a:pt x="15449" y="2099"/>
                      <a:pt x="15614" y="1813"/>
                    </a:cubicBezTo>
                    <a:cubicBezTo>
                      <a:pt x="15817" y="1432"/>
                      <a:pt x="15948" y="944"/>
                      <a:pt x="15733" y="563"/>
                    </a:cubicBezTo>
                    <a:cubicBezTo>
                      <a:pt x="15554" y="266"/>
                      <a:pt x="15230" y="123"/>
                      <a:pt x="14903" y="123"/>
                    </a:cubicBezTo>
                    <a:cubicBezTo>
                      <a:pt x="14601" y="123"/>
                      <a:pt x="14297" y="245"/>
                      <a:pt x="14102" y="480"/>
                    </a:cubicBezTo>
                    <a:cubicBezTo>
                      <a:pt x="13621" y="1095"/>
                      <a:pt x="13834" y="2015"/>
                      <a:pt x="14345" y="2549"/>
                    </a:cubicBezTo>
                    <a:lnTo>
                      <a:pt x="14345" y="2549"/>
                    </a:lnTo>
                    <a:cubicBezTo>
                      <a:pt x="13988" y="2753"/>
                      <a:pt x="13589" y="2886"/>
                      <a:pt x="13185" y="2968"/>
                    </a:cubicBezTo>
                    <a:cubicBezTo>
                      <a:pt x="12822" y="3046"/>
                      <a:pt x="12452" y="3085"/>
                      <a:pt x="12084" y="3085"/>
                    </a:cubicBezTo>
                    <a:cubicBezTo>
                      <a:pt x="11606" y="3085"/>
                      <a:pt x="11130" y="3019"/>
                      <a:pt x="10673" y="2885"/>
                    </a:cubicBezTo>
                    <a:cubicBezTo>
                      <a:pt x="10475" y="2829"/>
                      <a:pt x="10269" y="2756"/>
                      <a:pt x="10071" y="2663"/>
                    </a:cubicBezTo>
                    <a:lnTo>
                      <a:pt x="10071" y="2663"/>
                    </a:lnTo>
                    <a:cubicBezTo>
                      <a:pt x="10226" y="2516"/>
                      <a:pt x="10362" y="2353"/>
                      <a:pt x="10471" y="2170"/>
                    </a:cubicBezTo>
                    <a:cubicBezTo>
                      <a:pt x="10673" y="1837"/>
                      <a:pt x="10745" y="1468"/>
                      <a:pt x="10685" y="1087"/>
                    </a:cubicBezTo>
                    <a:cubicBezTo>
                      <a:pt x="10637" y="766"/>
                      <a:pt x="10494" y="420"/>
                      <a:pt x="10233" y="218"/>
                    </a:cubicBezTo>
                    <a:cubicBezTo>
                      <a:pt x="10069" y="77"/>
                      <a:pt x="9869" y="1"/>
                      <a:pt x="9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-2714050" y="1349425"/>
                <a:ext cx="772450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30898" h="4167" extrusionOk="0">
                    <a:moveTo>
                      <a:pt x="28364" y="672"/>
                    </a:moveTo>
                    <a:cubicBezTo>
                      <a:pt x="28632" y="672"/>
                      <a:pt x="28804" y="1044"/>
                      <a:pt x="28814" y="1309"/>
                    </a:cubicBezTo>
                    <a:cubicBezTo>
                      <a:pt x="28846" y="1739"/>
                      <a:pt x="28559" y="2052"/>
                      <a:pt x="28214" y="2266"/>
                    </a:cubicBezTo>
                    <a:lnTo>
                      <a:pt x="28214" y="2266"/>
                    </a:lnTo>
                    <a:cubicBezTo>
                      <a:pt x="28174" y="2211"/>
                      <a:pt x="28136" y="2154"/>
                      <a:pt x="28100" y="2095"/>
                    </a:cubicBezTo>
                    <a:cubicBezTo>
                      <a:pt x="27861" y="1702"/>
                      <a:pt x="27671" y="1012"/>
                      <a:pt x="28183" y="726"/>
                    </a:cubicBezTo>
                    <a:cubicBezTo>
                      <a:pt x="28247" y="689"/>
                      <a:pt x="28307" y="672"/>
                      <a:pt x="28364" y="672"/>
                    </a:cubicBezTo>
                    <a:close/>
                    <a:moveTo>
                      <a:pt x="23615" y="826"/>
                    </a:moveTo>
                    <a:cubicBezTo>
                      <a:pt x="23657" y="826"/>
                      <a:pt x="23700" y="839"/>
                      <a:pt x="23742" y="869"/>
                    </a:cubicBezTo>
                    <a:cubicBezTo>
                      <a:pt x="23873" y="976"/>
                      <a:pt x="23932" y="1166"/>
                      <a:pt x="23956" y="1333"/>
                    </a:cubicBezTo>
                    <a:cubicBezTo>
                      <a:pt x="23977" y="1703"/>
                      <a:pt x="23740" y="2046"/>
                      <a:pt x="23454" y="2286"/>
                    </a:cubicBezTo>
                    <a:lnTo>
                      <a:pt x="23454" y="2286"/>
                    </a:lnTo>
                    <a:cubicBezTo>
                      <a:pt x="23450" y="2282"/>
                      <a:pt x="23447" y="2278"/>
                      <a:pt x="23444" y="2274"/>
                    </a:cubicBezTo>
                    <a:cubicBezTo>
                      <a:pt x="23194" y="1928"/>
                      <a:pt x="23075" y="1405"/>
                      <a:pt x="23313" y="1035"/>
                    </a:cubicBezTo>
                    <a:cubicBezTo>
                      <a:pt x="23376" y="937"/>
                      <a:pt x="23491" y="826"/>
                      <a:pt x="23615" y="826"/>
                    </a:cubicBezTo>
                    <a:close/>
                    <a:moveTo>
                      <a:pt x="18914" y="491"/>
                    </a:moveTo>
                    <a:cubicBezTo>
                      <a:pt x="18950" y="491"/>
                      <a:pt x="18988" y="494"/>
                      <a:pt x="19027" y="500"/>
                    </a:cubicBezTo>
                    <a:cubicBezTo>
                      <a:pt x="19468" y="559"/>
                      <a:pt x="19575" y="988"/>
                      <a:pt x="19444" y="1369"/>
                    </a:cubicBezTo>
                    <a:cubicBezTo>
                      <a:pt x="19304" y="1767"/>
                      <a:pt x="19015" y="2090"/>
                      <a:pt x="18681" y="2332"/>
                    </a:cubicBezTo>
                    <a:lnTo>
                      <a:pt x="18681" y="2332"/>
                    </a:lnTo>
                    <a:cubicBezTo>
                      <a:pt x="18677" y="2328"/>
                      <a:pt x="18673" y="2325"/>
                      <a:pt x="18670" y="2321"/>
                    </a:cubicBezTo>
                    <a:cubicBezTo>
                      <a:pt x="18360" y="2000"/>
                      <a:pt x="18158" y="1512"/>
                      <a:pt x="18265" y="1071"/>
                    </a:cubicBezTo>
                    <a:cubicBezTo>
                      <a:pt x="18351" y="728"/>
                      <a:pt x="18582" y="491"/>
                      <a:pt x="18914" y="491"/>
                    </a:cubicBezTo>
                    <a:close/>
                    <a:moveTo>
                      <a:pt x="3647" y="686"/>
                    </a:moveTo>
                    <a:cubicBezTo>
                      <a:pt x="3662" y="686"/>
                      <a:pt x="3677" y="688"/>
                      <a:pt x="3692" y="690"/>
                    </a:cubicBezTo>
                    <a:cubicBezTo>
                      <a:pt x="3918" y="738"/>
                      <a:pt x="3978" y="1071"/>
                      <a:pt x="3978" y="1250"/>
                    </a:cubicBezTo>
                    <a:cubicBezTo>
                      <a:pt x="3988" y="1670"/>
                      <a:pt x="3830" y="2082"/>
                      <a:pt x="3566" y="2409"/>
                    </a:cubicBezTo>
                    <a:lnTo>
                      <a:pt x="3566" y="2409"/>
                    </a:lnTo>
                    <a:cubicBezTo>
                      <a:pt x="3332" y="2030"/>
                      <a:pt x="3128" y="1496"/>
                      <a:pt x="3263" y="1047"/>
                    </a:cubicBezTo>
                    <a:cubicBezTo>
                      <a:pt x="3318" y="882"/>
                      <a:pt x="3465" y="686"/>
                      <a:pt x="3647" y="686"/>
                    </a:cubicBezTo>
                    <a:close/>
                    <a:moveTo>
                      <a:pt x="13706" y="365"/>
                    </a:moveTo>
                    <a:cubicBezTo>
                      <a:pt x="13960" y="365"/>
                      <a:pt x="14173" y="580"/>
                      <a:pt x="14276" y="833"/>
                    </a:cubicBezTo>
                    <a:cubicBezTo>
                      <a:pt x="14567" y="1496"/>
                      <a:pt x="14239" y="2055"/>
                      <a:pt x="13756" y="2471"/>
                    </a:cubicBezTo>
                    <a:lnTo>
                      <a:pt x="13756" y="2471"/>
                    </a:lnTo>
                    <a:cubicBezTo>
                      <a:pt x="13747" y="2465"/>
                      <a:pt x="13738" y="2458"/>
                      <a:pt x="13729" y="2452"/>
                    </a:cubicBezTo>
                    <a:cubicBezTo>
                      <a:pt x="13372" y="2214"/>
                      <a:pt x="13038" y="1821"/>
                      <a:pt x="13026" y="1369"/>
                    </a:cubicBezTo>
                    <a:cubicBezTo>
                      <a:pt x="13014" y="1024"/>
                      <a:pt x="13145" y="571"/>
                      <a:pt x="13491" y="416"/>
                    </a:cubicBezTo>
                    <a:cubicBezTo>
                      <a:pt x="13565" y="381"/>
                      <a:pt x="13637" y="365"/>
                      <a:pt x="13706" y="365"/>
                    </a:cubicBezTo>
                    <a:close/>
                    <a:moveTo>
                      <a:pt x="8720" y="1119"/>
                    </a:moveTo>
                    <a:cubicBezTo>
                      <a:pt x="8849" y="1119"/>
                      <a:pt x="8975" y="1178"/>
                      <a:pt x="9073" y="1321"/>
                    </a:cubicBezTo>
                    <a:cubicBezTo>
                      <a:pt x="9323" y="1726"/>
                      <a:pt x="9157" y="2214"/>
                      <a:pt x="8859" y="2536"/>
                    </a:cubicBezTo>
                    <a:cubicBezTo>
                      <a:pt x="8753" y="2656"/>
                      <a:pt x="8635" y="2767"/>
                      <a:pt x="8510" y="2868"/>
                    </a:cubicBezTo>
                    <a:lnTo>
                      <a:pt x="8510" y="2868"/>
                    </a:lnTo>
                    <a:cubicBezTo>
                      <a:pt x="8214" y="2524"/>
                      <a:pt x="7986" y="2039"/>
                      <a:pt x="8145" y="1583"/>
                    </a:cubicBezTo>
                    <a:cubicBezTo>
                      <a:pt x="8223" y="1333"/>
                      <a:pt x="8475" y="1119"/>
                      <a:pt x="8720" y="1119"/>
                    </a:cubicBezTo>
                    <a:close/>
                    <a:moveTo>
                      <a:pt x="13680" y="0"/>
                    </a:moveTo>
                    <a:cubicBezTo>
                      <a:pt x="13540" y="0"/>
                      <a:pt x="13398" y="37"/>
                      <a:pt x="13264" y="119"/>
                    </a:cubicBezTo>
                    <a:cubicBezTo>
                      <a:pt x="12836" y="357"/>
                      <a:pt x="12645" y="904"/>
                      <a:pt x="12657" y="1381"/>
                    </a:cubicBezTo>
                    <a:cubicBezTo>
                      <a:pt x="12668" y="1925"/>
                      <a:pt x="13011" y="2387"/>
                      <a:pt x="13444" y="2707"/>
                    </a:cubicBezTo>
                    <a:lnTo>
                      <a:pt x="13444" y="2707"/>
                    </a:lnTo>
                    <a:cubicBezTo>
                      <a:pt x="13322" y="2789"/>
                      <a:pt x="13197" y="2863"/>
                      <a:pt x="13074" y="2929"/>
                    </a:cubicBezTo>
                    <a:cubicBezTo>
                      <a:pt x="12304" y="3352"/>
                      <a:pt x="11417" y="3721"/>
                      <a:pt x="10520" y="3721"/>
                    </a:cubicBezTo>
                    <a:cubicBezTo>
                      <a:pt x="10308" y="3721"/>
                      <a:pt x="10095" y="3700"/>
                      <a:pt x="9883" y="3655"/>
                    </a:cubicBezTo>
                    <a:cubicBezTo>
                      <a:pt x="9480" y="3564"/>
                      <a:pt x="9103" y="3397"/>
                      <a:pt x="8787" y="3139"/>
                    </a:cubicBezTo>
                    <a:lnTo>
                      <a:pt x="8787" y="3139"/>
                    </a:lnTo>
                    <a:cubicBezTo>
                      <a:pt x="8996" y="2964"/>
                      <a:pt x="9182" y="2765"/>
                      <a:pt x="9323" y="2536"/>
                    </a:cubicBezTo>
                    <a:cubicBezTo>
                      <a:pt x="9609" y="2083"/>
                      <a:pt x="9657" y="1428"/>
                      <a:pt x="9264" y="1012"/>
                    </a:cubicBezTo>
                    <a:cubicBezTo>
                      <a:pt x="9107" y="836"/>
                      <a:pt x="8913" y="761"/>
                      <a:pt x="8716" y="761"/>
                    </a:cubicBezTo>
                    <a:cubicBezTo>
                      <a:pt x="8405" y="761"/>
                      <a:pt x="8089" y="949"/>
                      <a:pt x="7907" y="1226"/>
                    </a:cubicBezTo>
                    <a:cubicBezTo>
                      <a:pt x="7537" y="1786"/>
                      <a:pt x="7764" y="2512"/>
                      <a:pt x="8133" y="3000"/>
                    </a:cubicBezTo>
                    <a:cubicBezTo>
                      <a:pt x="8156" y="3031"/>
                      <a:pt x="8180" y="3061"/>
                      <a:pt x="8204" y="3091"/>
                    </a:cubicBezTo>
                    <a:lnTo>
                      <a:pt x="8204" y="3091"/>
                    </a:lnTo>
                    <a:cubicBezTo>
                      <a:pt x="7989" y="3232"/>
                      <a:pt x="7762" y="3351"/>
                      <a:pt x="7537" y="3452"/>
                    </a:cubicBezTo>
                    <a:cubicBezTo>
                      <a:pt x="7085" y="3651"/>
                      <a:pt x="6571" y="3788"/>
                      <a:pt x="6062" y="3788"/>
                    </a:cubicBezTo>
                    <a:cubicBezTo>
                      <a:pt x="6022" y="3788"/>
                      <a:pt x="5982" y="3788"/>
                      <a:pt x="5942" y="3786"/>
                    </a:cubicBezTo>
                    <a:cubicBezTo>
                      <a:pt x="5103" y="3775"/>
                      <a:pt x="4292" y="3376"/>
                      <a:pt x="3780" y="2723"/>
                    </a:cubicBezTo>
                    <a:lnTo>
                      <a:pt x="3780" y="2723"/>
                    </a:lnTo>
                    <a:cubicBezTo>
                      <a:pt x="3803" y="2697"/>
                      <a:pt x="3825" y="2670"/>
                      <a:pt x="3847" y="2643"/>
                    </a:cubicBezTo>
                    <a:cubicBezTo>
                      <a:pt x="4216" y="2178"/>
                      <a:pt x="4442" y="1559"/>
                      <a:pt x="4311" y="964"/>
                    </a:cubicBezTo>
                    <a:cubicBezTo>
                      <a:pt x="4251" y="690"/>
                      <a:pt x="4073" y="416"/>
                      <a:pt x="3787" y="357"/>
                    </a:cubicBezTo>
                    <a:cubicBezTo>
                      <a:pt x="3743" y="346"/>
                      <a:pt x="3698" y="341"/>
                      <a:pt x="3653" y="341"/>
                    </a:cubicBezTo>
                    <a:cubicBezTo>
                      <a:pt x="3440" y="341"/>
                      <a:pt x="3222" y="450"/>
                      <a:pt x="3085" y="607"/>
                    </a:cubicBezTo>
                    <a:cubicBezTo>
                      <a:pt x="2656" y="1095"/>
                      <a:pt x="2858" y="1869"/>
                      <a:pt x="3120" y="2393"/>
                    </a:cubicBezTo>
                    <a:cubicBezTo>
                      <a:pt x="3169" y="2496"/>
                      <a:pt x="3224" y="2595"/>
                      <a:pt x="3285" y="2690"/>
                    </a:cubicBezTo>
                    <a:lnTo>
                      <a:pt x="3285" y="2690"/>
                    </a:lnTo>
                    <a:cubicBezTo>
                      <a:pt x="2932" y="2974"/>
                      <a:pt x="2483" y="3125"/>
                      <a:pt x="2025" y="3167"/>
                    </a:cubicBezTo>
                    <a:cubicBezTo>
                      <a:pt x="1934" y="3175"/>
                      <a:pt x="1843" y="3179"/>
                      <a:pt x="1751" y="3179"/>
                    </a:cubicBezTo>
                    <a:cubicBezTo>
                      <a:pt x="1286" y="3179"/>
                      <a:pt x="811" y="3078"/>
                      <a:pt x="394" y="2869"/>
                    </a:cubicBezTo>
                    <a:cubicBezTo>
                      <a:pt x="371" y="2862"/>
                      <a:pt x="348" y="2858"/>
                      <a:pt x="326" y="2858"/>
                    </a:cubicBezTo>
                    <a:cubicBezTo>
                      <a:pt x="133" y="2858"/>
                      <a:pt x="0" y="3118"/>
                      <a:pt x="203" y="3214"/>
                    </a:cubicBezTo>
                    <a:cubicBezTo>
                      <a:pt x="666" y="3439"/>
                      <a:pt x="1208" y="3563"/>
                      <a:pt x="1745" y="3563"/>
                    </a:cubicBezTo>
                    <a:cubicBezTo>
                      <a:pt x="2384" y="3563"/>
                      <a:pt x="3016" y="3387"/>
                      <a:pt x="3503" y="2991"/>
                    </a:cubicBezTo>
                    <a:lnTo>
                      <a:pt x="3503" y="2991"/>
                    </a:lnTo>
                    <a:cubicBezTo>
                      <a:pt x="3717" y="3250"/>
                      <a:pt x="3972" y="3473"/>
                      <a:pt x="4251" y="3655"/>
                    </a:cubicBezTo>
                    <a:cubicBezTo>
                      <a:pt x="4798" y="4009"/>
                      <a:pt x="5409" y="4167"/>
                      <a:pt x="6025" y="4167"/>
                    </a:cubicBezTo>
                    <a:cubicBezTo>
                      <a:pt x="6630" y="4167"/>
                      <a:pt x="7239" y="4015"/>
                      <a:pt x="7799" y="3750"/>
                    </a:cubicBezTo>
                    <a:cubicBezTo>
                      <a:pt x="8024" y="3642"/>
                      <a:pt x="8255" y="3518"/>
                      <a:pt x="8473" y="3373"/>
                    </a:cubicBezTo>
                    <a:lnTo>
                      <a:pt x="8473" y="3373"/>
                    </a:lnTo>
                    <a:cubicBezTo>
                      <a:pt x="9028" y="3874"/>
                      <a:pt x="9760" y="4097"/>
                      <a:pt x="10506" y="4097"/>
                    </a:cubicBezTo>
                    <a:cubicBezTo>
                      <a:pt x="10844" y="4097"/>
                      <a:pt x="11185" y="4051"/>
                      <a:pt x="11514" y="3964"/>
                    </a:cubicBezTo>
                    <a:cubicBezTo>
                      <a:pt x="12181" y="3810"/>
                      <a:pt x="12824" y="3512"/>
                      <a:pt x="13419" y="3167"/>
                    </a:cubicBezTo>
                    <a:cubicBezTo>
                      <a:pt x="13544" y="3094"/>
                      <a:pt x="13666" y="3016"/>
                      <a:pt x="13784" y="2930"/>
                    </a:cubicBezTo>
                    <a:lnTo>
                      <a:pt x="13784" y="2930"/>
                    </a:lnTo>
                    <a:cubicBezTo>
                      <a:pt x="14271" y="3206"/>
                      <a:pt x="14836" y="3346"/>
                      <a:pt x="15384" y="3417"/>
                    </a:cubicBezTo>
                    <a:cubicBezTo>
                      <a:pt x="15635" y="3450"/>
                      <a:pt x="15889" y="3468"/>
                      <a:pt x="16141" y="3468"/>
                    </a:cubicBezTo>
                    <a:cubicBezTo>
                      <a:pt x="16604" y="3468"/>
                      <a:pt x="17063" y="3409"/>
                      <a:pt x="17503" y="3286"/>
                    </a:cubicBezTo>
                    <a:cubicBezTo>
                      <a:pt x="17903" y="3180"/>
                      <a:pt x="18303" y="3023"/>
                      <a:pt x="18657" y="2805"/>
                    </a:cubicBezTo>
                    <a:lnTo>
                      <a:pt x="18657" y="2805"/>
                    </a:lnTo>
                    <a:cubicBezTo>
                      <a:pt x="19143" y="3134"/>
                      <a:pt x="19732" y="3256"/>
                      <a:pt x="20301" y="3310"/>
                    </a:cubicBezTo>
                    <a:cubicBezTo>
                      <a:pt x="20520" y="3334"/>
                      <a:pt x="20740" y="3346"/>
                      <a:pt x="20959" y="3346"/>
                    </a:cubicBezTo>
                    <a:cubicBezTo>
                      <a:pt x="21492" y="3346"/>
                      <a:pt x="22021" y="3274"/>
                      <a:pt x="22527" y="3131"/>
                    </a:cubicBezTo>
                    <a:cubicBezTo>
                      <a:pt x="22836" y="3056"/>
                      <a:pt x="23144" y="2941"/>
                      <a:pt x="23418" y="2776"/>
                    </a:cubicBezTo>
                    <a:lnTo>
                      <a:pt x="23418" y="2776"/>
                    </a:lnTo>
                    <a:cubicBezTo>
                      <a:pt x="23779" y="3069"/>
                      <a:pt x="24250" y="3210"/>
                      <a:pt x="24706" y="3274"/>
                    </a:cubicBezTo>
                    <a:cubicBezTo>
                      <a:pt x="24929" y="3300"/>
                      <a:pt x="25154" y="3312"/>
                      <a:pt x="25380" y="3312"/>
                    </a:cubicBezTo>
                    <a:cubicBezTo>
                      <a:pt x="25877" y="3312"/>
                      <a:pt x="26374" y="3253"/>
                      <a:pt x="26849" y="3155"/>
                    </a:cubicBezTo>
                    <a:cubicBezTo>
                      <a:pt x="27275" y="3058"/>
                      <a:pt x="27716" y="2940"/>
                      <a:pt x="28116" y="2746"/>
                    </a:cubicBezTo>
                    <a:lnTo>
                      <a:pt x="28116" y="2746"/>
                    </a:lnTo>
                    <a:cubicBezTo>
                      <a:pt x="28351" y="2992"/>
                      <a:pt x="28633" y="3195"/>
                      <a:pt x="28933" y="3345"/>
                    </a:cubicBezTo>
                    <a:cubicBezTo>
                      <a:pt x="29354" y="3551"/>
                      <a:pt x="29812" y="3654"/>
                      <a:pt x="30277" y="3654"/>
                    </a:cubicBezTo>
                    <a:cubicBezTo>
                      <a:pt x="30404" y="3654"/>
                      <a:pt x="30532" y="3646"/>
                      <a:pt x="30659" y="3631"/>
                    </a:cubicBezTo>
                    <a:cubicBezTo>
                      <a:pt x="30890" y="3596"/>
                      <a:pt x="30897" y="3249"/>
                      <a:pt x="30681" y="3249"/>
                    </a:cubicBezTo>
                    <a:cubicBezTo>
                      <a:pt x="30674" y="3249"/>
                      <a:pt x="30667" y="3249"/>
                      <a:pt x="30659" y="3250"/>
                    </a:cubicBezTo>
                    <a:cubicBezTo>
                      <a:pt x="30544" y="3264"/>
                      <a:pt x="30428" y="3271"/>
                      <a:pt x="30313" y="3271"/>
                    </a:cubicBezTo>
                    <a:cubicBezTo>
                      <a:pt x="29628" y="3271"/>
                      <a:pt x="28950" y="3028"/>
                      <a:pt x="28461" y="2550"/>
                    </a:cubicBezTo>
                    <a:lnTo>
                      <a:pt x="28461" y="2550"/>
                    </a:lnTo>
                    <a:cubicBezTo>
                      <a:pt x="28529" y="2505"/>
                      <a:pt x="28595" y="2457"/>
                      <a:pt x="28659" y="2405"/>
                    </a:cubicBezTo>
                    <a:cubicBezTo>
                      <a:pt x="29076" y="2047"/>
                      <a:pt x="29290" y="1512"/>
                      <a:pt x="29112" y="976"/>
                    </a:cubicBezTo>
                    <a:cubicBezTo>
                      <a:pt x="28994" y="614"/>
                      <a:pt x="28698" y="321"/>
                      <a:pt x="28348" y="321"/>
                    </a:cubicBezTo>
                    <a:cubicBezTo>
                      <a:pt x="28238" y="321"/>
                      <a:pt x="28122" y="350"/>
                      <a:pt x="28004" y="416"/>
                    </a:cubicBezTo>
                    <a:cubicBezTo>
                      <a:pt x="27385" y="738"/>
                      <a:pt x="27409" y="1524"/>
                      <a:pt x="27647" y="2059"/>
                    </a:cubicBezTo>
                    <a:cubicBezTo>
                      <a:pt x="27708" y="2196"/>
                      <a:pt x="27783" y="2326"/>
                      <a:pt x="27870" y="2448"/>
                    </a:cubicBezTo>
                    <a:lnTo>
                      <a:pt x="27870" y="2448"/>
                    </a:lnTo>
                    <a:cubicBezTo>
                      <a:pt x="27448" y="2639"/>
                      <a:pt x="26978" y="2753"/>
                      <a:pt x="26516" y="2833"/>
                    </a:cubicBezTo>
                    <a:cubicBezTo>
                      <a:pt x="26161" y="2900"/>
                      <a:pt x="25792" y="2939"/>
                      <a:pt x="25427" y="2939"/>
                    </a:cubicBezTo>
                    <a:cubicBezTo>
                      <a:pt x="25204" y="2939"/>
                      <a:pt x="24982" y="2924"/>
                      <a:pt x="24766" y="2893"/>
                    </a:cubicBezTo>
                    <a:cubicBezTo>
                      <a:pt x="24415" y="2849"/>
                      <a:pt x="24032" y="2760"/>
                      <a:pt x="23731" y="2550"/>
                    </a:cubicBezTo>
                    <a:lnTo>
                      <a:pt x="23731" y="2550"/>
                    </a:lnTo>
                    <a:cubicBezTo>
                      <a:pt x="23812" y="2480"/>
                      <a:pt x="23887" y="2404"/>
                      <a:pt x="23956" y="2321"/>
                    </a:cubicBezTo>
                    <a:cubicBezTo>
                      <a:pt x="24290" y="1905"/>
                      <a:pt x="24444" y="1333"/>
                      <a:pt x="24159" y="833"/>
                    </a:cubicBezTo>
                    <a:cubicBezTo>
                      <a:pt x="24040" y="631"/>
                      <a:pt x="23861" y="476"/>
                      <a:pt x="23623" y="452"/>
                    </a:cubicBezTo>
                    <a:cubicBezTo>
                      <a:pt x="23615" y="452"/>
                      <a:pt x="23608" y="452"/>
                      <a:pt x="23600" y="452"/>
                    </a:cubicBezTo>
                    <a:cubicBezTo>
                      <a:pt x="23313" y="452"/>
                      <a:pt x="23084" y="672"/>
                      <a:pt x="22956" y="904"/>
                    </a:cubicBezTo>
                    <a:cubicBezTo>
                      <a:pt x="22682" y="1393"/>
                      <a:pt x="22801" y="2036"/>
                      <a:pt x="23123" y="2464"/>
                    </a:cubicBezTo>
                    <a:cubicBezTo>
                      <a:pt x="23130" y="2474"/>
                      <a:pt x="23138" y="2484"/>
                      <a:pt x="23145" y="2494"/>
                    </a:cubicBezTo>
                    <a:lnTo>
                      <a:pt x="23145" y="2494"/>
                    </a:lnTo>
                    <a:cubicBezTo>
                      <a:pt x="22754" y="2708"/>
                      <a:pt x="22310" y="2808"/>
                      <a:pt x="21885" y="2881"/>
                    </a:cubicBezTo>
                    <a:cubicBezTo>
                      <a:pt x="21572" y="2936"/>
                      <a:pt x="21253" y="2963"/>
                      <a:pt x="20934" y="2963"/>
                    </a:cubicBezTo>
                    <a:cubicBezTo>
                      <a:pt x="20634" y="2963"/>
                      <a:pt x="20334" y="2939"/>
                      <a:pt x="20039" y="2893"/>
                    </a:cubicBezTo>
                    <a:cubicBezTo>
                      <a:pt x="19682" y="2841"/>
                      <a:pt x="19312" y="2750"/>
                      <a:pt x="18994" y="2565"/>
                    </a:cubicBezTo>
                    <a:lnTo>
                      <a:pt x="18994" y="2565"/>
                    </a:lnTo>
                    <a:cubicBezTo>
                      <a:pt x="19034" y="2532"/>
                      <a:pt x="19073" y="2499"/>
                      <a:pt x="19110" y="2464"/>
                    </a:cubicBezTo>
                    <a:cubicBezTo>
                      <a:pt x="19563" y="2059"/>
                      <a:pt x="20003" y="1393"/>
                      <a:pt x="19825" y="785"/>
                    </a:cubicBezTo>
                    <a:cubicBezTo>
                      <a:pt x="19716" y="371"/>
                      <a:pt x="19307" y="136"/>
                      <a:pt x="18901" y="136"/>
                    </a:cubicBezTo>
                    <a:cubicBezTo>
                      <a:pt x="18863" y="136"/>
                      <a:pt x="18826" y="138"/>
                      <a:pt x="18789" y="142"/>
                    </a:cubicBezTo>
                    <a:cubicBezTo>
                      <a:pt x="18253" y="214"/>
                      <a:pt x="17920" y="654"/>
                      <a:pt x="17860" y="1155"/>
                    </a:cubicBezTo>
                    <a:cubicBezTo>
                      <a:pt x="17808" y="1655"/>
                      <a:pt x="18002" y="2173"/>
                      <a:pt x="18346" y="2542"/>
                    </a:cubicBezTo>
                    <a:lnTo>
                      <a:pt x="18346" y="2542"/>
                    </a:lnTo>
                    <a:cubicBezTo>
                      <a:pt x="17681" y="2911"/>
                      <a:pt x="16893" y="3079"/>
                      <a:pt x="16120" y="3079"/>
                    </a:cubicBezTo>
                    <a:cubicBezTo>
                      <a:pt x="15810" y="3079"/>
                      <a:pt x="15502" y="3052"/>
                      <a:pt x="15205" y="3000"/>
                    </a:cubicBezTo>
                    <a:cubicBezTo>
                      <a:pt x="14832" y="2939"/>
                      <a:pt x="14453" y="2834"/>
                      <a:pt x="14104" y="2667"/>
                    </a:cubicBezTo>
                    <a:lnTo>
                      <a:pt x="14104" y="2667"/>
                    </a:lnTo>
                    <a:cubicBezTo>
                      <a:pt x="14332" y="2451"/>
                      <a:pt x="14521" y="2199"/>
                      <a:pt x="14634" y="1905"/>
                    </a:cubicBezTo>
                    <a:cubicBezTo>
                      <a:pt x="14824" y="1440"/>
                      <a:pt x="14765" y="857"/>
                      <a:pt x="14467" y="440"/>
                    </a:cubicBezTo>
                    <a:cubicBezTo>
                      <a:pt x="14287" y="178"/>
                      <a:pt x="13988" y="0"/>
                      <a:pt x="13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-2776550" y="1473250"/>
                <a:ext cx="89167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35667" h="4145" extrusionOk="0">
                    <a:moveTo>
                      <a:pt x="2135" y="639"/>
                    </a:moveTo>
                    <a:cubicBezTo>
                      <a:pt x="2290" y="639"/>
                      <a:pt x="2296" y="950"/>
                      <a:pt x="2287" y="1119"/>
                    </a:cubicBezTo>
                    <a:cubicBezTo>
                      <a:pt x="2252" y="1501"/>
                      <a:pt x="2091" y="1848"/>
                      <a:pt x="1867" y="2149"/>
                    </a:cubicBezTo>
                    <a:lnTo>
                      <a:pt x="1867" y="2149"/>
                    </a:lnTo>
                    <a:cubicBezTo>
                      <a:pt x="1753" y="1943"/>
                      <a:pt x="1689" y="1704"/>
                      <a:pt x="1691" y="1428"/>
                    </a:cubicBezTo>
                    <a:cubicBezTo>
                      <a:pt x="1691" y="1178"/>
                      <a:pt x="1775" y="881"/>
                      <a:pt x="1977" y="714"/>
                    </a:cubicBezTo>
                    <a:cubicBezTo>
                      <a:pt x="2042" y="661"/>
                      <a:pt x="2094" y="639"/>
                      <a:pt x="2135" y="639"/>
                    </a:cubicBezTo>
                    <a:close/>
                    <a:moveTo>
                      <a:pt x="31709" y="707"/>
                    </a:moveTo>
                    <a:cubicBezTo>
                      <a:pt x="31747" y="707"/>
                      <a:pt x="31786" y="713"/>
                      <a:pt x="31826" y="726"/>
                    </a:cubicBezTo>
                    <a:cubicBezTo>
                      <a:pt x="32016" y="809"/>
                      <a:pt x="32124" y="1000"/>
                      <a:pt x="32171" y="1178"/>
                    </a:cubicBezTo>
                    <a:cubicBezTo>
                      <a:pt x="32294" y="1680"/>
                      <a:pt x="31947" y="2067"/>
                      <a:pt x="31550" y="2310"/>
                    </a:cubicBezTo>
                    <a:lnTo>
                      <a:pt x="31550" y="2310"/>
                    </a:lnTo>
                    <a:cubicBezTo>
                      <a:pt x="31261" y="1951"/>
                      <a:pt x="31051" y="1486"/>
                      <a:pt x="31243" y="1059"/>
                    </a:cubicBezTo>
                    <a:cubicBezTo>
                      <a:pt x="31323" y="879"/>
                      <a:pt x="31504" y="707"/>
                      <a:pt x="31709" y="707"/>
                    </a:cubicBezTo>
                    <a:close/>
                    <a:moveTo>
                      <a:pt x="26795" y="861"/>
                    </a:moveTo>
                    <a:cubicBezTo>
                      <a:pt x="26840" y="861"/>
                      <a:pt x="26887" y="874"/>
                      <a:pt x="26932" y="904"/>
                    </a:cubicBezTo>
                    <a:cubicBezTo>
                      <a:pt x="27087" y="1024"/>
                      <a:pt x="27147" y="1262"/>
                      <a:pt x="27147" y="1440"/>
                    </a:cubicBezTo>
                    <a:cubicBezTo>
                      <a:pt x="27147" y="1702"/>
                      <a:pt x="27016" y="1917"/>
                      <a:pt x="26849" y="2119"/>
                    </a:cubicBezTo>
                    <a:cubicBezTo>
                      <a:pt x="26782" y="2193"/>
                      <a:pt x="26709" y="2261"/>
                      <a:pt x="26631" y="2322"/>
                    </a:cubicBezTo>
                    <a:lnTo>
                      <a:pt x="26631" y="2322"/>
                    </a:lnTo>
                    <a:cubicBezTo>
                      <a:pt x="26529" y="2203"/>
                      <a:pt x="26449" y="2064"/>
                      <a:pt x="26397" y="1905"/>
                    </a:cubicBezTo>
                    <a:cubicBezTo>
                      <a:pt x="26313" y="1666"/>
                      <a:pt x="26301" y="1416"/>
                      <a:pt x="26409" y="1178"/>
                    </a:cubicBezTo>
                    <a:cubicBezTo>
                      <a:pt x="26474" y="1038"/>
                      <a:pt x="26628" y="861"/>
                      <a:pt x="26795" y="861"/>
                    </a:cubicBezTo>
                    <a:close/>
                    <a:moveTo>
                      <a:pt x="21950" y="515"/>
                    </a:moveTo>
                    <a:cubicBezTo>
                      <a:pt x="22070" y="515"/>
                      <a:pt x="22191" y="545"/>
                      <a:pt x="22301" y="607"/>
                    </a:cubicBezTo>
                    <a:cubicBezTo>
                      <a:pt x="22825" y="904"/>
                      <a:pt x="22420" y="1643"/>
                      <a:pt x="22134" y="1964"/>
                    </a:cubicBezTo>
                    <a:cubicBezTo>
                      <a:pt x="22002" y="2118"/>
                      <a:pt x="21852" y="2255"/>
                      <a:pt x="21689" y="2374"/>
                    </a:cubicBezTo>
                    <a:lnTo>
                      <a:pt x="21689" y="2374"/>
                    </a:lnTo>
                    <a:cubicBezTo>
                      <a:pt x="21682" y="2368"/>
                      <a:pt x="21676" y="2363"/>
                      <a:pt x="21670" y="2357"/>
                    </a:cubicBezTo>
                    <a:cubicBezTo>
                      <a:pt x="21301" y="2012"/>
                      <a:pt x="21075" y="1416"/>
                      <a:pt x="21301" y="928"/>
                    </a:cubicBezTo>
                    <a:cubicBezTo>
                      <a:pt x="21416" y="665"/>
                      <a:pt x="21680" y="515"/>
                      <a:pt x="21950" y="515"/>
                    </a:cubicBezTo>
                    <a:close/>
                    <a:moveTo>
                      <a:pt x="6075" y="714"/>
                    </a:moveTo>
                    <a:cubicBezTo>
                      <a:pt x="6223" y="714"/>
                      <a:pt x="6346" y="836"/>
                      <a:pt x="6394" y="1012"/>
                    </a:cubicBezTo>
                    <a:cubicBezTo>
                      <a:pt x="6524" y="1498"/>
                      <a:pt x="6310" y="2044"/>
                      <a:pt x="5984" y="2425"/>
                    </a:cubicBezTo>
                    <a:lnTo>
                      <a:pt x="5984" y="2425"/>
                    </a:lnTo>
                    <a:cubicBezTo>
                      <a:pt x="5832" y="2176"/>
                      <a:pt x="5719" y="1902"/>
                      <a:pt x="5656" y="1619"/>
                    </a:cubicBezTo>
                    <a:cubicBezTo>
                      <a:pt x="5608" y="1357"/>
                      <a:pt x="5608" y="1000"/>
                      <a:pt x="5846" y="809"/>
                    </a:cubicBezTo>
                    <a:cubicBezTo>
                      <a:pt x="5925" y="743"/>
                      <a:pt x="6003" y="714"/>
                      <a:pt x="6075" y="714"/>
                    </a:cubicBezTo>
                    <a:close/>
                    <a:moveTo>
                      <a:pt x="16527" y="386"/>
                    </a:moveTo>
                    <a:cubicBezTo>
                      <a:pt x="16859" y="386"/>
                      <a:pt x="17113" y="731"/>
                      <a:pt x="17193" y="1059"/>
                    </a:cubicBezTo>
                    <a:cubicBezTo>
                      <a:pt x="17346" y="1666"/>
                      <a:pt x="17039" y="2140"/>
                      <a:pt x="16585" y="2507"/>
                    </a:cubicBezTo>
                    <a:lnTo>
                      <a:pt x="16585" y="2507"/>
                    </a:lnTo>
                    <a:cubicBezTo>
                      <a:pt x="16226" y="2280"/>
                      <a:pt x="15911" y="1960"/>
                      <a:pt x="15836" y="1536"/>
                    </a:cubicBezTo>
                    <a:cubicBezTo>
                      <a:pt x="15764" y="1143"/>
                      <a:pt x="15931" y="607"/>
                      <a:pt x="16324" y="428"/>
                    </a:cubicBezTo>
                    <a:cubicBezTo>
                      <a:pt x="16394" y="399"/>
                      <a:pt x="16462" y="386"/>
                      <a:pt x="16527" y="386"/>
                    </a:cubicBezTo>
                    <a:close/>
                    <a:moveTo>
                      <a:pt x="11357" y="1128"/>
                    </a:moveTo>
                    <a:cubicBezTo>
                      <a:pt x="11479" y="1128"/>
                      <a:pt x="11601" y="1184"/>
                      <a:pt x="11704" y="1321"/>
                    </a:cubicBezTo>
                    <a:cubicBezTo>
                      <a:pt x="12050" y="1786"/>
                      <a:pt x="11740" y="2369"/>
                      <a:pt x="11359" y="2714"/>
                    </a:cubicBezTo>
                    <a:cubicBezTo>
                      <a:pt x="11290" y="2779"/>
                      <a:pt x="11219" y="2841"/>
                      <a:pt x="11144" y="2901"/>
                    </a:cubicBezTo>
                    <a:lnTo>
                      <a:pt x="11144" y="2901"/>
                    </a:lnTo>
                    <a:cubicBezTo>
                      <a:pt x="10873" y="2602"/>
                      <a:pt x="10680" y="2225"/>
                      <a:pt x="10704" y="1821"/>
                    </a:cubicBezTo>
                    <a:cubicBezTo>
                      <a:pt x="10730" y="1496"/>
                      <a:pt x="11045" y="1128"/>
                      <a:pt x="11357" y="1128"/>
                    </a:cubicBezTo>
                    <a:close/>
                    <a:moveTo>
                      <a:pt x="16529" y="1"/>
                    </a:moveTo>
                    <a:cubicBezTo>
                      <a:pt x="16451" y="1"/>
                      <a:pt x="16371" y="12"/>
                      <a:pt x="16288" y="35"/>
                    </a:cubicBezTo>
                    <a:cubicBezTo>
                      <a:pt x="15717" y="178"/>
                      <a:pt x="15419" y="821"/>
                      <a:pt x="15443" y="1369"/>
                    </a:cubicBezTo>
                    <a:cubicBezTo>
                      <a:pt x="15453" y="1936"/>
                      <a:pt x="15816" y="2408"/>
                      <a:pt x="16268" y="2734"/>
                    </a:cubicBezTo>
                    <a:lnTo>
                      <a:pt x="16268" y="2734"/>
                    </a:lnTo>
                    <a:cubicBezTo>
                      <a:pt x="15904" y="2968"/>
                      <a:pt x="15497" y="3148"/>
                      <a:pt x="15169" y="3286"/>
                    </a:cubicBezTo>
                    <a:cubicBezTo>
                      <a:pt x="14555" y="3557"/>
                      <a:pt x="13874" y="3745"/>
                      <a:pt x="13206" y="3745"/>
                    </a:cubicBezTo>
                    <a:cubicBezTo>
                      <a:pt x="12644" y="3745"/>
                      <a:pt x="12092" y="3612"/>
                      <a:pt x="11597" y="3286"/>
                    </a:cubicBezTo>
                    <a:cubicBezTo>
                      <a:pt x="11524" y="3238"/>
                      <a:pt x="11450" y="3184"/>
                      <a:pt x="11380" y="3126"/>
                    </a:cubicBezTo>
                    <a:lnTo>
                      <a:pt x="11380" y="3126"/>
                    </a:lnTo>
                    <a:cubicBezTo>
                      <a:pt x="11459" y="3062"/>
                      <a:pt x="11536" y="2996"/>
                      <a:pt x="11609" y="2929"/>
                    </a:cubicBezTo>
                    <a:cubicBezTo>
                      <a:pt x="12109" y="2488"/>
                      <a:pt x="12407" y="1774"/>
                      <a:pt x="12050" y="1166"/>
                    </a:cubicBezTo>
                    <a:cubicBezTo>
                      <a:pt x="11882" y="878"/>
                      <a:pt x="11618" y="746"/>
                      <a:pt x="11346" y="746"/>
                    </a:cubicBezTo>
                    <a:cubicBezTo>
                      <a:pt x="11056" y="746"/>
                      <a:pt x="10758" y="896"/>
                      <a:pt x="10561" y="1166"/>
                    </a:cubicBezTo>
                    <a:cubicBezTo>
                      <a:pt x="10103" y="1766"/>
                      <a:pt x="10399" y="2585"/>
                      <a:pt x="10853" y="3110"/>
                    </a:cubicBezTo>
                    <a:lnTo>
                      <a:pt x="10853" y="3110"/>
                    </a:lnTo>
                    <a:cubicBezTo>
                      <a:pt x="10501" y="3338"/>
                      <a:pt x="10109" y="3513"/>
                      <a:pt x="9716" y="3631"/>
                    </a:cubicBezTo>
                    <a:cubicBezTo>
                      <a:pt x="9339" y="3751"/>
                      <a:pt x="8948" y="3815"/>
                      <a:pt x="8563" y="3815"/>
                    </a:cubicBezTo>
                    <a:cubicBezTo>
                      <a:pt x="7803" y="3815"/>
                      <a:pt x="7062" y="3569"/>
                      <a:pt x="6478" y="3024"/>
                    </a:cubicBezTo>
                    <a:cubicBezTo>
                      <a:pt x="6374" y="2930"/>
                      <a:pt x="6278" y="2827"/>
                      <a:pt x="6190" y="2717"/>
                    </a:cubicBezTo>
                    <a:lnTo>
                      <a:pt x="6190" y="2717"/>
                    </a:lnTo>
                    <a:cubicBezTo>
                      <a:pt x="6625" y="2260"/>
                      <a:pt x="6897" y="1563"/>
                      <a:pt x="6763" y="928"/>
                    </a:cubicBezTo>
                    <a:cubicBezTo>
                      <a:pt x="6692" y="631"/>
                      <a:pt x="6478" y="345"/>
                      <a:pt x="6156" y="297"/>
                    </a:cubicBezTo>
                    <a:cubicBezTo>
                      <a:pt x="6138" y="296"/>
                      <a:pt x="6120" y="295"/>
                      <a:pt x="6102" y="295"/>
                    </a:cubicBezTo>
                    <a:cubicBezTo>
                      <a:pt x="5800" y="295"/>
                      <a:pt x="5517" y="480"/>
                      <a:pt x="5382" y="750"/>
                    </a:cubicBezTo>
                    <a:cubicBezTo>
                      <a:pt x="5064" y="1341"/>
                      <a:pt x="5365" y="2139"/>
                      <a:pt x="5724" y="2677"/>
                    </a:cubicBezTo>
                    <a:lnTo>
                      <a:pt x="5724" y="2677"/>
                    </a:lnTo>
                    <a:cubicBezTo>
                      <a:pt x="5311" y="3007"/>
                      <a:pt x="4777" y="3159"/>
                      <a:pt x="4251" y="3190"/>
                    </a:cubicBezTo>
                    <a:cubicBezTo>
                      <a:pt x="4226" y="3191"/>
                      <a:pt x="4200" y="3191"/>
                      <a:pt x="4174" y="3191"/>
                    </a:cubicBezTo>
                    <a:cubicBezTo>
                      <a:pt x="3451" y="3191"/>
                      <a:pt x="2559" y="2968"/>
                      <a:pt x="2065" y="2424"/>
                    </a:cubicBezTo>
                    <a:lnTo>
                      <a:pt x="2065" y="2424"/>
                    </a:lnTo>
                    <a:cubicBezTo>
                      <a:pt x="2452" y="1952"/>
                      <a:pt x="2757" y="1300"/>
                      <a:pt x="2644" y="690"/>
                    </a:cubicBezTo>
                    <a:cubicBezTo>
                      <a:pt x="2595" y="416"/>
                      <a:pt x="2393" y="207"/>
                      <a:pt x="2138" y="207"/>
                    </a:cubicBezTo>
                    <a:cubicBezTo>
                      <a:pt x="2082" y="207"/>
                      <a:pt x="2024" y="216"/>
                      <a:pt x="1965" y="238"/>
                    </a:cubicBezTo>
                    <a:cubicBezTo>
                      <a:pt x="1655" y="357"/>
                      <a:pt x="1453" y="690"/>
                      <a:pt x="1370" y="988"/>
                    </a:cubicBezTo>
                    <a:cubicBezTo>
                      <a:pt x="1238" y="1480"/>
                      <a:pt x="1352" y="2004"/>
                      <a:pt x="1632" y="2427"/>
                    </a:cubicBezTo>
                    <a:lnTo>
                      <a:pt x="1632" y="2427"/>
                    </a:lnTo>
                    <a:cubicBezTo>
                      <a:pt x="1612" y="2447"/>
                      <a:pt x="1592" y="2468"/>
                      <a:pt x="1572" y="2488"/>
                    </a:cubicBezTo>
                    <a:cubicBezTo>
                      <a:pt x="1179" y="2857"/>
                      <a:pt x="703" y="3131"/>
                      <a:pt x="215" y="3321"/>
                    </a:cubicBezTo>
                    <a:cubicBezTo>
                      <a:pt x="1" y="3332"/>
                      <a:pt x="66" y="3631"/>
                      <a:pt x="237" y="3631"/>
                    </a:cubicBezTo>
                    <a:cubicBezTo>
                      <a:pt x="256" y="3631"/>
                      <a:pt x="276" y="3628"/>
                      <a:pt x="298" y="3619"/>
                    </a:cubicBezTo>
                    <a:cubicBezTo>
                      <a:pt x="864" y="3410"/>
                      <a:pt x="1402" y="3108"/>
                      <a:pt x="1832" y="2681"/>
                    </a:cubicBezTo>
                    <a:lnTo>
                      <a:pt x="1832" y="2681"/>
                    </a:lnTo>
                    <a:cubicBezTo>
                      <a:pt x="1881" y="2735"/>
                      <a:pt x="1934" y="2786"/>
                      <a:pt x="1989" y="2833"/>
                    </a:cubicBezTo>
                    <a:cubicBezTo>
                      <a:pt x="2548" y="3310"/>
                      <a:pt x="3310" y="3500"/>
                      <a:pt x="4037" y="3512"/>
                    </a:cubicBezTo>
                    <a:cubicBezTo>
                      <a:pt x="4057" y="3512"/>
                      <a:pt x="4078" y="3512"/>
                      <a:pt x="4099" y="3512"/>
                    </a:cubicBezTo>
                    <a:cubicBezTo>
                      <a:pt x="4755" y="3512"/>
                      <a:pt x="5408" y="3346"/>
                      <a:pt x="5928" y="2950"/>
                    </a:cubicBezTo>
                    <a:lnTo>
                      <a:pt x="5928" y="2950"/>
                    </a:lnTo>
                    <a:cubicBezTo>
                      <a:pt x="6307" y="3404"/>
                      <a:pt x="6806" y="3732"/>
                      <a:pt x="7359" y="3941"/>
                    </a:cubicBezTo>
                    <a:cubicBezTo>
                      <a:pt x="7740" y="4081"/>
                      <a:pt x="8144" y="4145"/>
                      <a:pt x="8552" y="4145"/>
                    </a:cubicBezTo>
                    <a:cubicBezTo>
                      <a:pt x="9442" y="4145"/>
                      <a:pt x="10350" y="3838"/>
                      <a:pt x="11084" y="3343"/>
                    </a:cubicBezTo>
                    <a:lnTo>
                      <a:pt x="11084" y="3343"/>
                    </a:lnTo>
                    <a:cubicBezTo>
                      <a:pt x="11539" y="3747"/>
                      <a:pt x="12125" y="3978"/>
                      <a:pt x="12728" y="4060"/>
                    </a:cubicBezTo>
                    <a:cubicBezTo>
                      <a:pt x="12890" y="4081"/>
                      <a:pt x="13052" y="4091"/>
                      <a:pt x="13212" y="4091"/>
                    </a:cubicBezTo>
                    <a:cubicBezTo>
                      <a:pt x="13855" y="4091"/>
                      <a:pt x="14486" y="3931"/>
                      <a:pt x="15086" y="3702"/>
                    </a:cubicBezTo>
                    <a:cubicBezTo>
                      <a:pt x="15594" y="3506"/>
                      <a:pt x="16142" y="3270"/>
                      <a:pt x="16600" y="2939"/>
                    </a:cubicBezTo>
                    <a:lnTo>
                      <a:pt x="16600" y="2939"/>
                    </a:lnTo>
                    <a:cubicBezTo>
                      <a:pt x="17249" y="3277"/>
                      <a:pt x="18011" y="3442"/>
                      <a:pt x="18741" y="3464"/>
                    </a:cubicBezTo>
                    <a:cubicBezTo>
                      <a:pt x="18849" y="3471"/>
                      <a:pt x="18957" y="3474"/>
                      <a:pt x="19066" y="3474"/>
                    </a:cubicBezTo>
                    <a:cubicBezTo>
                      <a:pt x="19771" y="3474"/>
                      <a:pt x="20484" y="3340"/>
                      <a:pt x="21134" y="3071"/>
                    </a:cubicBezTo>
                    <a:cubicBezTo>
                      <a:pt x="21317" y="2993"/>
                      <a:pt x="21498" y="2903"/>
                      <a:pt x="21670" y="2798"/>
                    </a:cubicBezTo>
                    <a:lnTo>
                      <a:pt x="21670" y="2798"/>
                    </a:lnTo>
                    <a:cubicBezTo>
                      <a:pt x="22204" y="3151"/>
                      <a:pt x="22886" y="3271"/>
                      <a:pt x="23515" y="3321"/>
                    </a:cubicBezTo>
                    <a:cubicBezTo>
                      <a:pt x="23692" y="3334"/>
                      <a:pt x="23870" y="3341"/>
                      <a:pt x="24050" y="3341"/>
                    </a:cubicBezTo>
                    <a:cubicBezTo>
                      <a:pt x="24706" y="3341"/>
                      <a:pt x="25372" y="3251"/>
                      <a:pt x="25980" y="3036"/>
                    </a:cubicBezTo>
                    <a:cubicBezTo>
                      <a:pt x="26180" y="2969"/>
                      <a:pt x="26378" y="2883"/>
                      <a:pt x="26563" y="2776"/>
                    </a:cubicBezTo>
                    <a:lnTo>
                      <a:pt x="26563" y="2776"/>
                    </a:lnTo>
                    <a:cubicBezTo>
                      <a:pt x="26798" y="2970"/>
                      <a:pt x="27083" y="3110"/>
                      <a:pt x="27385" y="3190"/>
                    </a:cubicBezTo>
                    <a:cubicBezTo>
                      <a:pt x="27758" y="3288"/>
                      <a:pt x="28154" y="3328"/>
                      <a:pt x="28551" y="3328"/>
                    </a:cubicBezTo>
                    <a:cubicBezTo>
                      <a:pt x="28978" y="3328"/>
                      <a:pt x="29407" y="3282"/>
                      <a:pt x="29814" y="3214"/>
                    </a:cubicBezTo>
                    <a:cubicBezTo>
                      <a:pt x="30345" y="3127"/>
                      <a:pt x="30947" y="3002"/>
                      <a:pt x="31465" y="2759"/>
                    </a:cubicBezTo>
                    <a:lnTo>
                      <a:pt x="31465" y="2759"/>
                    </a:lnTo>
                    <a:cubicBezTo>
                      <a:pt x="31937" y="3234"/>
                      <a:pt x="32585" y="3551"/>
                      <a:pt x="33255" y="3643"/>
                    </a:cubicBezTo>
                    <a:cubicBezTo>
                      <a:pt x="33406" y="3664"/>
                      <a:pt x="33557" y="3674"/>
                      <a:pt x="33708" y="3674"/>
                    </a:cubicBezTo>
                    <a:cubicBezTo>
                      <a:pt x="34327" y="3674"/>
                      <a:pt x="34935" y="3504"/>
                      <a:pt x="35481" y="3226"/>
                    </a:cubicBezTo>
                    <a:cubicBezTo>
                      <a:pt x="35666" y="3144"/>
                      <a:pt x="35558" y="2884"/>
                      <a:pt x="35379" y="2884"/>
                    </a:cubicBezTo>
                    <a:cubicBezTo>
                      <a:pt x="35351" y="2884"/>
                      <a:pt x="35321" y="2890"/>
                      <a:pt x="35291" y="2905"/>
                    </a:cubicBezTo>
                    <a:cubicBezTo>
                      <a:pt x="34791" y="3157"/>
                      <a:pt x="34231" y="3301"/>
                      <a:pt x="33680" y="3301"/>
                    </a:cubicBezTo>
                    <a:cubicBezTo>
                      <a:pt x="33034" y="3301"/>
                      <a:pt x="32399" y="3104"/>
                      <a:pt x="31885" y="2655"/>
                    </a:cubicBezTo>
                    <a:cubicBezTo>
                      <a:pt x="31857" y="2630"/>
                      <a:pt x="31828" y="2604"/>
                      <a:pt x="31799" y="2577"/>
                    </a:cubicBezTo>
                    <a:lnTo>
                      <a:pt x="31799" y="2577"/>
                    </a:lnTo>
                    <a:cubicBezTo>
                      <a:pt x="31866" y="2534"/>
                      <a:pt x="31931" y="2489"/>
                      <a:pt x="31993" y="2440"/>
                    </a:cubicBezTo>
                    <a:cubicBezTo>
                      <a:pt x="32493" y="2036"/>
                      <a:pt x="32731" y="1405"/>
                      <a:pt x="32421" y="809"/>
                    </a:cubicBezTo>
                    <a:cubicBezTo>
                      <a:pt x="32302" y="571"/>
                      <a:pt x="32088" y="393"/>
                      <a:pt x="31826" y="345"/>
                    </a:cubicBezTo>
                    <a:cubicBezTo>
                      <a:pt x="31782" y="337"/>
                      <a:pt x="31739" y="333"/>
                      <a:pt x="31697" y="333"/>
                    </a:cubicBezTo>
                    <a:cubicBezTo>
                      <a:pt x="31417" y="333"/>
                      <a:pt x="31171" y="497"/>
                      <a:pt x="31016" y="714"/>
                    </a:cubicBezTo>
                    <a:cubicBezTo>
                      <a:pt x="30628" y="1265"/>
                      <a:pt x="30853" y="1956"/>
                      <a:pt x="31225" y="2473"/>
                    </a:cubicBezTo>
                    <a:lnTo>
                      <a:pt x="31225" y="2473"/>
                    </a:lnTo>
                    <a:cubicBezTo>
                      <a:pt x="30713" y="2694"/>
                      <a:pt x="30144" y="2811"/>
                      <a:pt x="29611" y="2893"/>
                    </a:cubicBezTo>
                    <a:cubicBezTo>
                      <a:pt x="29281" y="2936"/>
                      <a:pt x="28939" y="2966"/>
                      <a:pt x="28599" y="2966"/>
                    </a:cubicBezTo>
                    <a:cubicBezTo>
                      <a:pt x="28275" y="2966"/>
                      <a:pt x="27954" y="2939"/>
                      <a:pt x="27647" y="2869"/>
                    </a:cubicBezTo>
                    <a:cubicBezTo>
                      <a:pt x="27371" y="2810"/>
                      <a:pt x="27107" y="2708"/>
                      <a:pt x="26888" y="2554"/>
                    </a:cubicBezTo>
                    <a:lnTo>
                      <a:pt x="26888" y="2554"/>
                    </a:lnTo>
                    <a:cubicBezTo>
                      <a:pt x="27123" y="2364"/>
                      <a:pt x="27315" y="2129"/>
                      <a:pt x="27433" y="1845"/>
                    </a:cubicBezTo>
                    <a:cubicBezTo>
                      <a:pt x="27623" y="1369"/>
                      <a:pt x="27480" y="571"/>
                      <a:pt x="26873" y="476"/>
                    </a:cubicBezTo>
                    <a:cubicBezTo>
                      <a:pt x="26835" y="470"/>
                      <a:pt x="26797" y="467"/>
                      <a:pt x="26762" y="467"/>
                    </a:cubicBezTo>
                    <a:cubicBezTo>
                      <a:pt x="26130" y="467"/>
                      <a:pt x="25890" y="1327"/>
                      <a:pt x="25992" y="1845"/>
                    </a:cubicBezTo>
                    <a:cubicBezTo>
                      <a:pt x="26045" y="2106"/>
                      <a:pt x="26159" y="2335"/>
                      <a:pt x="26316" y="2528"/>
                    </a:cubicBezTo>
                    <a:lnTo>
                      <a:pt x="26316" y="2528"/>
                    </a:lnTo>
                    <a:cubicBezTo>
                      <a:pt x="26053" y="2670"/>
                      <a:pt x="25760" y="2765"/>
                      <a:pt x="25468" y="2833"/>
                    </a:cubicBezTo>
                    <a:cubicBezTo>
                      <a:pt x="24996" y="2941"/>
                      <a:pt x="24507" y="2997"/>
                      <a:pt x="24012" y="2997"/>
                    </a:cubicBezTo>
                    <a:cubicBezTo>
                      <a:pt x="23796" y="2997"/>
                      <a:pt x="23578" y="2986"/>
                      <a:pt x="23361" y="2964"/>
                    </a:cubicBezTo>
                    <a:cubicBezTo>
                      <a:pt x="22892" y="2917"/>
                      <a:pt x="22393" y="2826"/>
                      <a:pt x="21982" y="2586"/>
                    </a:cubicBezTo>
                    <a:lnTo>
                      <a:pt x="21982" y="2586"/>
                    </a:lnTo>
                    <a:cubicBezTo>
                      <a:pt x="22281" y="2357"/>
                      <a:pt x="22539" y="2076"/>
                      <a:pt x="22718" y="1738"/>
                    </a:cubicBezTo>
                    <a:cubicBezTo>
                      <a:pt x="22884" y="1416"/>
                      <a:pt x="22980" y="1024"/>
                      <a:pt x="22837" y="666"/>
                    </a:cubicBezTo>
                    <a:cubicBezTo>
                      <a:pt x="22730" y="428"/>
                      <a:pt x="22527" y="273"/>
                      <a:pt x="22265" y="178"/>
                    </a:cubicBezTo>
                    <a:cubicBezTo>
                      <a:pt x="22154" y="142"/>
                      <a:pt x="22042" y="125"/>
                      <a:pt x="21932" y="125"/>
                    </a:cubicBezTo>
                    <a:cubicBezTo>
                      <a:pt x="21497" y="125"/>
                      <a:pt x="21093" y="391"/>
                      <a:pt x="20932" y="809"/>
                    </a:cubicBezTo>
                    <a:cubicBezTo>
                      <a:pt x="20686" y="1406"/>
                      <a:pt x="20923" y="2128"/>
                      <a:pt x="21382" y="2571"/>
                    </a:cubicBezTo>
                    <a:lnTo>
                      <a:pt x="21382" y="2571"/>
                    </a:lnTo>
                    <a:cubicBezTo>
                      <a:pt x="20688" y="2963"/>
                      <a:pt x="19826" y="3115"/>
                      <a:pt x="19037" y="3115"/>
                    </a:cubicBezTo>
                    <a:cubicBezTo>
                      <a:pt x="18933" y="3115"/>
                      <a:pt x="18830" y="3112"/>
                      <a:pt x="18729" y="3107"/>
                    </a:cubicBezTo>
                    <a:cubicBezTo>
                      <a:pt x="18112" y="3084"/>
                      <a:pt x="17473" y="2958"/>
                      <a:pt x="16910" y="2686"/>
                    </a:cubicBezTo>
                    <a:lnTo>
                      <a:pt x="16910" y="2686"/>
                    </a:lnTo>
                    <a:cubicBezTo>
                      <a:pt x="16950" y="2649"/>
                      <a:pt x="16989" y="2611"/>
                      <a:pt x="17026" y="2571"/>
                    </a:cubicBezTo>
                    <a:cubicBezTo>
                      <a:pt x="17491" y="2119"/>
                      <a:pt x="17729" y="1488"/>
                      <a:pt x="17527" y="845"/>
                    </a:cubicBezTo>
                    <a:cubicBezTo>
                      <a:pt x="17383" y="405"/>
                      <a:pt x="17003" y="1"/>
                      <a:pt x="16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-2790250" y="1594175"/>
                <a:ext cx="921050" cy="104825"/>
              </a:xfrm>
              <a:custGeom>
                <a:avLst/>
                <a:gdLst/>
                <a:ahLst/>
                <a:cxnLst/>
                <a:rect l="l" t="t" r="r" b="b"/>
                <a:pathLst>
                  <a:path w="36842" h="4193" extrusionOk="0">
                    <a:moveTo>
                      <a:pt x="4576" y="632"/>
                    </a:moveTo>
                    <a:cubicBezTo>
                      <a:pt x="4609" y="632"/>
                      <a:pt x="4640" y="644"/>
                      <a:pt x="4668" y="675"/>
                    </a:cubicBezTo>
                    <a:cubicBezTo>
                      <a:pt x="4740" y="770"/>
                      <a:pt x="4728" y="973"/>
                      <a:pt x="4704" y="1092"/>
                    </a:cubicBezTo>
                    <a:cubicBezTo>
                      <a:pt x="4692" y="1342"/>
                      <a:pt x="4609" y="1604"/>
                      <a:pt x="4489" y="1830"/>
                    </a:cubicBezTo>
                    <a:cubicBezTo>
                      <a:pt x="4434" y="1931"/>
                      <a:pt x="4371" y="2028"/>
                      <a:pt x="4303" y="2122"/>
                    </a:cubicBezTo>
                    <a:lnTo>
                      <a:pt x="4303" y="2122"/>
                    </a:lnTo>
                    <a:cubicBezTo>
                      <a:pt x="4111" y="1713"/>
                      <a:pt x="4068" y="1176"/>
                      <a:pt x="4335" y="806"/>
                    </a:cubicBezTo>
                    <a:cubicBezTo>
                      <a:pt x="4379" y="735"/>
                      <a:pt x="4482" y="632"/>
                      <a:pt x="4576" y="632"/>
                    </a:cubicBezTo>
                    <a:close/>
                    <a:moveTo>
                      <a:pt x="32907" y="699"/>
                    </a:moveTo>
                    <a:cubicBezTo>
                      <a:pt x="32951" y="699"/>
                      <a:pt x="32996" y="710"/>
                      <a:pt x="33041" y="735"/>
                    </a:cubicBezTo>
                    <a:cubicBezTo>
                      <a:pt x="33243" y="818"/>
                      <a:pt x="33326" y="1056"/>
                      <a:pt x="33362" y="1247"/>
                    </a:cubicBezTo>
                    <a:cubicBezTo>
                      <a:pt x="33419" y="1705"/>
                      <a:pt x="33125" y="2056"/>
                      <a:pt x="32767" y="2281"/>
                    </a:cubicBezTo>
                    <a:lnTo>
                      <a:pt x="32767" y="2281"/>
                    </a:lnTo>
                    <a:cubicBezTo>
                      <a:pt x="32481" y="1911"/>
                      <a:pt x="32278" y="1430"/>
                      <a:pt x="32493" y="1009"/>
                    </a:cubicBezTo>
                    <a:cubicBezTo>
                      <a:pt x="32578" y="858"/>
                      <a:pt x="32738" y="699"/>
                      <a:pt x="32907" y="699"/>
                    </a:cubicBezTo>
                    <a:close/>
                    <a:moveTo>
                      <a:pt x="28194" y="854"/>
                    </a:moveTo>
                    <a:cubicBezTo>
                      <a:pt x="28364" y="854"/>
                      <a:pt x="28462" y="1075"/>
                      <a:pt x="28504" y="1223"/>
                    </a:cubicBezTo>
                    <a:cubicBezTo>
                      <a:pt x="28616" y="1648"/>
                      <a:pt x="28357" y="2047"/>
                      <a:pt x="28028" y="2311"/>
                    </a:cubicBezTo>
                    <a:lnTo>
                      <a:pt x="28028" y="2311"/>
                    </a:lnTo>
                    <a:cubicBezTo>
                      <a:pt x="27865" y="2109"/>
                      <a:pt x="27770" y="1847"/>
                      <a:pt x="27778" y="1509"/>
                    </a:cubicBezTo>
                    <a:cubicBezTo>
                      <a:pt x="27778" y="1282"/>
                      <a:pt x="27885" y="937"/>
                      <a:pt x="28123" y="866"/>
                    </a:cubicBezTo>
                    <a:cubicBezTo>
                      <a:pt x="28148" y="857"/>
                      <a:pt x="28172" y="854"/>
                      <a:pt x="28194" y="854"/>
                    </a:cubicBezTo>
                    <a:close/>
                    <a:moveTo>
                      <a:pt x="23544" y="500"/>
                    </a:moveTo>
                    <a:cubicBezTo>
                      <a:pt x="23666" y="500"/>
                      <a:pt x="23791" y="532"/>
                      <a:pt x="23897" y="592"/>
                    </a:cubicBezTo>
                    <a:cubicBezTo>
                      <a:pt x="24111" y="735"/>
                      <a:pt x="24159" y="997"/>
                      <a:pt x="24099" y="1235"/>
                    </a:cubicBezTo>
                    <a:cubicBezTo>
                      <a:pt x="24005" y="1695"/>
                      <a:pt x="23682" y="2080"/>
                      <a:pt x="23310" y="2351"/>
                    </a:cubicBezTo>
                    <a:lnTo>
                      <a:pt x="23310" y="2351"/>
                    </a:lnTo>
                    <a:cubicBezTo>
                      <a:pt x="23146" y="2196"/>
                      <a:pt x="23017" y="2004"/>
                      <a:pt x="22944" y="1771"/>
                    </a:cubicBezTo>
                    <a:cubicBezTo>
                      <a:pt x="22789" y="1342"/>
                      <a:pt x="22837" y="699"/>
                      <a:pt x="23337" y="532"/>
                    </a:cubicBezTo>
                    <a:cubicBezTo>
                      <a:pt x="23403" y="510"/>
                      <a:pt x="23473" y="500"/>
                      <a:pt x="23544" y="500"/>
                    </a:cubicBezTo>
                    <a:close/>
                    <a:moveTo>
                      <a:pt x="8325" y="689"/>
                    </a:moveTo>
                    <a:cubicBezTo>
                      <a:pt x="8358" y="689"/>
                      <a:pt x="8394" y="696"/>
                      <a:pt x="8430" y="711"/>
                    </a:cubicBezTo>
                    <a:cubicBezTo>
                      <a:pt x="8680" y="818"/>
                      <a:pt x="8680" y="1235"/>
                      <a:pt x="8669" y="1461"/>
                    </a:cubicBezTo>
                    <a:cubicBezTo>
                      <a:pt x="8632" y="1804"/>
                      <a:pt x="8484" y="2138"/>
                      <a:pt x="8262" y="2413"/>
                    </a:cubicBezTo>
                    <a:lnTo>
                      <a:pt x="8262" y="2413"/>
                    </a:lnTo>
                    <a:cubicBezTo>
                      <a:pt x="8042" y="2049"/>
                      <a:pt x="7893" y="1620"/>
                      <a:pt x="7918" y="1223"/>
                    </a:cubicBezTo>
                    <a:cubicBezTo>
                      <a:pt x="7950" y="1025"/>
                      <a:pt x="8091" y="689"/>
                      <a:pt x="8325" y="689"/>
                    </a:cubicBezTo>
                    <a:close/>
                    <a:moveTo>
                      <a:pt x="18336" y="395"/>
                    </a:moveTo>
                    <a:cubicBezTo>
                      <a:pt x="18555" y="395"/>
                      <a:pt x="18771" y="552"/>
                      <a:pt x="18896" y="794"/>
                    </a:cubicBezTo>
                    <a:cubicBezTo>
                      <a:pt x="19134" y="1270"/>
                      <a:pt x="19015" y="1782"/>
                      <a:pt x="18694" y="2187"/>
                    </a:cubicBezTo>
                    <a:cubicBezTo>
                      <a:pt x="18608" y="2295"/>
                      <a:pt x="18512" y="2393"/>
                      <a:pt x="18409" y="2483"/>
                    </a:cubicBezTo>
                    <a:lnTo>
                      <a:pt x="18409" y="2483"/>
                    </a:lnTo>
                    <a:cubicBezTo>
                      <a:pt x="18180" y="2329"/>
                      <a:pt x="17981" y="2136"/>
                      <a:pt x="17836" y="1902"/>
                    </a:cubicBezTo>
                    <a:cubicBezTo>
                      <a:pt x="17610" y="1509"/>
                      <a:pt x="17622" y="949"/>
                      <a:pt x="17944" y="592"/>
                    </a:cubicBezTo>
                    <a:cubicBezTo>
                      <a:pt x="18062" y="455"/>
                      <a:pt x="18199" y="395"/>
                      <a:pt x="18336" y="395"/>
                    </a:cubicBezTo>
                    <a:close/>
                    <a:moveTo>
                      <a:pt x="13370" y="1124"/>
                    </a:moveTo>
                    <a:cubicBezTo>
                      <a:pt x="13537" y="1124"/>
                      <a:pt x="13681" y="1233"/>
                      <a:pt x="13753" y="1401"/>
                    </a:cubicBezTo>
                    <a:cubicBezTo>
                      <a:pt x="14026" y="1949"/>
                      <a:pt x="13633" y="2485"/>
                      <a:pt x="13241" y="2830"/>
                    </a:cubicBezTo>
                    <a:cubicBezTo>
                      <a:pt x="13221" y="2846"/>
                      <a:pt x="13202" y="2862"/>
                      <a:pt x="13182" y="2878"/>
                    </a:cubicBezTo>
                    <a:lnTo>
                      <a:pt x="13182" y="2878"/>
                    </a:lnTo>
                    <a:cubicBezTo>
                      <a:pt x="12924" y="2579"/>
                      <a:pt x="12746" y="2208"/>
                      <a:pt x="12776" y="1818"/>
                    </a:cubicBezTo>
                    <a:cubicBezTo>
                      <a:pt x="12788" y="1544"/>
                      <a:pt x="12943" y="1282"/>
                      <a:pt x="13193" y="1163"/>
                    </a:cubicBezTo>
                    <a:cubicBezTo>
                      <a:pt x="13253" y="1136"/>
                      <a:pt x="13313" y="1124"/>
                      <a:pt x="13370" y="1124"/>
                    </a:cubicBezTo>
                    <a:close/>
                    <a:moveTo>
                      <a:pt x="18333" y="0"/>
                    </a:moveTo>
                    <a:cubicBezTo>
                      <a:pt x="18148" y="0"/>
                      <a:pt x="17960" y="62"/>
                      <a:pt x="17789" y="199"/>
                    </a:cubicBezTo>
                    <a:cubicBezTo>
                      <a:pt x="17324" y="568"/>
                      <a:pt x="17193" y="1294"/>
                      <a:pt x="17408" y="1830"/>
                    </a:cubicBezTo>
                    <a:cubicBezTo>
                      <a:pt x="17548" y="2198"/>
                      <a:pt x="17801" y="2487"/>
                      <a:pt x="18108" y="2711"/>
                    </a:cubicBezTo>
                    <a:lnTo>
                      <a:pt x="18108" y="2711"/>
                    </a:lnTo>
                    <a:cubicBezTo>
                      <a:pt x="17846" y="2887"/>
                      <a:pt x="17560" y="3033"/>
                      <a:pt x="17289" y="3175"/>
                    </a:cubicBezTo>
                    <a:cubicBezTo>
                      <a:pt x="16670" y="3473"/>
                      <a:pt x="16003" y="3711"/>
                      <a:pt x="15300" y="3735"/>
                    </a:cubicBezTo>
                    <a:cubicBezTo>
                      <a:pt x="15275" y="3736"/>
                      <a:pt x="15250" y="3736"/>
                      <a:pt x="15225" y="3736"/>
                    </a:cubicBezTo>
                    <a:cubicBezTo>
                      <a:pt x="14690" y="3736"/>
                      <a:pt x="14148" y="3614"/>
                      <a:pt x="13693" y="3318"/>
                    </a:cubicBezTo>
                    <a:cubicBezTo>
                      <a:pt x="13615" y="3269"/>
                      <a:pt x="13536" y="3212"/>
                      <a:pt x="13461" y="3150"/>
                    </a:cubicBezTo>
                    <a:lnTo>
                      <a:pt x="13461" y="3150"/>
                    </a:lnTo>
                    <a:cubicBezTo>
                      <a:pt x="13475" y="3139"/>
                      <a:pt x="13489" y="3127"/>
                      <a:pt x="13503" y="3116"/>
                    </a:cubicBezTo>
                    <a:cubicBezTo>
                      <a:pt x="14038" y="2664"/>
                      <a:pt x="14431" y="1961"/>
                      <a:pt x="14110" y="1270"/>
                    </a:cubicBezTo>
                    <a:cubicBezTo>
                      <a:pt x="13991" y="997"/>
                      <a:pt x="13741" y="794"/>
                      <a:pt x="13443" y="759"/>
                    </a:cubicBezTo>
                    <a:cubicBezTo>
                      <a:pt x="13424" y="757"/>
                      <a:pt x="13405" y="757"/>
                      <a:pt x="13387" y="757"/>
                    </a:cubicBezTo>
                    <a:cubicBezTo>
                      <a:pt x="13076" y="757"/>
                      <a:pt x="12801" y="939"/>
                      <a:pt x="12621" y="1175"/>
                    </a:cubicBezTo>
                    <a:cubicBezTo>
                      <a:pt x="12175" y="1777"/>
                      <a:pt x="12450" y="2567"/>
                      <a:pt x="12887" y="3095"/>
                    </a:cubicBezTo>
                    <a:lnTo>
                      <a:pt x="12887" y="3095"/>
                    </a:lnTo>
                    <a:cubicBezTo>
                      <a:pt x="12249" y="3527"/>
                      <a:pt x="11481" y="3803"/>
                      <a:pt x="10716" y="3803"/>
                    </a:cubicBezTo>
                    <a:cubicBezTo>
                      <a:pt x="10411" y="3803"/>
                      <a:pt x="10107" y="3759"/>
                      <a:pt x="9812" y="3664"/>
                    </a:cubicBezTo>
                    <a:cubicBezTo>
                      <a:pt x="9323" y="3497"/>
                      <a:pt x="8871" y="3187"/>
                      <a:pt x="8538" y="2794"/>
                    </a:cubicBezTo>
                    <a:cubicBezTo>
                      <a:pt x="8519" y="2773"/>
                      <a:pt x="8501" y="2751"/>
                      <a:pt x="8483" y="2729"/>
                    </a:cubicBezTo>
                    <a:lnTo>
                      <a:pt x="8483" y="2729"/>
                    </a:lnTo>
                    <a:cubicBezTo>
                      <a:pt x="8769" y="2391"/>
                      <a:pt x="8957" y="1971"/>
                      <a:pt x="9002" y="1532"/>
                    </a:cubicBezTo>
                    <a:cubicBezTo>
                      <a:pt x="9050" y="1211"/>
                      <a:pt x="9002" y="806"/>
                      <a:pt x="8764" y="556"/>
                    </a:cubicBezTo>
                    <a:cubicBezTo>
                      <a:pt x="8642" y="422"/>
                      <a:pt x="8488" y="363"/>
                      <a:pt x="8332" y="363"/>
                    </a:cubicBezTo>
                    <a:cubicBezTo>
                      <a:pt x="8184" y="363"/>
                      <a:pt x="8034" y="416"/>
                      <a:pt x="7907" y="508"/>
                    </a:cubicBezTo>
                    <a:cubicBezTo>
                      <a:pt x="7276" y="973"/>
                      <a:pt x="7549" y="1925"/>
                      <a:pt x="7847" y="2485"/>
                    </a:cubicBezTo>
                    <a:cubicBezTo>
                      <a:pt x="7886" y="2560"/>
                      <a:pt x="7928" y="2633"/>
                      <a:pt x="7974" y="2705"/>
                    </a:cubicBezTo>
                    <a:lnTo>
                      <a:pt x="7974" y="2705"/>
                    </a:lnTo>
                    <a:cubicBezTo>
                      <a:pt x="7907" y="2760"/>
                      <a:pt x="7837" y="2809"/>
                      <a:pt x="7764" y="2854"/>
                    </a:cubicBezTo>
                    <a:cubicBezTo>
                      <a:pt x="7368" y="3089"/>
                      <a:pt x="6920" y="3188"/>
                      <a:pt x="6472" y="3188"/>
                    </a:cubicBezTo>
                    <a:cubicBezTo>
                      <a:pt x="6286" y="3188"/>
                      <a:pt x="6100" y="3171"/>
                      <a:pt x="5918" y="3140"/>
                    </a:cubicBezTo>
                    <a:cubicBezTo>
                      <a:pt x="5406" y="3044"/>
                      <a:pt x="4874" y="2842"/>
                      <a:pt x="4521" y="2450"/>
                    </a:cubicBezTo>
                    <a:lnTo>
                      <a:pt x="4521" y="2450"/>
                    </a:lnTo>
                    <a:cubicBezTo>
                      <a:pt x="4711" y="2208"/>
                      <a:pt x="4862" y="1937"/>
                      <a:pt x="4954" y="1640"/>
                    </a:cubicBezTo>
                    <a:cubicBezTo>
                      <a:pt x="5061" y="1342"/>
                      <a:pt x="5121" y="949"/>
                      <a:pt x="5013" y="639"/>
                    </a:cubicBezTo>
                    <a:cubicBezTo>
                      <a:pt x="4936" y="406"/>
                      <a:pt x="4751" y="279"/>
                      <a:pt x="4549" y="279"/>
                    </a:cubicBezTo>
                    <a:cubicBezTo>
                      <a:pt x="4443" y="279"/>
                      <a:pt x="4331" y="315"/>
                      <a:pt x="4228" y="389"/>
                    </a:cubicBezTo>
                    <a:cubicBezTo>
                      <a:pt x="3668" y="794"/>
                      <a:pt x="3668" y="1651"/>
                      <a:pt x="3918" y="2223"/>
                    </a:cubicBezTo>
                    <a:cubicBezTo>
                      <a:pt x="3951" y="2299"/>
                      <a:pt x="3990" y="2372"/>
                      <a:pt x="4032" y="2442"/>
                    </a:cubicBezTo>
                    <a:lnTo>
                      <a:pt x="4032" y="2442"/>
                    </a:lnTo>
                    <a:cubicBezTo>
                      <a:pt x="3831" y="2649"/>
                      <a:pt x="3604" y="2828"/>
                      <a:pt x="3370" y="2973"/>
                    </a:cubicBezTo>
                    <a:cubicBezTo>
                      <a:pt x="2870" y="3287"/>
                      <a:pt x="2256" y="3533"/>
                      <a:pt x="1673" y="3533"/>
                    </a:cubicBezTo>
                    <a:cubicBezTo>
                      <a:pt x="1659" y="3533"/>
                      <a:pt x="1646" y="3533"/>
                      <a:pt x="1632" y="3533"/>
                    </a:cubicBezTo>
                    <a:cubicBezTo>
                      <a:pt x="1072" y="3509"/>
                      <a:pt x="560" y="3175"/>
                      <a:pt x="418" y="2604"/>
                    </a:cubicBezTo>
                    <a:cubicBezTo>
                      <a:pt x="385" y="2525"/>
                      <a:pt x="311" y="2490"/>
                      <a:pt x="237" y="2490"/>
                    </a:cubicBezTo>
                    <a:cubicBezTo>
                      <a:pt x="119" y="2490"/>
                      <a:pt x="0" y="2578"/>
                      <a:pt x="37" y="2723"/>
                    </a:cubicBezTo>
                    <a:cubicBezTo>
                      <a:pt x="191" y="3437"/>
                      <a:pt x="882" y="3902"/>
                      <a:pt x="1596" y="3914"/>
                    </a:cubicBezTo>
                    <a:cubicBezTo>
                      <a:pt x="1621" y="3914"/>
                      <a:pt x="1645" y="3915"/>
                      <a:pt x="1670" y="3915"/>
                    </a:cubicBezTo>
                    <a:cubicBezTo>
                      <a:pt x="2375" y="3915"/>
                      <a:pt x="3128" y="3590"/>
                      <a:pt x="3704" y="3199"/>
                    </a:cubicBezTo>
                    <a:cubicBezTo>
                      <a:pt x="3901" y="3065"/>
                      <a:pt x="4090" y="2913"/>
                      <a:pt x="4260" y="2743"/>
                    </a:cubicBezTo>
                    <a:lnTo>
                      <a:pt x="4260" y="2743"/>
                    </a:lnTo>
                    <a:cubicBezTo>
                      <a:pt x="4604" y="3116"/>
                      <a:pt x="5085" y="3355"/>
                      <a:pt x="5585" y="3473"/>
                    </a:cubicBezTo>
                    <a:cubicBezTo>
                      <a:pt x="5870" y="3540"/>
                      <a:pt x="6166" y="3577"/>
                      <a:pt x="6462" y="3577"/>
                    </a:cubicBezTo>
                    <a:cubicBezTo>
                      <a:pt x="6956" y="3577"/>
                      <a:pt x="7446" y="3474"/>
                      <a:pt x="7871" y="3235"/>
                    </a:cubicBezTo>
                    <a:cubicBezTo>
                      <a:pt x="7986" y="3171"/>
                      <a:pt x="8094" y="3096"/>
                      <a:pt x="8195" y="3013"/>
                    </a:cubicBezTo>
                    <a:lnTo>
                      <a:pt x="8195" y="3013"/>
                    </a:lnTo>
                    <a:cubicBezTo>
                      <a:pt x="8492" y="3376"/>
                      <a:pt x="8870" y="3678"/>
                      <a:pt x="9288" y="3866"/>
                    </a:cubicBezTo>
                    <a:cubicBezTo>
                      <a:pt x="9748" y="4092"/>
                      <a:pt x="10236" y="4192"/>
                      <a:pt x="10726" y="4192"/>
                    </a:cubicBezTo>
                    <a:cubicBezTo>
                      <a:pt x="10958" y="4192"/>
                      <a:pt x="11189" y="4170"/>
                      <a:pt x="11419" y="4128"/>
                    </a:cubicBezTo>
                    <a:cubicBezTo>
                      <a:pt x="12039" y="4002"/>
                      <a:pt x="12635" y="3734"/>
                      <a:pt x="13157" y="3376"/>
                    </a:cubicBezTo>
                    <a:lnTo>
                      <a:pt x="13157" y="3376"/>
                    </a:lnTo>
                    <a:cubicBezTo>
                      <a:pt x="13630" y="3798"/>
                      <a:pt x="14252" y="4028"/>
                      <a:pt x="14884" y="4080"/>
                    </a:cubicBezTo>
                    <a:cubicBezTo>
                      <a:pt x="14979" y="4089"/>
                      <a:pt x="15074" y="4093"/>
                      <a:pt x="15170" y="4093"/>
                    </a:cubicBezTo>
                    <a:cubicBezTo>
                      <a:pt x="15895" y="4093"/>
                      <a:pt x="16611" y="3863"/>
                      <a:pt x="17253" y="3568"/>
                    </a:cubicBezTo>
                    <a:cubicBezTo>
                      <a:pt x="17654" y="3389"/>
                      <a:pt x="18072" y="3185"/>
                      <a:pt x="18435" y="2918"/>
                    </a:cubicBezTo>
                    <a:lnTo>
                      <a:pt x="18435" y="2918"/>
                    </a:lnTo>
                    <a:cubicBezTo>
                      <a:pt x="18584" y="2999"/>
                      <a:pt x="18739" y="3069"/>
                      <a:pt x="18896" y="3128"/>
                    </a:cubicBezTo>
                    <a:cubicBezTo>
                      <a:pt x="19486" y="3348"/>
                      <a:pt x="20122" y="3451"/>
                      <a:pt x="20756" y="3451"/>
                    </a:cubicBezTo>
                    <a:cubicBezTo>
                      <a:pt x="20978" y="3451"/>
                      <a:pt x="21200" y="3438"/>
                      <a:pt x="21420" y="3414"/>
                    </a:cubicBezTo>
                    <a:cubicBezTo>
                      <a:pt x="22065" y="3323"/>
                      <a:pt x="22711" y="3138"/>
                      <a:pt x="23262" y="2802"/>
                    </a:cubicBezTo>
                    <a:lnTo>
                      <a:pt x="23262" y="2802"/>
                    </a:lnTo>
                    <a:cubicBezTo>
                      <a:pt x="23842" y="3214"/>
                      <a:pt x="24652" y="3353"/>
                      <a:pt x="25419" y="3353"/>
                    </a:cubicBezTo>
                    <a:cubicBezTo>
                      <a:pt x="25845" y="3353"/>
                      <a:pt x="26258" y="3310"/>
                      <a:pt x="26611" y="3247"/>
                    </a:cubicBezTo>
                    <a:cubicBezTo>
                      <a:pt x="27089" y="3163"/>
                      <a:pt x="27584" y="3032"/>
                      <a:pt x="28002" y="2783"/>
                    </a:cubicBezTo>
                    <a:lnTo>
                      <a:pt x="28002" y="2783"/>
                    </a:lnTo>
                    <a:cubicBezTo>
                      <a:pt x="28098" y="2865"/>
                      <a:pt x="28202" y="2937"/>
                      <a:pt x="28314" y="2997"/>
                    </a:cubicBezTo>
                    <a:cubicBezTo>
                      <a:pt x="28787" y="3242"/>
                      <a:pt x="29339" y="3319"/>
                      <a:pt x="29883" y="3319"/>
                    </a:cubicBezTo>
                    <a:cubicBezTo>
                      <a:pt x="30160" y="3319"/>
                      <a:pt x="30434" y="3299"/>
                      <a:pt x="30695" y="3271"/>
                    </a:cubicBezTo>
                    <a:cubicBezTo>
                      <a:pt x="31360" y="3199"/>
                      <a:pt x="32077" y="3057"/>
                      <a:pt x="32689" y="2755"/>
                    </a:cubicBezTo>
                    <a:lnTo>
                      <a:pt x="32689" y="2755"/>
                    </a:lnTo>
                    <a:cubicBezTo>
                      <a:pt x="33140" y="3237"/>
                      <a:pt x="33782" y="3552"/>
                      <a:pt x="34434" y="3652"/>
                    </a:cubicBezTo>
                    <a:cubicBezTo>
                      <a:pt x="34561" y="3667"/>
                      <a:pt x="34689" y="3675"/>
                      <a:pt x="34817" y="3675"/>
                    </a:cubicBezTo>
                    <a:cubicBezTo>
                      <a:pt x="35464" y="3675"/>
                      <a:pt x="36103" y="3480"/>
                      <a:pt x="36660" y="3152"/>
                    </a:cubicBezTo>
                    <a:cubicBezTo>
                      <a:pt x="36842" y="3051"/>
                      <a:pt x="36724" y="2804"/>
                      <a:pt x="36560" y="2804"/>
                    </a:cubicBezTo>
                    <a:cubicBezTo>
                      <a:pt x="36531" y="2804"/>
                      <a:pt x="36500" y="2812"/>
                      <a:pt x="36470" y="2830"/>
                    </a:cubicBezTo>
                    <a:cubicBezTo>
                      <a:pt x="35964" y="3117"/>
                      <a:pt x="35389" y="3281"/>
                      <a:pt x="34823" y="3281"/>
                    </a:cubicBezTo>
                    <a:cubicBezTo>
                      <a:pt x="34190" y="3281"/>
                      <a:pt x="33567" y="3075"/>
                      <a:pt x="33064" y="2604"/>
                    </a:cubicBezTo>
                    <a:cubicBezTo>
                      <a:pt x="33051" y="2591"/>
                      <a:pt x="33037" y="2578"/>
                      <a:pt x="33023" y="2565"/>
                    </a:cubicBezTo>
                    <a:lnTo>
                      <a:pt x="33023" y="2565"/>
                    </a:lnTo>
                    <a:cubicBezTo>
                      <a:pt x="33559" y="2203"/>
                      <a:pt x="33904" y="1588"/>
                      <a:pt x="33672" y="949"/>
                    </a:cubicBezTo>
                    <a:cubicBezTo>
                      <a:pt x="33576" y="699"/>
                      <a:pt x="33398" y="461"/>
                      <a:pt x="33136" y="378"/>
                    </a:cubicBezTo>
                    <a:cubicBezTo>
                      <a:pt x="33064" y="352"/>
                      <a:pt x="32990" y="340"/>
                      <a:pt x="32917" y="340"/>
                    </a:cubicBezTo>
                    <a:cubicBezTo>
                      <a:pt x="32686" y="340"/>
                      <a:pt x="32459" y="459"/>
                      <a:pt x="32314" y="639"/>
                    </a:cubicBezTo>
                    <a:cubicBezTo>
                      <a:pt x="31870" y="1179"/>
                      <a:pt x="32074" y="1916"/>
                      <a:pt x="32443" y="2449"/>
                    </a:cubicBezTo>
                    <a:lnTo>
                      <a:pt x="32443" y="2449"/>
                    </a:lnTo>
                    <a:cubicBezTo>
                      <a:pt x="31860" y="2719"/>
                      <a:pt x="31201" y="2856"/>
                      <a:pt x="30576" y="2914"/>
                    </a:cubicBezTo>
                    <a:cubicBezTo>
                      <a:pt x="30396" y="2930"/>
                      <a:pt x="30192" y="2942"/>
                      <a:pt x="29978" y="2942"/>
                    </a:cubicBezTo>
                    <a:cubicBezTo>
                      <a:pt x="29402" y="2942"/>
                      <a:pt x="28753" y="2858"/>
                      <a:pt x="28310" y="2564"/>
                    </a:cubicBezTo>
                    <a:lnTo>
                      <a:pt x="28310" y="2564"/>
                    </a:lnTo>
                    <a:cubicBezTo>
                      <a:pt x="28370" y="2513"/>
                      <a:pt x="28427" y="2459"/>
                      <a:pt x="28481" y="2402"/>
                    </a:cubicBezTo>
                    <a:cubicBezTo>
                      <a:pt x="28897" y="1949"/>
                      <a:pt x="29088" y="1211"/>
                      <a:pt x="28659" y="687"/>
                    </a:cubicBezTo>
                    <a:cubicBezTo>
                      <a:pt x="28539" y="543"/>
                      <a:pt x="28364" y="463"/>
                      <a:pt x="28183" y="463"/>
                    </a:cubicBezTo>
                    <a:cubicBezTo>
                      <a:pt x="28095" y="463"/>
                      <a:pt x="28006" y="482"/>
                      <a:pt x="27921" y="520"/>
                    </a:cubicBezTo>
                    <a:cubicBezTo>
                      <a:pt x="27623" y="675"/>
                      <a:pt x="27445" y="1009"/>
                      <a:pt x="27409" y="1342"/>
                    </a:cubicBezTo>
                    <a:cubicBezTo>
                      <a:pt x="27350" y="1764"/>
                      <a:pt x="27484" y="2176"/>
                      <a:pt x="27737" y="2505"/>
                    </a:cubicBezTo>
                    <a:lnTo>
                      <a:pt x="27737" y="2505"/>
                    </a:lnTo>
                    <a:cubicBezTo>
                      <a:pt x="27257" y="2778"/>
                      <a:pt x="26675" y="2894"/>
                      <a:pt x="26135" y="2949"/>
                    </a:cubicBezTo>
                    <a:cubicBezTo>
                      <a:pt x="25921" y="2970"/>
                      <a:pt x="25699" y="2981"/>
                      <a:pt x="25476" y="2981"/>
                    </a:cubicBezTo>
                    <a:cubicBezTo>
                      <a:pt x="25043" y="2981"/>
                      <a:pt x="24603" y="2936"/>
                      <a:pt x="24194" y="2818"/>
                    </a:cubicBezTo>
                    <a:cubicBezTo>
                      <a:pt x="23984" y="2760"/>
                      <a:pt x="23780" y="2678"/>
                      <a:pt x="23598" y="2568"/>
                    </a:cubicBezTo>
                    <a:lnTo>
                      <a:pt x="23598" y="2568"/>
                    </a:lnTo>
                    <a:cubicBezTo>
                      <a:pt x="24121" y="2154"/>
                      <a:pt x="24675" y="1393"/>
                      <a:pt x="24432" y="699"/>
                    </a:cubicBezTo>
                    <a:cubicBezTo>
                      <a:pt x="24289" y="320"/>
                      <a:pt x="23913" y="119"/>
                      <a:pt x="23532" y="119"/>
                    </a:cubicBezTo>
                    <a:cubicBezTo>
                      <a:pt x="23375" y="119"/>
                      <a:pt x="23218" y="153"/>
                      <a:pt x="23075" y="223"/>
                    </a:cubicBezTo>
                    <a:cubicBezTo>
                      <a:pt x="22480" y="508"/>
                      <a:pt x="22385" y="1282"/>
                      <a:pt x="22563" y="1866"/>
                    </a:cubicBezTo>
                    <a:cubicBezTo>
                      <a:pt x="22655" y="2141"/>
                      <a:pt x="22798" y="2370"/>
                      <a:pt x="22979" y="2558"/>
                    </a:cubicBezTo>
                    <a:lnTo>
                      <a:pt x="22979" y="2558"/>
                    </a:lnTo>
                    <a:cubicBezTo>
                      <a:pt x="22316" y="2928"/>
                      <a:pt x="21546" y="3099"/>
                      <a:pt x="20779" y="3099"/>
                    </a:cubicBezTo>
                    <a:cubicBezTo>
                      <a:pt x="20214" y="3099"/>
                      <a:pt x="19651" y="3006"/>
                      <a:pt x="19134" y="2830"/>
                    </a:cubicBezTo>
                    <a:cubicBezTo>
                      <a:pt x="18999" y="2786"/>
                      <a:pt x="18864" y="2733"/>
                      <a:pt x="18734" y="2670"/>
                    </a:cubicBezTo>
                    <a:lnTo>
                      <a:pt x="18734" y="2670"/>
                    </a:lnTo>
                    <a:cubicBezTo>
                      <a:pt x="18856" y="2555"/>
                      <a:pt x="18966" y="2431"/>
                      <a:pt x="19063" y="2294"/>
                    </a:cubicBezTo>
                    <a:cubicBezTo>
                      <a:pt x="19444" y="1771"/>
                      <a:pt x="19503" y="1068"/>
                      <a:pt x="19170" y="508"/>
                    </a:cubicBezTo>
                    <a:cubicBezTo>
                      <a:pt x="18979" y="196"/>
                      <a:pt x="18662" y="0"/>
                      <a:pt x="18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-2775325" y="1717375"/>
                <a:ext cx="89002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35601" h="4176" extrusionOk="0">
                    <a:moveTo>
                      <a:pt x="4529" y="644"/>
                    </a:moveTo>
                    <a:cubicBezTo>
                      <a:pt x="4568" y="644"/>
                      <a:pt x="4604" y="664"/>
                      <a:pt x="4631" y="712"/>
                    </a:cubicBezTo>
                    <a:cubicBezTo>
                      <a:pt x="4690" y="819"/>
                      <a:pt x="4678" y="986"/>
                      <a:pt x="4654" y="1105"/>
                    </a:cubicBezTo>
                    <a:cubicBezTo>
                      <a:pt x="4643" y="1367"/>
                      <a:pt x="4559" y="1641"/>
                      <a:pt x="4440" y="1879"/>
                    </a:cubicBezTo>
                    <a:cubicBezTo>
                      <a:pt x="4388" y="1975"/>
                      <a:pt x="4330" y="2066"/>
                      <a:pt x="4267" y="2153"/>
                    </a:cubicBezTo>
                    <a:lnTo>
                      <a:pt x="4267" y="2153"/>
                    </a:lnTo>
                    <a:cubicBezTo>
                      <a:pt x="4051" y="1733"/>
                      <a:pt x="4014" y="1113"/>
                      <a:pt x="4345" y="760"/>
                    </a:cubicBezTo>
                    <a:cubicBezTo>
                      <a:pt x="4390" y="700"/>
                      <a:pt x="4463" y="644"/>
                      <a:pt x="4529" y="644"/>
                    </a:cubicBezTo>
                    <a:close/>
                    <a:moveTo>
                      <a:pt x="27878" y="855"/>
                    </a:moveTo>
                    <a:cubicBezTo>
                      <a:pt x="27975" y="855"/>
                      <a:pt x="28068" y="922"/>
                      <a:pt x="28134" y="1045"/>
                    </a:cubicBezTo>
                    <a:cubicBezTo>
                      <a:pt x="28241" y="1248"/>
                      <a:pt x="28253" y="1486"/>
                      <a:pt x="28169" y="1712"/>
                    </a:cubicBezTo>
                    <a:cubicBezTo>
                      <a:pt x="28084" y="1946"/>
                      <a:pt x="27930" y="2139"/>
                      <a:pt x="27740" y="2296"/>
                    </a:cubicBezTo>
                    <a:lnTo>
                      <a:pt x="27740" y="2296"/>
                    </a:lnTo>
                    <a:cubicBezTo>
                      <a:pt x="27465" y="1945"/>
                      <a:pt x="27352" y="1367"/>
                      <a:pt x="27645" y="998"/>
                    </a:cubicBezTo>
                    <a:cubicBezTo>
                      <a:pt x="27716" y="901"/>
                      <a:pt x="27798" y="855"/>
                      <a:pt x="27878" y="855"/>
                    </a:cubicBezTo>
                    <a:close/>
                    <a:moveTo>
                      <a:pt x="32565" y="703"/>
                    </a:moveTo>
                    <a:cubicBezTo>
                      <a:pt x="32591" y="703"/>
                      <a:pt x="32618" y="706"/>
                      <a:pt x="32646" y="712"/>
                    </a:cubicBezTo>
                    <a:cubicBezTo>
                      <a:pt x="33063" y="819"/>
                      <a:pt x="33087" y="1486"/>
                      <a:pt x="32920" y="1796"/>
                    </a:cubicBezTo>
                    <a:cubicBezTo>
                      <a:pt x="32806" y="2009"/>
                      <a:pt x="32632" y="2172"/>
                      <a:pt x="32431" y="2301"/>
                    </a:cubicBezTo>
                    <a:lnTo>
                      <a:pt x="32431" y="2301"/>
                    </a:lnTo>
                    <a:cubicBezTo>
                      <a:pt x="32365" y="2210"/>
                      <a:pt x="32306" y="2113"/>
                      <a:pt x="32253" y="2010"/>
                    </a:cubicBezTo>
                    <a:cubicBezTo>
                      <a:pt x="32110" y="1736"/>
                      <a:pt x="32015" y="1403"/>
                      <a:pt x="32122" y="1105"/>
                    </a:cubicBezTo>
                    <a:cubicBezTo>
                      <a:pt x="32186" y="913"/>
                      <a:pt x="32345" y="703"/>
                      <a:pt x="32565" y="703"/>
                    </a:cubicBezTo>
                    <a:close/>
                    <a:moveTo>
                      <a:pt x="23287" y="499"/>
                    </a:moveTo>
                    <a:cubicBezTo>
                      <a:pt x="23356" y="499"/>
                      <a:pt x="23428" y="510"/>
                      <a:pt x="23502" y="533"/>
                    </a:cubicBezTo>
                    <a:cubicBezTo>
                      <a:pt x="24062" y="724"/>
                      <a:pt x="23812" y="1438"/>
                      <a:pt x="23562" y="1796"/>
                    </a:cubicBezTo>
                    <a:cubicBezTo>
                      <a:pt x="23422" y="2004"/>
                      <a:pt x="23245" y="2182"/>
                      <a:pt x="23046" y="2333"/>
                    </a:cubicBezTo>
                    <a:lnTo>
                      <a:pt x="23046" y="2333"/>
                    </a:lnTo>
                    <a:cubicBezTo>
                      <a:pt x="22741" y="2025"/>
                      <a:pt x="22554" y="1591"/>
                      <a:pt x="22621" y="1141"/>
                    </a:cubicBezTo>
                    <a:cubicBezTo>
                      <a:pt x="22671" y="782"/>
                      <a:pt x="22937" y="499"/>
                      <a:pt x="23287" y="499"/>
                    </a:cubicBezTo>
                    <a:close/>
                    <a:moveTo>
                      <a:pt x="8247" y="730"/>
                    </a:moveTo>
                    <a:cubicBezTo>
                      <a:pt x="8320" y="730"/>
                      <a:pt x="8392" y="763"/>
                      <a:pt x="8453" y="843"/>
                    </a:cubicBezTo>
                    <a:cubicBezTo>
                      <a:pt x="8619" y="1057"/>
                      <a:pt x="8584" y="1403"/>
                      <a:pt x="8548" y="1653"/>
                    </a:cubicBezTo>
                    <a:cubicBezTo>
                      <a:pt x="8485" y="1946"/>
                      <a:pt x="8351" y="2216"/>
                      <a:pt x="8165" y="2447"/>
                    </a:cubicBezTo>
                    <a:lnTo>
                      <a:pt x="8165" y="2447"/>
                    </a:lnTo>
                    <a:cubicBezTo>
                      <a:pt x="7916" y="2026"/>
                      <a:pt x="7697" y="1435"/>
                      <a:pt x="7905" y="998"/>
                    </a:cubicBezTo>
                    <a:cubicBezTo>
                      <a:pt x="7960" y="856"/>
                      <a:pt x="8104" y="730"/>
                      <a:pt x="8247" y="730"/>
                    </a:cubicBezTo>
                    <a:close/>
                    <a:moveTo>
                      <a:pt x="18151" y="374"/>
                    </a:moveTo>
                    <a:cubicBezTo>
                      <a:pt x="18505" y="374"/>
                      <a:pt x="18714" y="805"/>
                      <a:pt x="18787" y="1117"/>
                    </a:cubicBezTo>
                    <a:cubicBezTo>
                      <a:pt x="18882" y="1652"/>
                      <a:pt x="18609" y="2140"/>
                      <a:pt x="18205" y="2485"/>
                    </a:cubicBezTo>
                    <a:lnTo>
                      <a:pt x="18205" y="2485"/>
                    </a:lnTo>
                    <a:cubicBezTo>
                      <a:pt x="17850" y="2246"/>
                      <a:pt x="17546" y="1911"/>
                      <a:pt x="17489" y="1486"/>
                    </a:cubicBezTo>
                    <a:cubicBezTo>
                      <a:pt x="17430" y="1105"/>
                      <a:pt x="17597" y="533"/>
                      <a:pt x="17989" y="403"/>
                    </a:cubicBezTo>
                    <a:cubicBezTo>
                      <a:pt x="18046" y="383"/>
                      <a:pt x="18100" y="374"/>
                      <a:pt x="18151" y="374"/>
                    </a:cubicBezTo>
                    <a:close/>
                    <a:moveTo>
                      <a:pt x="13228" y="1136"/>
                    </a:moveTo>
                    <a:cubicBezTo>
                      <a:pt x="13247" y="1136"/>
                      <a:pt x="13267" y="1138"/>
                      <a:pt x="13287" y="1141"/>
                    </a:cubicBezTo>
                    <a:cubicBezTo>
                      <a:pt x="13525" y="1188"/>
                      <a:pt x="13644" y="1438"/>
                      <a:pt x="13691" y="1665"/>
                    </a:cubicBezTo>
                    <a:cubicBezTo>
                      <a:pt x="13775" y="2179"/>
                      <a:pt x="13424" y="2601"/>
                      <a:pt x="13045" y="2906"/>
                    </a:cubicBezTo>
                    <a:lnTo>
                      <a:pt x="13045" y="2906"/>
                    </a:lnTo>
                    <a:cubicBezTo>
                      <a:pt x="12716" y="2522"/>
                      <a:pt x="12472" y="1956"/>
                      <a:pt x="12727" y="1486"/>
                    </a:cubicBezTo>
                    <a:cubicBezTo>
                      <a:pt x="12825" y="1311"/>
                      <a:pt x="13014" y="1136"/>
                      <a:pt x="13228" y="1136"/>
                    </a:cubicBezTo>
                    <a:close/>
                    <a:moveTo>
                      <a:pt x="18181" y="0"/>
                    </a:moveTo>
                    <a:cubicBezTo>
                      <a:pt x="18107" y="0"/>
                      <a:pt x="18031" y="11"/>
                      <a:pt x="17954" y="33"/>
                    </a:cubicBezTo>
                    <a:cubicBezTo>
                      <a:pt x="17382" y="188"/>
                      <a:pt x="17120" y="867"/>
                      <a:pt x="17144" y="1403"/>
                    </a:cubicBezTo>
                    <a:cubicBezTo>
                      <a:pt x="17182" y="1943"/>
                      <a:pt x="17499" y="2393"/>
                      <a:pt x="17922" y="2710"/>
                    </a:cubicBezTo>
                    <a:lnTo>
                      <a:pt x="17922" y="2710"/>
                    </a:lnTo>
                    <a:cubicBezTo>
                      <a:pt x="17519" y="2997"/>
                      <a:pt x="17048" y="3209"/>
                      <a:pt x="16608" y="3391"/>
                    </a:cubicBezTo>
                    <a:cubicBezTo>
                      <a:pt x="16095" y="3596"/>
                      <a:pt x="15547" y="3748"/>
                      <a:pt x="15001" y="3748"/>
                    </a:cubicBezTo>
                    <a:cubicBezTo>
                      <a:pt x="14914" y="3748"/>
                      <a:pt x="14826" y="3744"/>
                      <a:pt x="14739" y="3736"/>
                    </a:cubicBezTo>
                    <a:cubicBezTo>
                      <a:pt x="14214" y="3692"/>
                      <a:pt x="13690" y="3490"/>
                      <a:pt x="13293" y="3151"/>
                    </a:cubicBezTo>
                    <a:lnTo>
                      <a:pt x="13293" y="3151"/>
                    </a:lnTo>
                    <a:cubicBezTo>
                      <a:pt x="13783" y="2744"/>
                      <a:pt x="14191" y="2199"/>
                      <a:pt x="14060" y="1534"/>
                    </a:cubicBezTo>
                    <a:cubicBezTo>
                      <a:pt x="14001" y="1248"/>
                      <a:pt x="13858" y="950"/>
                      <a:pt x="13572" y="819"/>
                    </a:cubicBezTo>
                    <a:cubicBezTo>
                      <a:pt x="13473" y="763"/>
                      <a:pt x="13367" y="739"/>
                      <a:pt x="13260" y="739"/>
                    </a:cubicBezTo>
                    <a:cubicBezTo>
                      <a:pt x="13070" y="739"/>
                      <a:pt x="12879" y="817"/>
                      <a:pt x="12727" y="938"/>
                    </a:cubicBezTo>
                    <a:cubicBezTo>
                      <a:pt x="12120" y="1415"/>
                      <a:pt x="12215" y="2272"/>
                      <a:pt x="12596" y="2867"/>
                    </a:cubicBezTo>
                    <a:cubicBezTo>
                      <a:pt x="12650" y="2951"/>
                      <a:pt x="12708" y="3031"/>
                      <a:pt x="12772" y="3107"/>
                    </a:cubicBezTo>
                    <a:lnTo>
                      <a:pt x="12772" y="3107"/>
                    </a:lnTo>
                    <a:cubicBezTo>
                      <a:pt x="12126" y="3541"/>
                      <a:pt x="11351" y="3833"/>
                      <a:pt x="10580" y="3833"/>
                    </a:cubicBezTo>
                    <a:cubicBezTo>
                      <a:pt x="10202" y="3833"/>
                      <a:pt x="9825" y="3763"/>
                      <a:pt x="9465" y="3605"/>
                    </a:cubicBezTo>
                    <a:cubicBezTo>
                      <a:pt x="9039" y="3414"/>
                      <a:pt x="8661" y="3118"/>
                      <a:pt x="8373" y="2752"/>
                    </a:cubicBezTo>
                    <a:lnTo>
                      <a:pt x="8373" y="2752"/>
                    </a:lnTo>
                    <a:cubicBezTo>
                      <a:pt x="8654" y="2445"/>
                      <a:pt x="8852" y="2063"/>
                      <a:pt x="8929" y="1653"/>
                    </a:cubicBezTo>
                    <a:cubicBezTo>
                      <a:pt x="8988" y="1319"/>
                      <a:pt x="8988" y="950"/>
                      <a:pt x="8810" y="653"/>
                    </a:cubicBezTo>
                    <a:cubicBezTo>
                      <a:pt x="8686" y="441"/>
                      <a:pt x="8485" y="321"/>
                      <a:pt x="8268" y="321"/>
                    </a:cubicBezTo>
                    <a:cubicBezTo>
                      <a:pt x="8192" y="321"/>
                      <a:pt x="8113" y="336"/>
                      <a:pt x="8036" y="367"/>
                    </a:cubicBezTo>
                    <a:cubicBezTo>
                      <a:pt x="7298" y="653"/>
                      <a:pt x="7441" y="1653"/>
                      <a:pt x="7679" y="2236"/>
                    </a:cubicBezTo>
                    <a:cubicBezTo>
                      <a:pt x="7748" y="2399"/>
                      <a:pt x="7830" y="2553"/>
                      <a:pt x="7924" y="2699"/>
                    </a:cubicBezTo>
                    <a:lnTo>
                      <a:pt x="7924" y="2699"/>
                    </a:lnTo>
                    <a:cubicBezTo>
                      <a:pt x="7809" y="2800"/>
                      <a:pt x="7683" y="2888"/>
                      <a:pt x="7548" y="2962"/>
                    </a:cubicBezTo>
                    <a:cubicBezTo>
                      <a:pt x="7205" y="3141"/>
                      <a:pt x="6811" y="3217"/>
                      <a:pt x="6416" y="3217"/>
                    </a:cubicBezTo>
                    <a:cubicBezTo>
                      <a:pt x="6179" y="3217"/>
                      <a:pt x="5942" y="3190"/>
                      <a:pt x="5714" y="3141"/>
                    </a:cubicBezTo>
                    <a:cubicBezTo>
                      <a:pt x="5244" y="3039"/>
                      <a:pt x="4757" y="2823"/>
                      <a:pt x="4455" y="2447"/>
                    </a:cubicBezTo>
                    <a:lnTo>
                      <a:pt x="4455" y="2447"/>
                    </a:lnTo>
                    <a:cubicBezTo>
                      <a:pt x="4654" y="2197"/>
                      <a:pt x="4815" y="1916"/>
                      <a:pt x="4916" y="1605"/>
                    </a:cubicBezTo>
                    <a:cubicBezTo>
                      <a:pt x="5000" y="1307"/>
                      <a:pt x="5071" y="938"/>
                      <a:pt x="4988" y="629"/>
                    </a:cubicBezTo>
                    <a:cubicBezTo>
                      <a:pt x="4919" y="388"/>
                      <a:pt x="4733" y="235"/>
                      <a:pt x="4522" y="235"/>
                    </a:cubicBezTo>
                    <a:cubicBezTo>
                      <a:pt x="4441" y="235"/>
                      <a:pt x="4356" y="257"/>
                      <a:pt x="4273" y="307"/>
                    </a:cubicBezTo>
                    <a:cubicBezTo>
                      <a:pt x="3678" y="641"/>
                      <a:pt x="3631" y="1546"/>
                      <a:pt x="3857" y="2117"/>
                    </a:cubicBezTo>
                    <a:cubicBezTo>
                      <a:pt x="3901" y="2236"/>
                      <a:pt x="3956" y="2347"/>
                      <a:pt x="4022" y="2450"/>
                    </a:cubicBezTo>
                    <a:lnTo>
                      <a:pt x="4022" y="2450"/>
                    </a:lnTo>
                    <a:cubicBezTo>
                      <a:pt x="3819" y="2665"/>
                      <a:pt x="3585" y="2851"/>
                      <a:pt x="3333" y="3010"/>
                    </a:cubicBezTo>
                    <a:cubicBezTo>
                      <a:pt x="2854" y="3306"/>
                      <a:pt x="2255" y="3559"/>
                      <a:pt x="1682" y="3559"/>
                    </a:cubicBezTo>
                    <a:cubicBezTo>
                      <a:pt x="1657" y="3559"/>
                      <a:pt x="1632" y="3559"/>
                      <a:pt x="1606" y="3558"/>
                    </a:cubicBezTo>
                    <a:cubicBezTo>
                      <a:pt x="1059" y="3546"/>
                      <a:pt x="535" y="3200"/>
                      <a:pt x="416" y="2629"/>
                    </a:cubicBezTo>
                    <a:cubicBezTo>
                      <a:pt x="380" y="2516"/>
                      <a:pt x="293" y="2467"/>
                      <a:pt x="211" y="2467"/>
                    </a:cubicBezTo>
                    <a:cubicBezTo>
                      <a:pt x="102" y="2467"/>
                      <a:pt x="1" y="2553"/>
                      <a:pt x="35" y="2689"/>
                    </a:cubicBezTo>
                    <a:cubicBezTo>
                      <a:pt x="190" y="3391"/>
                      <a:pt x="844" y="3855"/>
                      <a:pt x="1547" y="3879"/>
                    </a:cubicBezTo>
                    <a:cubicBezTo>
                      <a:pt x="1584" y="3881"/>
                      <a:pt x="1621" y="3882"/>
                      <a:pt x="1658" y="3882"/>
                    </a:cubicBezTo>
                    <a:cubicBezTo>
                      <a:pt x="2373" y="3882"/>
                      <a:pt x="3101" y="3561"/>
                      <a:pt x="3678" y="3165"/>
                    </a:cubicBezTo>
                    <a:cubicBezTo>
                      <a:pt x="3871" y="3031"/>
                      <a:pt x="4055" y="2879"/>
                      <a:pt x="4222" y="2710"/>
                    </a:cubicBezTo>
                    <a:lnTo>
                      <a:pt x="4222" y="2710"/>
                    </a:lnTo>
                    <a:cubicBezTo>
                      <a:pt x="4533" y="3048"/>
                      <a:pt x="4964" y="3276"/>
                      <a:pt x="5416" y="3403"/>
                    </a:cubicBezTo>
                    <a:cubicBezTo>
                      <a:pt x="5732" y="3496"/>
                      <a:pt x="6065" y="3546"/>
                      <a:pt x="6398" y="3546"/>
                    </a:cubicBezTo>
                    <a:cubicBezTo>
                      <a:pt x="6833" y="3546"/>
                      <a:pt x="7269" y="3461"/>
                      <a:pt x="7667" y="3272"/>
                    </a:cubicBezTo>
                    <a:cubicBezTo>
                      <a:pt x="7832" y="3195"/>
                      <a:pt x="7987" y="3097"/>
                      <a:pt x="8129" y="2982"/>
                    </a:cubicBezTo>
                    <a:lnTo>
                      <a:pt x="8129" y="2982"/>
                    </a:lnTo>
                    <a:cubicBezTo>
                      <a:pt x="8737" y="3731"/>
                      <a:pt x="9665" y="4175"/>
                      <a:pt x="10636" y="4175"/>
                    </a:cubicBezTo>
                    <a:cubicBezTo>
                      <a:pt x="10761" y="4175"/>
                      <a:pt x="10887" y="4168"/>
                      <a:pt x="11012" y="4153"/>
                    </a:cubicBezTo>
                    <a:cubicBezTo>
                      <a:pt x="11730" y="4065"/>
                      <a:pt x="12427" y="3782"/>
                      <a:pt x="13018" y="3361"/>
                    </a:cubicBezTo>
                    <a:lnTo>
                      <a:pt x="13018" y="3361"/>
                    </a:lnTo>
                    <a:cubicBezTo>
                      <a:pt x="13378" y="3684"/>
                      <a:pt x="13826" y="3907"/>
                      <a:pt x="14287" y="4022"/>
                    </a:cubicBezTo>
                    <a:cubicBezTo>
                      <a:pt x="14523" y="4077"/>
                      <a:pt x="14763" y="4101"/>
                      <a:pt x="15003" y="4101"/>
                    </a:cubicBezTo>
                    <a:cubicBezTo>
                      <a:pt x="15548" y="4101"/>
                      <a:pt x="16096" y="3974"/>
                      <a:pt x="16608" y="3784"/>
                    </a:cubicBezTo>
                    <a:cubicBezTo>
                      <a:pt x="17120" y="3587"/>
                      <a:pt x="17747" y="3306"/>
                      <a:pt x="18256" y="2923"/>
                    </a:cubicBezTo>
                    <a:lnTo>
                      <a:pt x="18256" y="2923"/>
                    </a:lnTo>
                    <a:cubicBezTo>
                      <a:pt x="18259" y="2924"/>
                      <a:pt x="18261" y="2925"/>
                      <a:pt x="18263" y="2927"/>
                    </a:cubicBezTo>
                    <a:cubicBezTo>
                      <a:pt x="18954" y="3308"/>
                      <a:pt x="19764" y="3462"/>
                      <a:pt x="20537" y="3462"/>
                    </a:cubicBezTo>
                    <a:cubicBezTo>
                      <a:pt x="21337" y="3462"/>
                      <a:pt x="22307" y="3272"/>
                      <a:pt x="23061" y="2817"/>
                    </a:cubicBezTo>
                    <a:lnTo>
                      <a:pt x="23061" y="2817"/>
                    </a:lnTo>
                    <a:cubicBezTo>
                      <a:pt x="23103" y="2847"/>
                      <a:pt x="23147" y="2876"/>
                      <a:pt x="23193" y="2903"/>
                    </a:cubicBezTo>
                    <a:cubicBezTo>
                      <a:pt x="23763" y="3249"/>
                      <a:pt x="24490" y="3351"/>
                      <a:pt x="25165" y="3351"/>
                    </a:cubicBezTo>
                    <a:cubicBezTo>
                      <a:pt x="25279" y="3351"/>
                      <a:pt x="25392" y="3349"/>
                      <a:pt x="25502" y="3343"/>
                    </a:cubicBezTo>
                    <a:cubicBezTo>
                      <a:pt x="26239" y="3320"/>
                      <a:pt x="27059" y="3189"/>
                      <a:pt x="27714" y="2798"/>
                    </a:cubicBezTo>
                    <a:lnTo>
                      <a:pt x="27714" y="2798"/>
                    </a:lnTo>
                    <a:cubicBezTo>
                      <a:pt x="28196" y="3203"/>
                      <a:pt x="28880" y="3309"/>
                      <a:pt x="29503" y="3320"/>
                    </a:cubicBezTo>
                    <a:cubicBezTo>
                      <a:pt x="29538" y="3320"/>
                      <a:pt x="29573" y="3320"/>
                      <a:pt x="29608" y="3320"/>
                    </a:cubicBezTo>
                    <a:cubicBezTo>
                      <a:pt x="30421" y="3320"/>
                      <a:pt x="31262" y="3188"/>
                      <a:pt x="32015" y="2903"/>
                    </a:cubicBezTo>
                    <a:cubicBezTo>
                      <a:pt x="32118" y="2864"/>
                      <a:pt x="32223" y="2821"/>
                      <a:pt x="32327" y="2772"/>
                    </a:cubicBezTo>
                    <a:lnTo>
                      <a:pt x="32327" y="2772"/>
                    </a:lnTo>
                    <a:cubicBezTo>
                      <a:pt x="32593" y="3051"/>
                      <a:pt x="32919" y="3276"/>
                      <a:pt x="33265" y="3427"/>
                    </a:cubicBezTo>
                    <a:cubicBezTo>
                      <a:pt x="33647" y="3597"/>
                      <a:pt x="34055" y="3678"/>
                      <a:pt x="34469" y="3678"/>
                    </a:cubicBezTo>
                    <a:cubicBezTo>
                      <a:pt x="34778" y="3678"/>
                      <a:pt x="35091" y="3632"/>
                      <a:pt x="35396" y="3546"/>
                    </a:cubicBezTo>
                    <a:cubicBezTo>
                      <a:pt x="35600" y="3492"/>
                      <a:pt x="35543" y="3177"/>
                      <a:pt x="35355" y="3177"/>
                    </a:cubicBezTo>
                    <a:cubicBezTo>
                      <a:pt x="35334" y="3177"/>
                      <a:pt x="35313" y="3180"/>
                      <a:pt x="35289" y="3189"/>
                    </a:cubicBezTo>
                    <a:cubicBezTo>
                      <a:pt x="35035" y="3260"/>
                      <a:pt x="34771" y="3296"/>
                      <a:pt x="34509" y="3296"/>
                    </a:cubicBezTo>
                    <a:cubicBezTo>
                      <a:pt x="33826" y="3296"/>
                      <a:pt x="33151" y="3055"/>
                      <a:pt x="32672" y="2581"/>
                    </a:cubicBezTo>
                    <a:lnTo>
                      <a:pt x="32672" y="2581"/>
                    </a:lnTo>
                    <a:cubicBezTo>
                      <a:pt x="33036" y="2346"/>
                      <a:pt x="33331" y="2022"/>
                      <a:pt x="33384" y="1581"/>
                    </a:cubicBezTo>
                    <a:cubicBezTo>
                      <a:pt x="33456" y="1069"/>
                      <a:pt x="33194" y="355"/>
                      <a:pt x="32587" y="343"/>
                    </a:cubicBezTo>
                    <a:cubicBezTo>
                      <a:pt x="32579" y="343"/>
                      <a:pt x="32571" y="343"/>
                      <a:pt x="32563" y="343"/>
                    </a:cubicBezTo>
                    <a:cubicBezTo>
                      <a:pt x="32252" y="343"/>
                      <a:pt x="31987" y="576"/>
                      <a:pt x="31836" y="831"/>
                    </a:cubicBezTo>
                    <a:cubicBezTo>
                      <a:pt x="31658" y="1165"/>
                      <a:pt x="31670" y="1557"/>
                      <a:pt x="31789" y="1903"/>
                    </a:cubicBezTo>
                    <a:cubicBezTo>
                      <a:pt x="31860" y="2109"/>
                      <a:pt x="31962" y="2303"/>
                      <a:pt x="32088" y="2481"/>
                    </a:cubicBezTo>
                    <a:lnTo>
                      <a:pt x="32088" y="2481"/>
                    </a:lnTo>
                    <a:cubicBezTo>
                      <a:pt x="31897" y="2563"/>
                      <a:pt x="31699" y="2625"/>
                      <a:pt x="31515" y="2677"/>
                    </a:cubicBezTo>
                    <a:cubicBezTo>
                      <a:pt x="30911" y="2867"/>
                      <a:pt x="30288" y="2954"/>
                      <a:pt x="29679" y="2954"/>
                    </a:cubicBezTo>
                    <a:cubicBezTo>
                      <a:pt x="29604" y="2954"/>
                      <a:pt x="29530" y="2953"/>
                      <a:pt x="29455" y="2950"/>
                    </a:cubicBezTo>
                    <a:cubicBezTo>
                      <a:pt x="28959" y="2930"/>
                      <a:pt x="28429" y="2867"/>
                      <a:pt x="28026" y="2571"/>
                    </a:cubicBezTo>
                    <a:lnTo>
                      <a:pt x="28026" y="2571"/>
                    </a:lnTo>
                    <a:cubicBezTo>
                      <a:pt x="28408" y="2236"/>
                      <a:pt x="28674" y="1759"/>
                      <a:pt x="28598" y="1236"/>
                    </a:cubicBezTo>
                    <a:cubicBezTo>
                      <a:pt x="28550" y="962"/>
                      <a:pt x="28407" y="688"/>
                      <a:pt x="28181" y="545"/>
                    </a:cubicBezTo>
                    <a:cubicBezTo>
                      <a:pt x="28096" y="501"/>
                      <a:pt x="28008" y="481"/>
                      <a:pt x="27921" y="481"/>
                    </a:cubicBezTo>
                    <a:cubicBezTo>
                      <a:pt x="27704" y="481"/>
                      <a:pt x="27496" y="605"/>
                      <a:pt x="27360" y="784"/>
                    </a:cubicBezTo>
                    <a:cubicBezTo>
                      <a:pt x="26973" y="1284"/>
                      <a:pt x="27075" y="2013"/>
                      <a:pt x="27438" y="2503"/>
                    </a:cubicBezTo>
                    <a:lnTo>
                      <a:pt x="27438" y="2503"/>
                    </a:lnTo>
                    <a:cubicBezTo>
                      <a:pt x="27310" y="2576"/>
                      <a:pt x="27174" y="2638"/>
                      <a:pt x="27038" y="2689"/>
                    </a:cubicBezTo>
                    <a:cubicBezTo>
                      <a:pt x="26462" y="2899"/>
                      <a:pt x="25824" y="2976"/>
                      <a:pt x="25210" y="2976"/>
                    </a:cubicBezTo>
                    <a:cubicBezTo>
                      <a:pt x="25165" y="2976"/>
                      <a:pt x="25119" y="2975"/>
                      <a:pt x="25074" y="2974"/>
                    </a:cubicBezTo>
                    <a:cubicBezTo>
                      <a:pt x="24504" y="2963"/>
                      <a:pt x="23892" y="2879"/>
                      <a:pt x="23386" y="2593"/>
                    </a:cubicBezTo>
                    <a:lnTo>
                      <a:pt x="23386" y="2593"/>
                    </a:lnTo>
                    <a:cubicBezTo>
                      <a:pt x="23768" y="2291"/>
                      <a:pt x="24064" y="1903"/>
                      <a:pt x="24205" y="1415"/>
                    </a:cubicBezTo>
                    <a:cubicBezTo>
                      <a:pt x="24383" y="807"/>
                      <a:pt x="24074" y="176"/>
                      <a:pt x="23383" y="129"/>
                    </a:cubicBezTo>
                    <a:cubicBezTo>
                      <a:pt x="23361" y="127"/>
                      <a:pt x="23340" y="127"/>
                      <a:pt x="23318" y="127"/>
                    </a:cubicBezTo>
                    <a:cubicBezTo>
                      <a:pt x="22724" y="127"/>
                      <a:pt x="22333" y="602"/>
                      <a:pt x="22264" y="1176"/>
                    </a:cubicBezTo>
                    <a:cubicBezTo>
                      <a:pt x="22212" y="1690"/>
                      <a:pt x="22407" y="2173"/>
                      <a:pt x="22743" y="2537"/>
                    </a:cubicBezTo>
                    <a:lnTo>
                      <a:pt x="22743" y="2537"/>
                    </a:lnTo>
                    <a:cubicBezTo>
                      <a:pt x="22584" y="2631"/>
                      <a:pt x="22418" y="2713"/>
                      <a:pt x="22252" y="2784"/>
                    </a:cubicBezTo>
                    <a:cubicBezTo>
                      <a:pt x="21701" y="2990"/>
                      <a:pt x="21090" y="3099"/>
                      <a:pt x="20480" y="3099"/>
                    </a:cubicBezTo>
                    <a:cubicBezTo>
                      <a:pt x="19807" y="3099"/>
                      <a:pt x="19135" y="2966"/>
                      <a:pt x="18547" y="2681"/>
                    </a:cubicBezTo>
                    <a:lnTo>
                      <a:pt x="18547" y="2681"/>
                    </a:lnTo>
                    <a:cubicBezTo>
                      <a:pt x="19047" y="2214"/>
                      <a:pt x="19350" y="1620"/>
                      <a:pt x="19144" y="879"/>
                    </a:cubicBezTo>
                    <a:cubicBezTo>
                      <a:pt x="19011" y="426"/>
                      <a:pt x="18646" y="0"/>
                      <a:pt x="18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5"/>
              <p:cNvSpPr/>
              <p:nvPr/>
            </p:nvSpPr>
            <p:spPr>
              <a:xfrm>
                <a:off x="-2720075" y="1838750"/>
                <a:ext cx="778550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1142" h="4182" extrusionOk="0">
                    <a:moveTo>
                      <a:pt x="4195" y="572"/>
                    </a:moveTo>
                    <a:cubicBezTo>
                      <a:pt x="4373" y="596"/>
                      <a:pt x="4290" y="1108"/>
                      <a:pt x="4278" y="1215"/>
                    </a:cubicBezTo>
                    <a:cubicBezTo>
                      <a:pt x="4230" y="1465"/>
                      <a:pt x="4159" y="1703"/>
                      <a:pt x="4028" y="1917"/>
                    </a:cubicBezTo>
                    <a:cubicBezTo>
                      <a:pt x="4003" y="1962"/>
                      <a:pt x="3977" y="2007"/>
                      <a:pt x="3949" y="2050"/>
                    </a:cubicBezTo>
                    <a:lnTo>
                      <a:pt x="3949" y="2050"/>
                    </a:lnTo>
                    <a:cubicBezTo>
                      <a:pt x="3929" y="2004"/>
                      <a:pt x="3912" y="1955"/>
                      <a:pt x="3897" y="1905"/>
                    </a:cubicBezTo>
                    <a:cubicBezTo>
                      <a:pt x="3814" y="1667"/>
                      <a:pt x="3790" y="1405"/>
                      <a:pt x="3838" y="1155"/>
                    </a:cubicBezTo>
                    <a:cubicBezTo>
                      <a:pt x="3849" y="1048"/>
                      <a:pt x="3897" y="929"/>
                      <a:pt x="3933" y="846"/>
                    </a:cubicBezTo>
                    <a:cubicBezTo>
                      <a:pt x="3980" y="774"/>
                      <a:pt x="4088" y="572"/>
                      <a:pt x="4195" y="572"/>
                    </a:cubicBezTo>
                    <a:close/>
                    <a:moveTo>
                      <a:pt x="30288" y="664"/>
                    </a:moveTo>
                    <a:cubicBezTo>
                      <a:pt x="30333" y="664"/>
                      <a:pt x="30378" y="675"/>
                      <a:pt x="30424" y="703"/>
                    </a:cubicBezTo>
                    <a:cubicBezTo>
                      <a:pt x="30769" y="965"/>
                      <a:pt x="30746" y="1524"/>
                      <a:pt x="30531" y="1858"/>
                    </a:cubicBezTo>
                    <a:cubicBezTo>
                      <a:pt x="30433" y="2009"/>
                      <a:pt x="30303" y="2134"/>
                      <a:pt x="30154" y="2238"/>
                    </a:cubicBezTo>
                    <a:lnTo>
                      <a:pt x="30154" y="2238"/>
                    </a:lnTo>
                    <a:cubicBezTo>
                      <a:pt x="30039" y="2070"/>
                      <a:pt x="29948" y="1887"/>
                      <a:pt x="29888" y="1691"/>
                    </a:cubicBezTo>
                    <a:cubicBezTo>
                      <a:pt x="29817" y="1429"/>
                      <a:pt x="29805" y="1108"/>
                      <a:pt x="29972" y="870"/>
                    </a:cubicBezTo>
                    <a:cubicBezTo>
                      <a:pt x="30043" y="763"/>
                      <a:pt x="30160" y="664"/>
                      <a:pt x="30288" y="664"/>
                    </a:cubicBezTo>
                    <a:close/>
                    <a:moveTo>
                      <a:pt x="25942" y="824"/>
                    </a:moveTo>
                    <a:cubicBezTo>
                      <a:pt x="25995" y="824"/>
                      <a:pt x="26049" y="851"/>
                      <a:pt x="26102" y="917"/>
                    </a:cubicBezTo>
                    <a:cubicBezTo>
                      <a:pt x="26221" y="1084"/>
                      <a:pt x="26257" y="1322"/>
                      <a:pt x="26233" y="1513"/>
                    </a:cubicBezTo>
                    <a:cubicBezTo>
                      <a:pt x="26197" y="1813"/>
                      <a:pt x="26029" y="2063"/>
                      <a:pt x="25809" y="2262"/>
                    </a:cubicBezTo>
                    <a:lnTo>
                      <a:pt x="25809" y="2262"/>
                    </a:lnTo>
                    <a:cubicBezTo>
                      <a:pt x="25563" y="1910"/>
                      <a:pt x="25464" y="1367"/>
                      <a:pt x="25697" y="1001"/>
                    </a:cubicBezTo>
                    <a:cubicBezTo>
                      <a:pt x="25765" y="903"/>
                      <a:pt x="25851" y="824"/>
                      <a:pt x="25942" y="824"/>
                    </a:cubicBezTo>
                    <a:close/>
                    <a:moveTo>
                      <a:pt x="21639" y="463"/>
                    </a:moveTo>
                    <a:cubicBezTo>
                      <a:pt x="21791" y="463"/>
                      <a:pt x="21944" y="513"/>
                      <a:pt x="22030" y="631"/>
                    </a:cubicBezTo>
                    <a:cubicBezTo>
                      <a:pt x="22197" y="834"/>
                      <a:pt x="22173" y="1096"/>
                      <a:pt x="22114" y="1322"/>
                    </a:cubicBezTo>
                    <a:cubicBezTo>
                      <a:pt x="21994" y="1723"/>
                      <a:pt x="21751" y="2049"/>
                      <a:pt x="21439" y="2305"/>
                    </a:cubicBezTo>
                    <a:lnTo>
                      <a:pt x="21439" y="2305"/>
                    </a:lnTo>
                    <a:cubicBezTo>
                      <a:pt x="21225" y="2089"/>
                      <a:pt x="21080" y="1806"/>
                      <a:pt x="21042" y="1441"/>
                    </a:cubicBezTo>
                    <a:cubicBezTo>
                      <a:pt x="20994" y="1048"/>
                      <a:pt x="21125" y="512"/>
                      <a:pt x="21590" y="465"/>
                    </a:cubicBezTo>
                    <a:cubicBezTo>
                      <a:pt x="21606" y="464"/>
                      <a:pt x="21623" y="463"/>
                      <a:pt x="21639" y="463"/>
                    </a:cubicBezTo>
                    <a:close/>
                    <a:moveTo>
                      <a:pt x="7659" y="667"/>
                    </a:moveTo>
                    <a:cubicBezTo>
                      <a:pt x="7898" y="667"/>
                      <a:pt x="7945" y="1048"/>
                      <a:pt x="7945" y="1215"/>
                    </a:cubicBezTo>
                    <a:cubicBezTo>
                      <a:pt x="7945" y="1489"/>
                      <a:pt x="7898" y="1751"/>
                      <a:pt x="7778" y="2001"/>
                    </a:cubicBezTo>
                    <a:cubicBezTo>
                      <a:pt x="7722" y="2129"/>
                      <a:pt x="7653" y="2249"/>
                      <a:pt x="7572" y="2359"/>
                    </a:cubicBezTo>
                    <a:lnTo>
                      <a:pt x="7572" y="2359"/>
                    </a:lnTo>
                    <a:cubicBezTo>
                      <a:pt x="7520" y="2259"/>
                      <a:pt x="7473" y="2155"/>
                      <a:pt x="7433" y="2048"/>
                    </a:cubicBezTo>
                    <a:cubicBezTo>
                      <a:pt x="7350" y="1798"/>
                      <a:pt x="7267" y="1513"/>
                      <a:pt x="7290" y="1227"/>
                    </a:cubicBezTo>
                    <a:cubicBezTo>
                      <a:pt x="7302" y="1024"/>
                      <a:pt x="7386" y="679"/>
                      <a:pt x="7659" y="667"/>
                    </a:cubicBezTo>
                    <a:close/>
                    <a:moveTo>
                      <a:pt x="16869" y="356"/>
                    </a:moveTo>
                    <a:cubicBezTo>
                      <a:pt x="17015" y="356"/>
                      <a:pt x="17160" y="439"/>
                      <a:pt x="17268" y="608"/>
                    </a:cubicBezTo>
                    <a:cubicBezTo>
                      <a:pt x="17530" y="977"/>
                      <a:pt x="17530" y="1501"/>
                      <a:pt x="17327" y="1882"/>
                    </a:cubicBezTo>
                    <a:cubicBezTo>
                      <a:pt x="17231" y="2091"/>
                      <a:pt x="17089" y="2273"/>
                      <a:pt x="16922" y="2433"/>
                    </a:cubicBezTo>
                    <a:lnTo>
                      <a:pt x="16922" y="2433"/>
                    </a:lnTo>
                    <a:cubicBezTo>
                      <a:pt x="16714" y="2278"/>
                      <a:pt x="16535" y="2087"/>
                      <a:pt x="16411" y="1858"/>
                    </a:cubicBezTo>
                    <a:cubicBezTo>
                      <a:pt x="16196" y="1465"/>
                      <a:pt x="16220" y="953"/>
                      <a:pt x="16470" y="596"/>
                    </a:cubicBezTo>
                    <a:cubicBezTo>
                      <a:pt x="16582" y="436"/>
                      <a:pt x="16726" y="356"/>
                      <a:pt x="16869" y="356"/>
                    </a:cubicBezTo>
                    <a:close/>
                    <a:moveTo>
                      <a:pt x="12280" y="1094"/>
                    </a:moveTo>
                    <a:cubicBezTo>
                      <a:pt x="12292" y="1094"/>
                      <a:pt x="12303" y="1095"/>
                      <a:pt x="12315" y="1096"/>
                    </a:cubicBezTo>
                    <a:cubicBezTo>
                      <a:pt x="12529" y="1132"/>
                      <a:pt x="12624" y="1334"/>
                      <a:pt x="12672" y="1513"/>
                    </a:cubicBezTo>
                    <a:cubicBezTo>
                      <a:pt x="12731" y="1751"/>
                      <a:pt x="12708" y="2001"/>
                      <a:pt x="12601" y="2215"/>
                    </a:cubicBezTo>
                    <a:cubicBezTo>
                      <a:pt x="12489" y="2460"/>
                      <a:pt x="12312" y="2669"/>
                      <a:pt x="12107" y="2849"/>
                    </a:cubicBezTo>
                    <a:lnTo>
                      <a:pt x="12107" y="2849"/>
                    </a:lnTo>
                    <a:cubicBezTo>
                      <a:pt x="11976" y="2681"/>
                      <a:pt x="11874" y="2493"/>
                      <a:pt x="11815" y="2286"/>
                    </a:cubicBezTo>
                    <a:cubicBezTo>
                      <a:pt x="11719" y="2036"/>
                      <a:pt x="11696" y="1727"/>
                      <a:pt x="11815" y="1465"/>
                    </a:cubicBezTo>
                    <a:cubicBezTo>
                      <a:pt x="11894" y="1296"/>
                      <a:pt x="12069" y="1094"/>
                      <a:pt x="12280" y="1094"/>
                    </a:cubicBezTo>
                    <a:close/>
                    <a:moveTo>
                      <a:pt x="16892" y="0"/>
                    </a:moveTo>
                    <a:cubicBezTo>
                      <a:pt x="16625" y="0"/>
                      <a:pt x="16360" y="143"/>
                      <a:pt x="16184" y="393"/>
                    </a:cubicBezTo>
                    <a:cubicBezTo>
                      <a:pt x="15851" y="870"/>
                      <a:pt x="15827" y="1548"/>
                      <a:pt x="16077" y="2048"/>
                    </a:cubicBezTo>
                    <a:cubicBezTo>
                      <a:pt x="16205" y="2305"/>
                      <a:pt x="16391" y="2518"/>
                      <a:pt x="16609" y="2694"/>
                    </a:cubicBezTo>
                    <a:lnTo>
                      <a:pt x="16609" y="2694"/>
                    </a:lnTo>
                    <a:cubicBezTo>
                      <a:pt x="16490" y="2780"/>
                      <a:pt x="16366" y="2858"/>
                      <a:pt x="16244" y="2929"/>
                    </a:cubicBezTo>
                    <a:cubicBezTo>
                      <a:pt x="15560" y="3338"/>
                      <a:pt x="14743" y="3705"/>
                      <a:pt x="13930" y="3705"/>
                    </a:cubicBezTo>
                    <a:cubicBezTo>
                      <a:pt x="13581" y="3705"/>
                      <a:pt x="13234" y="3638"/>
                      <a:pt x="12898" y="3477"/>
                    </a:cubicBezTo>
                    <a:cubicBezTo>
                      <a:pt x="12718" y="3389"/>
                      <a:pt x="12545" y="3277"/>
                      <a:pt x="12390" y="3144"/>
                    </a:cubicBezTo>
                    <a:lnTo>
                      <a:pt x="12390" y="3144"/>
                    </a:lnTo>
                    <a:cubicBezTo>
                      <a:pt x="12666" y="2897"/>
                      <a:pt x="12895" y="2605"/>
                      <a:pt x="13017" y="2263"/>
                    </a:cubicBezTo>
                    <a:cubicBezTo>
                      <a:pt x="13196" y="1751"/>
                      <a:pt x="13065" y="929"/>
                      <a:pt x="12470" y="774"/>
                    </a:cubicBezTo>
                    <a:cubicBezTo>
                      <a:pt x="12407" y="759"/>
                      <a:pt x="12346" y="751"/>
                      <a:pt x="12288" y="751"/>
                    </a:cubicBezTo>
                    <a:cubicBezTo>
                      <a:pt x="11728" y="751"/>
                      <a:pt x="11387" y="1434"/>
                      <a:pt x="11398" y="1941"/>
                    </a:cubicBezTo>
                    <a:cubicBezTo>
                      <a:pt x="11412" y="2357"/>
                      <a:pt x="11575" y="2744"/>
                      <a:pt x="11821" y="3070"/>
                    </a:cubicBezTo>
                    <a:lnTo>
                      <a:pt x="11821" y="3070"/>
                    </a:lnTo>
                    <a:cubicBezTo>
                      <a:pt x="11666" y="3178"/>
                      <a:pt x="11505" y="3273"/>
                      <a:pt x="11350" y="3358"/>
                    </a:cubicBezTo>
                    <a:cubicBezTo>
                      <a:pt x="10875" y="3616"/>
                      <a:pt x="10351" y="3764"/>
                      <a:pt x="9834" y="3764"/>
                    </a:cubicBezTo>
                    <a:cubicBezTo>
                      <a:pt x="9303" y="3764"/>
                      <a:pt x="8779" y="3607"/>
                      <a:pt x="8326" y="3251"/>
                    </a:cubicBezTo>
                    <a:cubicBezTo>
                      <a:pt x="8129" y="3100"/>
                      <a:pt x="7954" y="2923"/>
                      <a:pt x="7806" y="2726"/>
                    </a:cubicBezTo>
                    <a:lnTo>
                      <a:pt x="7806" y="2726"/>
                    </a:lnTo>
                    <a:cubicBezTo>
                      <a:pt x="7945" y="2558"/>
                      <a:pt x="8060" y="2370"/>
                      <a:pt x="8148" y="2167"/>
                    </a:cubicBezTo>
                    <a:cubicBezTo>
                      <a:pt x="8290" y="1858"/>
                      <a:pt x="8362" y="1501"/>
                      <a:pt x="8326" y="1143"/>
                    </a:cubicBezTo>
                    <a:cubicBezTo>
                      <a:pt x="8302" y="858"/>
                      <a:pt x="8195" y="512"/>
                      <a:pt x="7909" y="381"/>
                    </a:cubicBezTo>
                    <a:cubicBezTo>
                      <a:pt x="7831" y="344"/>
                      <a:pt x="7753" y="327"/>
                      <a:pt x="7676" y="327"/>
                    </a:cubicBezTo>
                    <a:cubicBezTo>
                      <a:pt x="7459" y="327"/>
                      <a:pt x="7255" y="462"/>
                      <a:pt x="7124" y="655"/>
                    </a:cubicBezTo>
                    <a:cubicBezTo>
                      <a:pt x="6921" y="953"/>
                      <a:pt x="6897" y="1334"/>
                      <a:pt x="6957" y="1679"/>
                    </a:cubicBezTo>
                    <a:cubicBezTo>
                      <a:pt x="7016" y="2023"/>
                      <a:pt x="7137" y="2352"/>
                      <a:pt x="7308" y="2652"/>
                    </a:cubicBezTo>
                    <a:lnTo>
                      <a:pt x="7308" y="2652"/>
                    </a:lnTo>
                    <a:cubicBezTo>
                      <a:pt x="7106" y="2834"/>
                      <a:pt x="6865" y="2970"/>
                      <a:pt x="6600" y="3048"/>
                    </a:cubicBezTo>
                    <a:cubicBezTo>
                      <a:pt x="6385" y="3111"/>
                      <a:pt x="6150" y="3143"/>
                      <a:pt x="5911" y="3143"/>
                    </a:cubicBezTo>
                    <a:cubicBezTo>
                      <a:pt x="5267" y="3143"/>
                      <a:pt x="4590" y="2914"/>
                      <a:pt x="4189" y="2442"/>
                    </a:cubicBezTo>
                    <a:lnTo>
                      <a:pt x="4189" y="2442"/>
                    </a:lnTo>
                    <a:cubicBezTo>
                      <a:pt x="4325" y="2250"/>
                      <a:pt x="4440" y="2043"/>
                      <a:pt x="4528" y="1822"/>
                    </a:cubicBezTo>
                    <a:cubicBezTo>
                      <a:pt x="4647" y="1524"/>
                      <a:pt x="4707" y="1203"/>
                      <a:pt x="4695" y="882"/>
                    </a:cubicBezTo>
                    <a:cubicBezTo>
                      <a:pt x="4683" y="589"/>
                      <a:pt x="4556" y="262"/>
                      <a:pt x="4224" y="262"/>
                    </a:cubicBezTo>
                    <a:cubicBezTo>
                      <a:pt x="4219" y="262"/>
                      <a:pt x="4213" y="262"/>
                      <a:pt x="4207" y="262"/>
                    </a:cubicBezTo>
                    <a:cubicBezTo>
                      <a:pt x="3873" y="274"/>
                      <a:pt x="3659" y="631"/>
                      <a:pt x="3552" y="905"/>
                    </a:cubicBezTo>
                    <a:cubicBezTo>
                      <a:pt x="3445" y="1203"/>
                      <a:pt x="3445" y="1524"/>
                      <a:pt x="3492" y="1822"/>
                    </a:cubicBezTo>
                    <a:cubicBezTo>
                      <a:pt x="3529" y="2023"/>
                      <a:pt x="3598" y="2213"/>
                      <a:pt x="3694" y="2388"/>
                    </a:cubicBezTo>
                    <a:lnTo>
                      <a:pt x="3694" y="2388"/>
                    </a:lnTo>
                    <a:cubicBezTo>
                      <a:pt x="3492" y="2617"/>
                      <a:pt x="3249" y="2817"/>
                      <a:pt x="2980" y="2977"/>
                    </a:cubicBezTo>
                    <a:cubicBezTo>
                      <a:pt x="2579" y="3241"/>
                      <a:pt x="2046" y="3477"/>
                      <a:pt x="1540" y="3477"/>
                    </a:cubicBezTo>
                    <a:cubicBezTo>
                      <a:pt x="1476" y="3477"/>
                      <a:pt x="1412" y="3473"/>
                      <a:pt x="1349" y="3465"/>
                    </a:cubicBezTo>
                    <a:cubicBezTo>
                      <a:pt x="861" y="3406"/>
                      <a:pt x="456" y="3037"/>
                      <a:pt x="349" y="2560"/>
                    </a:cubicBezTo>
                    <a:cubicBezTo>
                      <a:pt x="345" y="2503"/>
                      <a:pt x="300" y="2477"/>
                      <a:pt x="246" y="2477"/>
                    </a:cubicBezTo>
                    <a:cubicBezTo>
                      <a:pt x="141" y="2477"/>
                      <a:pt x="0" y="2574"/>
                      <a:pt x="39" y="2739"/>
                    </a:cubicBezTo>
                    <a:cubicBezTo>
                      <a:pt x="170" y="3370"/>
                      <a:pt x="718" y="3846"/>
                      <a:pt x="1361" y="3906"/>
                    </a:cubicBezTo>
                    <a:cubicBezTo>
                      <a:pt x="1426" y="3912"/>
                      <a:pt x="1492" y="3916"/>
                      <a:pt x="1558" y="3916"/>
                    </a:cubicBezTo>
                    <a:cubicBezTo>
                      <a:pt x="2189" y="3916"/>
                      <a:pt x="2842" y="3619"/>
                      <a:pt x="3337" y="3263"/>
                    </a:cubicBezTo>
                    <a:cubicBezTo>
                      <a:pt x="3560" y="3116"/>
                      <a:pt x="3764" y="2942"/>
                      <a:pt x="3945" y="2745"/>
                    </a:cubicBezTo>
                    <a:lnTo>
                      <a:pt x="3945" y="2745"/>
                    </a:lnTo>
                    <a:cubicBezTo>
                      <a:pt x="4146" y="2973"/>
                      <a:pt x="4399" y="3158"/>
                      <a:pt x="4683" y="3287"/>
                    </a:cubicBezTo>
                    <a:cubicBezTo>
                      <a:pt x="5081" y="3460"/>
                      <a:pt x="5527" y="3556"/>
                      <a:pt x="5967" y="3556"/>
                    </a:cubicBezTo>
                    <a:cubicBezTo>
                      <a:pt x="6223" y="3556"/>
                      <a:pt x="6478" y="3523"/>
                      <a:pt x="6719" y="3453"/>
                    </a:cubicBezTo>
                    <a:cubicBezTo>
                      <a:pt x="7028" y="3358"/>
                      <a:pt x="7304" y="3202"/>
                      <a:pt x="7538" y="2999"/>
                    </a:cubicBezTo>
                    <a:lnTo>
                      <a:pt x="7538" y="2999"/>
                    </a:lnTo>
                    <a:cubicBezTo>
                      <a:pt x="8004" y="3609"/>
                      <a:pt x="8690" y="4046"/>
                      <a:pt x="9457" y="4156"/>
                    </a:cubicBezTo>
                    <a:cubicBezTo>
                      <a:pt x="9586" y="4173"/>
                      <a:pt x="9716" y="4181"/>
                      <a:pt x="9845" y="4181"/>
                    </a:cubicBezTo>
                    <a:cubicBezTo>
                      <a:pt x="10434" y="4181"/>
                      <a:pt x="11021" y="4010"/>
                      <a:pt x="11529" y="3727"/>
                    </a:cubicBezTo>
                    <a:cubicBezTo>
                      <a:pt x="11719" y="3626"/>
                      <a:pt x="11913" y="3511"/>
                      <a:pt x="12096" y="3379"/>
                    </a:cubicBezTo>
                    <a:lnTo>
                      <a:pt x="12096" y="3379"/>
                    </a:lnTo>
                    <a:cubicBezTo>
                      <a:pt x="12209" y="3486"/>
                      <a:pt x="12331" y="3583"/>
                      <a:pt x="12458" y="3668"/>
                    </a:cubicBezTo>
                    <a:cubicBezTo>
                      <a:pt x="12896" y="3966"/>
                      <a:pt x="13414" y="4104"/>
                      <a:pt x="13939" y="4104"/>
                    </a:cubicBezTo>
                    <a:cubicBezTo>
                      <a:pt x="14084" y="4104"/>
                      <a:pt x="14230" y="4093"/>
                      <a:pt x="14375" y="4072"/>
                    </a:cubicBezTo>
                    <a:cubicBezTo>
                      <a:pt x="15148" y="3965"/>
                      <a:pt x="15875" y="3632"/>
                      <a:pt x="16530" y="3227"/>
                    </a:cubicBezTo>
                    <a:cubicBezTo>
                      <a:pt x="16678" y="3137"/>
                      <a:pt x="16823" y="3039"/>
                      <a:pt x="16959" y="2931"/>
                    </a:cubicBezTo>
                    <a:lnTo>
                      <a:pt x="16959" y="2931"/>
                    </a:lnTo>
                    <a:cubicBezTo>
                      <a:pt x="17135" y="3032"/>
                      <a:pt x="17320" y="3114"/>
                      <a:pt x="17506" y="3179"/>
                    </a:cubicBezTo>
                    <a:cubicBezTo>
                      <a:pt x="18000" y="3357"/>
                      <a:pt x="18548" y="3451"/>
                      <a:pt x="19099" y="3451"/>
                    </a:cubicBezTo>
                    <a:cubicBezTo>
                      <a:pt x="19922" y="3451"/>
                      <a:pt x="20751" y="3241"/>
                      <a:pt x="21415" y="2786"/>
                    </a:cubicBezTo>
                    <a:lnTo>
                      <a:pt x="21415" y="2786"/>
                    </a:lnTo>
                    <a:cubicBezTo>
                      <a:pt x="21580" y="2910"/>
                      <a:pt x="21764" y="3014"/>
                      <a:pt x="21959" y="3096"/>
                    </a:cubicBezTo>
                    <a:cubicBezTo>
                      <a:pt x="22409" y="3264"/>
                      <a:pt x="22914" y="3329"/>
                      <a:pt x="23412" y="3329"/>
                    </a:cubicBezTo>
                    <a:cubicBezTo>
                      <a:pt x="23691" y="3329"/>
                      <a:pt x="23968" y="3309"/>
                      <a:pt x="24233" y="3275"/>
                    </a:cubicBezTo>
                    <a:cubicBezTo>
                      <a:pt x="24759" y="3197"/>
                      <a:pt x="25302" y="3055"/>
                      <a:pt x="25755" y="2771"/>
                    </a:cubicBezTo>
                    <a:lnTo>
                      <a:pt x="25755" y="2771"/>
                    </a:lnTo>
                    <a:cubicBezTo>
                      <a:pt x="26230" y="3187"/>
                      <a:pt x="26898" y="3287"/>
                      <a:pt x="27507" y="3287"/>
                    </a:cubicBezTo>
                    <a:cubicBezTo>
                      <a:pt x="28305" y="3287"/>
                      <a:pt x="29091" y="3132"/>
                      <a:pt x="29817" y="2834"/>
                    </a:cubicBezTo>
                    <a:cubicBezTo>
                      <a:pt x="29896" y="2801"/>
                      <a:pt x="29976" y="2765"/>
                      <a:pt x="30053" y="2726"/>
                    </a:cubicBezTo>
                    <a:lnTo>
                      <a:pt x="30053" y="2726"/>
                    </a:lnTo>
                    <a:cubicBezTo>
                      <a:pt x="30260" y="2957"/>
                      <a:pt x="30506" y="3153"/>
                      <a:pt x="30769" y="3298"/>
                    </a:cubicBezTo>
                    <a:cubicBezTo>
                      <a:pt x="30802" y="3317"/>
                      <a:pt x="30834" y="3324"/>
                      <a:pt x="30864" y="3324"/>
                    </a:cubicBezTo>
                    <a:cubicBezTo>
                      <a:pt x="31032" y="3324"/>
                      <a:pt x="31142" y="3078"/>
                      <a:pt x="30960" y="2977"/>
                    </a:cubicBezTo>
                    <a:cubicBezTo>
                      <a:pt x="30752" y="2855"/>
                      <a:pt x="30557" y="2703"/>
                      <a:pt x="30389" y="2527"/>
                    </a:cubicBezTo>
                    <a:lnTo>
                      <a:pt x="30389" y="2527"/>
                    </a:lnTo>
                    <a:cubicBezTo>
                      <a:pt x="30722" y="2293"/>
                      <a:pt x="30985" y="1980"/>
                      <a:pt x="31055" y="1560"/>
                    </a:cubicBezTo>
                    <a:cubicBezTo>
                      <a:pt x="31127" y="1084"/>
                      <a:pt x="30900" y="334"/>
                      <a:pt x="30329" y="298"/>
                    </a:cubicBezTo>
                    <a:cubicBezTo>
                      <a:pt x="30313" y="297"/>
                      <a:pt x="30297" y="296"/>
                      <a:pt x="30281" y="296"/>
                    </a:cubicBezTo>
                    <a:cubicBezTo>
                      <a:pt x="30003" y="296"/>
                      <a:pt x="29762" y="490"/>
                      <a:pt x="29626" y="727"/>
                    </a:cubicBezTo>
                    <a:cubicBezTo>
                      <a:pt x="29448" y="1036"/>
                      <a:pt x="29436" y="1405"/>
                      <a:pt x="29519" y="1751"/>
                    </a:cubicBezTo>
                    <a:cubicBezTo>
                      <a:pt x="29580" y="1990"/>
                      <a:pt x="29686" y="2219"/>
                      <a:pt x="29824" y="2428"/>
                    </a:cubicBezTo>
                    <a:lnTo>
                      <a:pt x="29824" y="2428"/>
                    </a:lnTo>
                    <a:cubicBezTo>
                      <a:pt x="29622" y="2524"/>
                      <a:pt x="29409" y="2596"/>
                      <a:pt x="29210" y="2656"/>
                    </a:cubicBezTo>
                    <a:cubicBezTo>
                      <a:pt x="28694" y="2817"/>
                      <a:pt x="28153" y="2902"/>
                      <a:pt x="27608" y="2902"/>
                    </a:cubicBezTo>
                    <a:cubicBezTo>
                      <a:pt x="27511" y="2902"/>
                      <a:pt x="27414" y="2899"/>
                      <a:pt x="27317" y="2894"/>
                    </a:cubicBezTo>
                    <a:cubicBezTo>
                      <a:pt x="26878" y="2874"/>
                      <a:pt x="26407" y="2799"/>
                      <a:pt x="26068" y="2537"/>
                    </a:cubicBezTo>
                    <a:lnTo>
                      <a:pt x="26068" y="2537"/>
                    </a:lnTo>
                    <a:cubicBezTo>
                      <a:pt x="26481" y="2143"/>
                      <a:pt x="26729" y="1537"/>
                      <a:pt x="26531" y="965"/>
                    </a:cubicBezTo>
                    <a:cubicBezTo>
                      <a:pt x="26436" y="727"/>
                      <a:pt x="26281" y="501"/>
                      <a:pt x="26007" y="453"/>
                    </a:cubicBezTo>
                    <a:cubicBezTo>
                      <a:pt x="25987" y="451"/>
                      <a:pt x="25967" y="449"/>
                      <a:pt x="25948" y="449"/>
                    </a:cubicBezTo>
                    <a:cubicBezTo>
                      <a:pt x="25663" y="449"/>
                      <a:pt x="25416" y="684"/>
                      <a:pt x="25304" y="929"/>
                    </a:cubicBezTo>
                    <a:cubicBezTo>
                      <a:pt x="25082" y="1426"/>
                      <a:pt x="25189" y="2055"/>
                      <a:pt x="25500" y="2490"/>
                    </a:cubicBezTo>
                    <a:lnTo>
                      <a:pt x="25500" y="2490"/>
                    </a:lnTo>
                    <a:cubicBezTo>
                      <a:pt x="25451" y="2519"/>
                      <a:pt x="25402" y="2547"/>
                      <a:pt x="25352" y="2572"/>
                    </a:cubicBezTo>
                    <a:cubicBezTo>
                      <a:pt x="24852" y="2822"/>
                      <a:pt x="24233" y="2929"/>
                      <a:pt x="23673" y="2941"/>
                    </a:cubicBezTo>
                    <a:cubicBezTo>
                      <a:pt x="23601" y="2945"/>
                      <a:pt x="23527" y="2946"/>
                      <a:pt x="23451" y="2946"/>
                    </a:cubicBezTo>
                    <a:cubicBezTo>
                      <a:pt x="22873" y="2946"/>
                      <a:pt x="22214" y="2844"/>
                      <a:pt x="21731" y="2538"/>
                    </a:cubicBezTo>
                    <a:lnTo>
                      <a:pt x="21731" y="2538"/>
                    </a:lnTo>
                    <a:cubicBezTo>
                      <a:pt x="21731" y="2538"/>
                      <a:pt x="21732" y="2537"/>
                      <a:pt x="21733" y="2536"/>
                    </a:cubicBezTo>
                    <a:cubicBezTo>
                      <a:pt x="22221" y="2120"/>
                      <a:pt x="22709" y="1370"/>
                      <a:pt x="22483" y="691"/>
                    </a:cubicBezTo>
                    <a:cubicBezTo>
                      <a:pt x="22357" y="331"/>
                      <a:pt x="22012" y="107"/>
                      <a:pt x="21651" y="107"/>
                    </a:cubicBezTo>
                    <a:cubicBezTo>
                      <a:pt x="21535" y="107"/>
                      <a:pt x="21417" y="130"/>
                      <a:pt x="21304" y="179"/>
                    </a:cubicBezTo>
                    <a:cubicBezTo>
                      <a:pt x="20709" y="417"/>
                      <a:pt x="20590" y="1132"/>
                      <a:pt x="20697" y="1679"/>
                    </a:cubicBezTo>
                    <a:cubicBezTo>
                      <a:pt x="20761" y="2010"/>
                      <a:pt x="20915" y="2293"/>
                      <a:pt x="21128" y="2526"/>
                    </a:cubicBezTo>
                    <a:lnTo>
                      <a:pt x="21128" y="2526"/>
                    </a:lnTo>
                    <a:cubicBezTo>
                      <a:pt x="20610" y="2842"/>
                      <a:pt x="19979" y="3011"/>
                      <a:pt x="19411" y="3048"/>
                    </a:cubicBezTo>
                    <a:cubicBezTo>
                      <a:pt x="19305" y="3056"/>
                      <a:pt x="19199" y="3060"/>
                      <a:pt x="19093" y="3060"/>
                    </a:cubicBezTo>
                    <a:cubicBezTo>
                      <a:pt x="18569" y="3060"/>
                      <a:pt x="18049" y="2963"/>
                      <a:pt x="17554" y="2775"/>
                    </a:cubicBezTo>
                    <a:cubicBezTo>
                      <a:pt x="17458" y="2738"/>
                      <a:pt x="17364" y="2696"/>
                      <a:pt x="17272" y="2649"/>
                    </a:cubicBezTo>
                    <a:lnTo>
                      <a:pt x="17272" y="2649"/>
                    </a:lnTo>
                    <a:cubicBezTo>
                      <a:pt x="17496" y="2416"/>
                      <a:pt x="17677" y="2144"/>
                      <a:pt x="17780" y="1822"/>
                    </a:cubicBezTo>
                    <a:cubicBezTo>
                      <a:pt x="17946" y="1322"/>
                      <a:pt x="17839" y="655"/>
                      <a:pt x="17470" y="262"/>
                    </a:cubicBezTo>
                    <a:cubicBezTo>
                      <a:pt x="17301" y="83"/>
                      <a:pt x="17096" y="0"/>
                      <a:pt x="1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5"/>
              <p:cNvSpPr/>
              <p:nvPr/>
            </p:nvSpPr>
            <p:spPr>
              <a:xfrm>
                <a:off x="-2576475" y="1967925"/>
                <a:ext cx="509550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4101" extrusionOk="0">
                    <a:moveTo>
                      <a:pt x="19322" y="691"/>
                    </a:moveTo>
                    <a:cubicBezTo>
                      <a:pt x="19430" y="703"/>
                      <a:pt x="19501" y="787"/>
                      <a:pt x="19560" y="870"/>
                    </a:cubicBezTo>
                    <a:cubicBezTo>
                      <a:pt x="19644" y="989"/>
                      <a:pt x="19680" y="1120"/>
                      <a:pt x="19703" y="1263"/>
                    </a:cubicBezTo>
                    <a:cubicBezTo>
                      <a:pt x="19752" y="1714"/>
                      <a:pt x="19501" y="2036"/>
                      <a:pt x="19160" y="2268"/>
                    </a:cubicBezTo>
                    <a:lnTo>
                      <a:pt x="19160" y="2268"/>
                    </a:lnTo>
                    <a:cubicBezTo>
                      <a:pt x="18971" y="1993"/>
                      <a:pt x="18834" y="1667"/>
                      <a:pt x="18834" y="1334"/>
                    </a:cubicBezTo>
                    <a:cubicBezTo>
                      <a:pt x="18834" y="1168"/>
                      <a:pt x="18882" y="989"/>
                      <a:pt x="19001" y="858"/>
                    </a:cubicBezTo>
                    <a:cubicBezTo>
                      <a:pt x="19049" y="798"/>
                      <a:pt x="19108" y="751"/>
                      <a:pt x="19168" y="727"/>
                    </a:cubicBezTo>
                    <a:cubicBezTo>
                      <a:pt x="19191" y="703"/>
                      <a:pt x="19227" y="691"/>
                      <a:pt x="19263" y="691"/>
                    </a:cubicBezTo>
                    <a:close/>
                    <a:moveTo>
                      <a:pt x="14905" y="846"/>
                    </a:moveTo>
                    <a:cubicBezTo>
                      <a:pt x="14941" y="846"/>
                      <a:pt x="14965" y="846"/>
                      <a:pt x="15012" y="870"/>
                    </a:cubicBezTo>
                    <a:cubicBezTo>
                      <a:pt x="15036" y="882"/>
                      <a:pt x="15072" y="929"/>
                      <a:pt x="15096" y="965"/>
                    </a:cubicBezTo>
                    <a:cubicBezTo>
                      <a:pt x="15143" y="1025"/>
                      <a:pt x="15155" y="1084"/>
                      <a:pt x="15191" y="1156"/>
                    </a:cubicBezTo>
                    <a:cubicBezTo>
                      <a:pt x="15239" y="1287"/>
                      <a:pt x="15250" y="1441"/>
                      <a:pt x="15215" y="1584"/>
                    </a:cubicBezTo>
                    <a:cubicBezTo>
                      <a:pt x="15156" y="1872"/>
                      <a:pt x="15003" y="2102"/>
                      <a:pt x="14801" y="2285"/>
                    </a:cubicBezTo>
                    <a:lnTo>
                      <a:pt x="14801" y="2285"/>
                    </a:lnTo>
                    <a:cubicBezTo>
                      <a:pt x="14631" y="2019"/>
                      <a:pt x="14537" y="1684"/>
                      <a:pt x="14560" y="1382"/>
                    </a:cubicBezTo>
                    <a:cubicBezTo>
                      <a:pt x="14584" y="1227"/>
                      <a:pt x="14643" y="1084"/>
                      <a:pt x="14727" y="965"/>
                    </a:cubicBezTo>
                    <a:cubicBezTo>
                      <a:pt x="14774" y="906"/>
                      <a:pt x="14834" y="858"/>
                      <a:pt x="14905" y="846"/>
                    </a:cubicBezTo>
                    <a:close/>
                    <a:moveTo>
                      <a:pt x="10645" y="488"/>
                    </a:moveTo>
                    <a:cubicBezTo>
                      <a:pt x="10799" y="488"/>
                      <a:pt x="10952" y="549"/>
                      <a:pt x="11048" y="679"/>
                    </a:cubicBezTo>
                    <a:cubicBezTo>
                      <a:pt x="11274" y="977"/>
                      <a:pt x="11107" y="1406"/>
                      <a:pt x="10952" y="1703"/>
                    </a:cubicBezTo>
                    <a:cubicBezTo>
                      <a:pt x="10818" y="1953"/>
                      <a:pt x="10631" y="2163"/>
                      <a:pt x="10415" y="2332"/>
                    </a:cubicBezTo>
                    <a:lnTo>
                      <a:pt x="10415" y="2332"/>
                    </a:lnTo>
                    <a:cubicBezTo>
                      <a:pt x="10353" y="2267"/>
                      <a:pt x="10297" y="2197"/>
                      <a:pt x="10250" y="2120"/>
                    </a:cubicBezTo>
                    <a:cubicBezTo>
                      <a:pt x="10071" y="1834"/>
                      <a:pt x="9976" y="1465"/>
                      <a:pt x="10024" y="1120"/>
                    </a:cubicBezTo>
                    <a:cubicBezTo>
                      <a:pt x="10059" y="977"/>
                      <a:pt x="10095" y="810"/>
                      <a:pt x="10202" y="691"/>
                    </a:cubicBezTo>
                    <a:cubicBezTo>
                      <a:pt x="10274" y="608"/>
                      <a:pt x="10369" y="548"/>
                      <a:pt x="10476" y="513"/>
                    </a:cubicBezTo>
                    <a:cubicBezTo>
                      <a:pt x="10531" y="497"/>
                      <a:pt x="10588" y="488"/>
                      <a:pt x="10645" y="488"/>
                    </a:cubicBezTo>
                    <a:close/>
                    <a:moveTo>
                      <a:pt x="5797" y="346"/>
                    </a:moveTo>
                    <a:cubicBezTo>
                      <a:pt x="5833" y="346"/>
                      <a:pt x="5904" y="346"/>
                      <a:pt x="5928" y="370"/>
                    </a:cubicBezTo>
                    <a:cubicBezTo>
                      <a:pt x="5987" y="382"/>
                      <a:pt x="6023" y="394"/>
                      <a:pt x="6083" y="441"/>
                    </a:cubicBezTo>
                    <a:cubicBezTo>
                      <a:pt x="6273" y="584"/>
                      <a:pt x="6392" y="882"/>
                      <a:pt x="6428" y="1144"/>
                    </a:cubicBezTo>
                    <a:cubicBezTo>
                      <a:pt x="6487" y="1659"/>
                      <a:pt x="6234" y="2103"/>
                      <a:pt x="5883" y="2449"/>
                    </a:cubicBezTo>
                    <a:lnTo>
                      <a:pt x="5883" y="2449"/>
                    </a:lnTo>
                    <a:cubicBezTo>
                      <a:pt x="5788" y="2378"/>
                      <a:pt x="5699" y="2300"/>
                      <a:pt x="5618" y="2215"/>
                    </a:cubicBezTo>
                    <a:cubicBezTo>
                      <a:pt x="5392" y="1977"/>
                      <a:pt x="5237" y="1644"/>
                      <a:pt x="5237" y="1299"/>
                    </a:cubicBezTo>
                    <a:cubicBezTo>
                      <a:pt x="5237" y="1025"/>
                      <a:pt x="5309" y="727"/>
                      <a:pt x="5499" y="513"/>
                    </a:cubicBezTo>
                    <a:cubicBezTo>
                      <a:pt x="5594" y="429"/>
                      <a:pt x="5678" y="370"/>
                      <a:pt x="5797" y="346"/>
                    </a:cubicBezTo>
                    <a:close/>
                    <a:moveTo>
                      <a:pt x="1234" y="1108"/>
                    </a:moveTo>
                    <a:cubicBezTo>
                      <a:pt x="1239" y="1108"/>
                      <a:pt x="1244" y="1108"/>
                      <a:pt x="1249" y="1108"/>
                    </a:cubicBezTo>
                    <a:cubicBezTo>
                      <a:pt x="1523" y="1120"/>
                      <a:pt x="1642" y="1501"/>
                      <a:pt x="1642" y="1739"/>
                    </a:cubicBezTo>
                    <a:cubicBezTo>
                      <a:pt x="1665" y="2108"/>
                      <a:pt x="1463" y="2430"/>
                      <a:pt x="1213" y="2692"/>
                    </a:cubicBezTo>
                    <a:cubicBezTo>
                      <a:pt x="1161" y="2746"/>
                      <a:pt x="1107" y="2797"/>
                      <a:pt x="1052" y="2848"/>
                    </a:cubicBezTo>
                    <a:lnTo>
                      <a:pt x="1052" y="2848"/>
                    </a:lnTo>
                    <a:cubicBezTo>
                      <a:pt x="801" y="2529"/>
                      <a:pt x="654" y="2123"/>
                      <a:pt x="689" y="1739"/>
                    </a:cubicBezTo>
                    <a:cubicBezTo>
                      <a:pt x="724" y="1470"/>
                      <a:pt x="921" y="1108"/>
                      <a:pt x="1234" y="1108"/>
                    </a:cubicBezTo>
                    <a:close/>
                    <a:moveTo>
                      <a:pt x="5809" y="1"/>
                    </a:moveTo>
                    <a:cubicBezTo>
                      <a:pt x="5577" y="1"/>
                      <a:pt x="5353" y="107"/>
                      <a:pt x="5190" y="287"/>
                    </a:cubicBezTo>
                    <a:cubicBezTo>
                      <a:pt x="4940" y="572"/>
                      <a:pt x="4821" y="989"/>
                      <a:pt x="4832" y="1358"/>
                    </a:cubicBezTo>
                    <a:cubicBezTo>
                      <a:pt x="4847" y="1926"/>
                      <a:pt x="5159" y="2376"/>
                      <a:pt x="5582" y="2706"/>
                    </a:cubicBezTo>
                    <a:lnTo>
                      <a:pt x="5582" y="2706"/>
                    </a:lnTo>
                    <a:cubicBezTo>
                      <a:pt x="5527" y="2747"/>
                      <a:pt x="5472" y="2786"/>
                      <a:pt x="5416" y="2823"/>
                    </a:cubicBezTo>
                    <a:cubicBezTo>
                      <a:pt x="4701" y="3287"/>
                      <a:pt x="3844" y="3680"/>
                      <a:pt x="2987" y="3715"/>
                    </a:cubicBezTo>
                    <a:cubicBezTo>
                      <a:pt x="2960" y="3716"/>
                      <a:pt x="2933" y="3717"/>
                      <a:pt x="2906" y="3717"/>
                    </a:cubicBezTo>
                    <a:cubicBezTo>
                      <a:pt x="2317" y="3717"/>
                      <a:pt x="1727" y="3507"/>
                      <a:pt x="1295" y="3111"/>
                    </a:cubicBezTo>
                    <a:lnTo>
                      <a:pt x="1295" y="3111"/>
                    </a:lnTo>
                    <a:cubicBezTo>
                      <a:pt x="1729" y="2716"/>
                      <a:pt x="2047" y="2209"/>
                      <a:pt x="1975" y="1620"/>
                    </a:cubicBezTo>
                    <a:cubicBezTo>
                      <a:pt x="1927" y="1215"/>
                      <a:pt x="1689" y="798"/>
                      <a:pt x="1261" y="751"/>
                    </a:cubicBezTo>
                    <a:cubicBezTo>
                      <a:pt x="1236" y="748"/>
                      <a:pt x="1212" y="747"/>
                      <a:pt x="1188" y="747"/>
                    </a:cubicBezTo>
                    <a:cubicBezTo>
                      <a:pt x="770" y="747"/>
                      <a:pt x="444" y="1129"/>
                      <a:pt x="332" y="1489"/>
                    </a:cubicBezTo>
                    <a:cubicBezTo>
                      <a:pt x="201" y="1965"/>
                      <a:pt x="332" y="2489"/>
                      <a:pt x="606" y="2906"/>
                    </a:cubicBezTo>
                    <a:cubicBezTo>
                      <a:pt x="646" y="2973"/>
                      <a:pt x="690" y="3037"/>
                      <a:pt x="737" y="3099"/>
                    </a:cubicBezTo>
                    <a:lnTo>
                      <a:pt x="737" y="3099"/>
                    </a:lnTo>
                    <a:cubicBezTo>
                      <a:pt x="571" y="3215"/>
                      <a:pt x="395" y="3318"/>
                      <a:pt x="213" y="3406"/>
                    </a:cubicBezTo>
                    <a:cubicBezTo>
                      <a:pt x="1" y="3517"/>
                      <a:pt x="106" y="3765"/>
                      <a:pt x="273" y="3765"/>
                    </a:cubicBezTo>
                    <a:cubicBezTo>
                      <a:pt x="303" y="3765"/>
                      <a:pt x="335" y="3757"/>
                      <a:pt x="368" y="3739"/>
                    </a:cubicBezTo>
                    <a:cubicBezTo>
                      <a:pt x="566" y="3639"/>
                      <a:pt x="776" y="3514"/>
                      <a:pt x="977" y="3369"/>
                    </a:cubicBezTo>
                    <a:lnTo>
                      <a:pt x="977" y="3369"/>
                    </a:lnTo>
                    <a:cubicBezTo>
                      <a:pt x="1164" y="3549"/>
                      <a:pt x="1382" y="3701"/>
                      <a:pt x="1618" y="3823"/>
                    </a:cubicBezTo>
                    <a:cubicBezTo>
                      <a:pt x="2016" y="4017"/>
                      <a:pt x="2437" y="4101"/>
                      <a:pt x="2859" y="4101"/>
                    </a:cubicBezTo>
                    <a:cubicBezTo>
                      <a:pt x="3371" y="4101"/>
                      <a:pt x="3886" y="3977"/>
                      <a:pt x="4368" y="3775"/>
                    </a:cubicBezTo>
                    <a:cubicBezTo>
                      <a:pt x="4832" y="3573"/>
                      <a:pt x="5273" y="3358"/>
                      <a:pt x="5678" y="3073"/>
                    </a:cubicBezTo>
                    <a:cubicBezTo>
                      <a:pt x="5749" y="3022"/>
                      <a:pt x="5820" y="2970"/>
                      <a:pt x="5890" y="2916"/>
                    </a:cubicBezTo>
                    <a:lnTo>
                      <a:pt x="5890" y="2916"/>
                    </a:lnTo>
                    <a:cubicBezTo>
                      <a:pt x="6067" y="3021"/>
                      <a:pt x="6254" y="3109"/>
                      <a:pt x="6440" y="3180"/>
                    </a:cubicBezTo>
                    <a:cubicBezTo>
                      <a:pt x="6953" y="3363"/>
                      <a:pt x="7490" y="3455"/>
                      <a:pt x="8028" y="3455"/>
                    </a:cubicBezTo>
                    <a:cubicBezTo>
                      <a:pt x="8538" y="3455"/>
                      <a:pt x="9048" y="3372"/>
                      <a:pt x="9535" y="3204"/>
                    </a:cubicBezTo>
                    <a:cubicBezTo>
                      <a:pt x="9825" y="3100"/>
                      <a:pt x="10113" y="2961"/>
                      <a:pt x="10377" y="2785"/>
                    </a:cubicBezTo>
                    <a:lnTo>
                      <a:pt x="10377" y="2785"/>
                    </a:lnTo>
                    <a:cubicBezTo>
                      <a:pt x="10926" y="3195"/>
                      <a:pt x="11682" y="3319"/>
                      <a:pt x="12375" y="3319"/>
                    </a:cubicBezTo>
                    <a:cubicBezTo>
                      <a:pt x="12482" y="3319"/>
                      <a:pt x="12588" y="3316"/>
                      <a:pt x="12691" y="3311"/>
                    </a:cubicBezTo>
                    <a:cubicBezTo>
                      <a:pt x="13351" y="3274"/>
                      <a:pt x="14131" y="3145"/>
                      <a:pt x="14727" y="2767"/>
                    </a:cubicBezTo>
                    <a:lnTo>
                      <a:pt x="14727" y="2767"/>
                    </a:lnTo>
                    <a:cubicBezTo>
                      <a:pt x="15001" y="3027"/>
                      <a:pt x="15380" y="3179"/>
                      <a:pt x="15750" y="3239"/>
                    </a:cubicBezTo>
                    <a:cubicBezTo>
                      <a:pt x="16016" y="3283"/>
                      <a:pt x="16285" y="3303"/>
                      <a:pt x="16553" y="3303"/>
                    </a:cubicBezTo>
                    <a:cubicBezTo>
                      <a:pt x="16800" y="3303"/>
                      <a:pt x="17046" y="3285"/>
                      <a:pt x="17286" y="3251"/>
                    </a:cubicBezTo>
                    <a:cubicBezTo>
                      <a:pt x="17822" y="3180"/>
                      <a:pt x="18346" y="3061"/>
                      <a:pt x="18846" y="2846"/>
                    </a:cubicBezTo>
                    <a:cubicBezTo>
                      <a:pt x="18925" y="2816"/>
                      <a:pt x="19002" y="2783"/>
                      <a:pt x="19077" y="2746"/>
                    </a:cubicBezTo>
                    <a:lnTo>
                      <a:pt x="19077" y="2746"/>
                    </a:lnTo>
                    <a:cubicBezTo>
                      <a:pt x="19372" y="3081"/>
                      <a:pt x="19735" y="3314"/>
                      <a:pt x="20132" y="3477"/>
                    </a:cubicBezTo>
                    <a:cubicBezTo>
                      <a:pt x="20143" y="3481"/>
                      <a:pt x="20155" y="3482"/>
                      <a:pt x="20167" y="3482"/>
                    </a:cubicBezTo>
                    <a:cubicBezTo>
                      <a:pt x="20245" y="3482"/>
                      <a:pt x="20338" y="3419"/>
                      <a:pt x="20358" y="3346"/>
                    </a:cubicBezTo>
                    <a:cubicBezTo>
                      <a:pt x="20382" y="3239"/>
                      <a:pt x="20322" y="3144"/>
                      <a:pt x="20215" y="3120"/>
                    </a:cubicBezTo>
                    <a:cubicBezTo>
                      <a:pt x="19898" y="3004"/>
                      <a:pt x="19619" y="2803"/>
                      <a:pt x="19393" y="2560"/>
                    </a:cubicBezTo>
                    <a:lnTo>
                      <a:pt x="19393" y="2560"/>
                    </a:lnTo>
                    <a:cubicBezTo>
                      <a:pt x="19575" y="2430"/>
                      <a:pt x="19734" y="2271"/>
                      <a:pt x="19858" y="2072"/>
                    </a:cubicBezTo>
                    <a:cubicBezTo>
                      <a:pt x="20084" y="1739"/>
                      <a:pt x="20144" y="1299"/>
                      <a:pt x="20001" y="918"/>
                    </a:cubicBezTo>
                    <a:cubicBezTo>
                      <a:pt x="19892" y="601"/>
                      <a:pt x="19643" y="315"/>
                      <a:pt x="19291" y="315"/>
                    </a:cubicBezTo>
                    <a:cubicBezTo>
                      <a:pt x="19258" y="315"/>
                      <a:pt x="19225" y="317"/>
                      <a:pt x="19191" y="322"/>
                    </a:cubicBezTo>
                    <a:cubicBezTo>
                      <a:pt x="18727" y="394"/>
                      <a:pt x="18477" y="918"/>
                      <a:pt x="18477" y="1334"/>
                    </a:cubicBezTo>
                    <a:cubicBezTo>
                      <a:pt x="18468" y="1738"/>
                      <a:pt x="18621" y="2121"/>
                      <a:pt x="18845" y="2450"/>
                    </a:cubicBezTo>
                    <a:lnTo>
                      <a:pt x="18845" y="2450"/>
                    </a:lnTo>
                    <a:cubicBezTo>
                      <a:pt x="18686" y="2527"/>
                      <a:pt x="18523" y="2591"/>
                      <a:pt x="18370" y="2644"/>
                    </a:cubicBezTo>
                    <a:cubicBezTo>
                      <a:pt x="17941" y="2787"/>
                      <a:pt x="17477" y="2882"/>
                      <a:pt x="17024" y="2930"/>
                    </a:cubicBezTo>
                    <a:cubicBezTo>
                      <a:pt x="16879" y="2938"/>
                      <a:pt x="16730" y="2943"/>
                      <a:pt x="16579" y="2943"/>
                    </a:cubicBezTo>
                    <a:cubicBezTo>
                      <a:pt x="16298" y="2943"/>
                      <a:pt x="16014" y="2924"/>
                      <a:pt x="15750" y="2870"/>
                    </a:cubicBezTo>
                    <a:cubicBezTo>
                      <a:pt x="15486" y="2808"/>
                      <a:pt x="15234" y="2707"/>
                      <a:pt x="15029" y="2538"/>
                    </a:cubicBezTo>
                    <a:lnTo>
                      <a:pt x="15029" y="2538"/>
                    </a:lnTo>
                    <a:cubicBezTo>
                      <a:pt x="15091" y="2482"/>
                      <a:pt x="15149" y="2422"/>
                      <a:pt x="15203" y="2358"/>
                    </a:cubicBezTo>
                    <a:cubicBezTo>
                      <a:pt x="15489" y="2037"/>
                      <a:pt x="15631" y="1620"/>
                      <a:pt x="15572" y="1179"/>
                    </a:cubicBezTo>
                    <a:cubicBezTo>
                      <a:pt x="15514" y="855"/>
                      <a:pt x="15310" y="452"/>
                      <a:pt x="14937" y="452"/>
                    </a:cubicBezTo>
                    <a:cubicBezTo>
                      <a:pt x="14927" y="452"/>
                      <a:pt x="14916" y="453"/>
                      <a:pt x="14905" y="453"/>
                    </a:cubicBezTo>
                    <a:cubicBezTo>
                      <a:pt x="14441" y="489"/>
                      <a:pt x="14203" y="1025"/>
                      <a:pt x="14191" y="1418"/>
                    </a:cubicBezTo>
                    <a:cubicBezTo>
                      <a:pt x="14169" y="1791"/>
                      <a:pt x="14282" y="2193"/>
                      <a:pt x="14502" y="2503"/>
                    </a:cubicBezTo>
                    <a:lnTo>
                      <a:pt x="14502" y="2503"/>
                    </a:lnTo>
                    <a:cubicBezTo>
                      <a:pt x="14266" y="2644"/>
                      <a:pt x="14001" y="2743"/>
                      <a:pt x="13750" y="2811"/>
                    </a:cubicBezTo>
                    <a:cubicBezTo>
                      <a:pt x="13354" y="2912"/>
                      <a:pt x="12948" y="2971"/>
                      <a:pt x="12542" y="2971"/>
                    </a:cubicBezTo>
                    <a:cubicBezTo>
                      <a:pt x="12472" y="2971"/>
                      <a:pt x="12403" y="2969"/>
                      <a:pt x="12333" y="2965"/>
                    </a:cubicBezTo>
                    <a:cubicBezTo>
                      <a:pt x="11917" y="2953"/>
                      <a:pt x="11500" y="2906"/>
                      <a:pt x="11107" y="2763"/>
                    </a:cubicBezTo>
                    <a:cubicBezTo>
                      <a:pt x="10962" y="2711"/>
                      <a:pt x="10816" y="2641"/>
                      <a:pt x="10683" y="2553"/>
                    </a:cubicBezTo>
                    <a:lnTo>
                      <a:pt x="10683" y="2553"/>
                    </a:lnTo>
                    <a:cubicBezTo>
                      <a:pt x="11035" y="2251"/>
                      <a:pt x="11312" y="1869"/>
                      <a:pt x="11440" y="1406"/>
                    </a:cubicBezTo>
                    <a:cubicBezTo>
                      <a:pt x="11559" y="989"/>
                      <a:pt x="11488" y="525"/>
                      <a:pt x="11107" y="263"/>
                    </a:cubicBezTo>
                    <a:cubicBezTo>
                      <a:pt x="10963" y="157"/>
                      <a:pt x="10787" y="106"/>
                      <a:pt x="10609" y="106"/>
                    </a:cubicBezTo>
                    <a:cubicBezTo>
                      <a:pt x="10447" y="106"/>
                      <a:pt x="10284" y="148"/>
                      <a:pt x="10143" y="227"/>
                    </a:cubicBezTo>
                    <a:cubicBezTo>
                      <a:pt x="9785" y="429"/>
                      <a:pt x="9643" y="846"/>
                      <a:pt x="9619" y="1227"/>
                    </a:cubicBezTo>
                    <a:cubicBezTo>
                      <a:pt x="9607" y="1656"/>
                      <a:pt x="9762" y="2108"/>
                      <a:pt x="10024" y="2442"/>
                    </a:cubicBezTo>
                    <a:cubicBezTo>
                      <a:pt x="10051" y="2476"/>
                      <a:pt x="10079" y="2509"/>
                      <a:pt x="10108" y="2542"/>
                    </a:cubicBezTo>
                    <a:lnTo>
                      <a:pt x="10108" y="2542"/>
                    </a:lnTo>
                    <a:cubicBezTo>
                      <a:pt x="9498" y="2918"/>
                      <a:pt x="8765" y="3080"/>
                      <a:pt x="8064" y="3080"/>
                    </a:cubicBezTo>
                    <a:cubicBezTo>
                      <a:pt x="7974" y="3080"/>
                      <a:pt x="7885" y="3078"/>
                      <a:pt x="7797" y="3073"/>
                    </a:cubicBezTo>
                    <a:cubicBezTo>
                      <a:pt x="7345" y="3049"/>
                      <a:pt x="6904" y="2942"/>
                      <a:pt x="6487" y="2775"/>
                    </a:cubicBezTo>
                    <a:cubicBezTo>
                      <a:pt x="6389" y="2738"/>
                      <a:pt x="6291" y="2695"/>
                      <a:pt x="6196" y="2645"/>
                    </a:cubicBezTo>
                    <a:lnTo>
                      <a:pt x="6196" y="2645"/>
                    </a:lnTo>
                    <a:cubicBezTo>
                      <a:pt x="6347" y="2491"/>
                      <a:pt x="6477" y="2318"/>
                      <a:pt x="6571" y="2120"/>
                    </a:cubicBezTo>
                    <a:cubicBezTo>
                      <a:pt x="6761" y="1751"/>
                      <a:pt x="6809" y="1334"/>
                      <a:pt x="6726" y="929"/>
                    </a:cubicBezTo>
                    <a:cubicBezTo>
                      <a:pt x="6642" y="584"/>
                      <a:pt x="6452" y="215"/>
                      <a:pt x="6130" y="72"/>
                    </a:cubicBezTo>
                    <a:cubicBezTo>
                      <a:pt x="6025" y="23"/>
                      <a:pt x="5916" y="1"/>
                      <a:pt x="58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5"/>
              <p:cNvSpPr/>
              <p:nvPr/>
            </p:nvSpPr>
            <p:spPr>
              <a:xfrm>
                <a:off x="-2657475" y="1683625"/>
                <a:ext cx="15062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5301" extrusionOk="0">
                    <a:moveTo>
                      <a:pt x="3018" y="1"/>
                    </a:moveTo>
                    <a:cubicBezTo>
                      <a:pt x="2678" y="1"/>
                      <a:pt x="2332" y="67"/>
                      <a:pt x="2000" y="205"/>
                    </a:cubicBezTo>
                    <a:cubicBezTo>
                      <a:pt x="643" y="764"/>
                      <a:pt x="0" y="2312"/>
                      <a:pt x="560" y="3658"/>
                    </a:cubicBezTo>
                    <a:cubicBezTo>
                      <a:pt x="982" y="4683"/>
                      <a:pt x="1975" y="5300"/>
                      <a:pt x="3015" y="5300"/>
                    </a:cubicBezTo>
                    <a:cubicBezTo>
                      <a:pt x="3353" y="5300"/>
                      <a:pt x="3695" y="5235"/>
                      <a:pt x="4024" y="5098"/>
                    </a:cubicBezTo>
                    <a:cubicBezTo>
                      <a:pt x="5382" y="4539"/>
                      <a:pt x="6025" y="2991"/>
                      <a:pt x="5465" y="1633"/>
                    </a:cubicBezTo>
                    <a:cubicBezTo>
                      <a:pt x="5044" y="611"/>
                      <a:pt x="4055" y="1"/>
                      <a:pt x="3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5"/>
              <p:cNvSpPr/>
              <p:nvPr/>
            </p:nvSpPr>
            <p:spPr>
              <a:xfrm>
                <a:off x="-2620875" y="1726850"/>
                <a:ext cx="5412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008" extrusionOk="0">
                    <a:moveTo>
                      <a:pt x="284" y="0"/>
                    </a:moveTo>
                    <a:cubicBezTo>
                      <a:pt x="134" y="0"/>
                      <a:pt x="0" y="190"/>
                      <a:pt x="131" y="321"/>
                    </a:cubicBezTo>
                    <a:lnTo>
                      <a:pt x="1775" y="1952"/>
                    </a:lnTo>
                    <a:cubicBezTo>
                      <a:pt x="1810" y="1991"/>
                      <a:pt x="1852" y="2007"/>
                      <a:pt x="1894" y="2007"/>
                    </a:cubicBezTo>
                    <a:cubicBezTo>
                      <a:pt x="2032" y="2007"/>
                      <a:pt x="2165" y="1828"/>
                      <a:pt x="2036" y="1690"/>
                    </a:cubicBezTo>
                    <a:lnTo>
                      <a:pt x="405" y="47"/>
                    </a:lnTo>
                    <a:cubicBezTo>
                      <a:pt x="367" y="14"/>
                      <a:pt x="325" y="0"/>
                      <a:pt x="28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5"/>
              <p:cNvSpPr/>
              <p:nvPr/>
            </p:nvSpPr>
            <p:spPr>
              <a:xfrm>
                <a:off x="-2620825" y="1726850"/>
                <a:ext cx="54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06" extrusionOk="0">
                    <a:moveTo>
                      <a:pt x="1883" y="0"/>
                    </a:moveTo>
                    <a:cubicBezTo>
                      <a:pt x="1844" y="0"/>
                      <a:pt x="1806" y="14"/>
                      <a:pt x="1773" y="47"/>
                    </a:cubicBezTo>
                    <a:lnTo>
                      <a:pt x="129" y="1690"/>
                    </a:lnTo>
                    <a:cubicBezTo>
                      <a:pt x="0" y="1819"/>
                      <a:pt x="128" y="2006"/>
                      <a:pt x="276" y="2006"/>
                    </a:cubicBezTo>
                    <a:cubicBezTo>
                      <a:pt x="318" y="2006"/>
                      <a:pt x="363" y="1990"/>
                      <a:pt x="403" y="1952"/>
                    </a:cubicBezTo>
                    <a:lnTo>
                      <a:pt x="2034" y="321"/>
                    </a:lnTo>
                    <a:cubicBezTo>
                      <a:pt x="2165" y="190"/>
                      <a:pt x="2024" y="0"/>
                      <a:pt x="188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5"/>
              <p:cNvSpPr/>
              <p:nvPr/>
            </p:nvSpPr>
            <p:spPr>
              <a:xfrm>
                <a:off x="-2136000" y="1683675"/>
                <a:ext cx="150350" cy="132475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299" extrusionOk="0">
                    <a:moveTo>
                      <a:pt x="3010" y="1"/>
                    </a:moveTo>
                    <a:cubicBezTo>
                      <a:pt x="1968" y="1"/>
                      <a:pt x="983" y="616"/>
                      <a:pt x="560" y="1631"/>
                    </a:cubicBezTo>
                    <a:cubicBezTo>
                      <a:pt x="1" y="2989"/>
                      <a:pt x="644" y="4537"/>
                      <a:pt x="2001" y="5096"/>
                    </a:cubicBezTo>
                    <a:cubicBezTo>
                      <a:pt x="2331" y="5233"/>
                      <a:pt x="2673" y="5298"/>
                      <a:pt x="3010" y="5298"/>
                    </a:cubicBezTo>
                    <a:cubicBezTo>
                      <a:pt x="4046" y="5298"/>
                      <a:pt x="5031" y="4683"/>
                      <a:pt x="5454" y="3667"/>
                    </a:cubicBezTo>
                    <a:cubicBezTo>
                      <a:pt x="6013" y="2310"/>
                      <a:pt x="5370" y="762"/>
                      <a:pt x="4025" y="203"/>
                    </a:cubicBezTo>
                    <a:cubicBezTo>
                      <a:pt x="3692" y="66"/>
                      <a:pt x="3348" y="1"/>
                      <a:pt x="3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5"/>
              <p:cNvSpPr/>
              <p:nvPr/>
            </p:nvSpPr>
            <p:spPr>
              <a:xfrm>
                <a:off x="-2076125" y="1726850"/>
                <a:ext cx="54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06" extrusionOk="0">
                    <a:moveTo>
                      <a:pt x="1893" y="0"/>
                    </a:moveTo>
                    <a:cubicBezTo>
                      <a:pt x="1853" y="0"/>
                      <a:pt x="1811" y="14"/>
                      <a:pt x="1773" y="47"/>
                    </a:cubicBezTo>
                    <a:lnTo>
                      <a:pt x="130" y="1690"/>
                    </a:lnTo>
                    <a:cubicBezTo>
                      <a:pt x="1" y="1819"/>
                      <a:pt x="129" y="2006"/>
                      <a:pt x="276" y="2006"/>
                    </a:cubicBezTo>
                    <a:cubicBezTo>
                      <a:pt x="319" y="2006"/>
                      <a:pt x="363" y="1990"/>
                      <a:pt x="404" y="1952"/>
                    </a:cubicBezTo>
                    <a:lnTo>
                      <a:pt x="2035" y="321"/>
                    </a:lnTo>
                    <a:cubicBezTo>
                      <a:pt x="2166" y="190"/>
                      <a:pt x="2039" y="0"/>
                      <a:pt x="189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5"/>
              <p:cNvSpPr/>
              <p:nvPr/>
            </p:nvSpPr>
            <p:spPr>
              <a:xfrm>
                <a:off x="-2076100" y="1726850"/>
                <a:ext cx="543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008" extrusionOk="0">
                    <a:moveTo>
                      <a:pt x="292" y="0"/>
                    </a:moveTo>
                    <a:cubicBezTo>
                      <a:pt x="140" y="0"/>
                      <a:pt x="0" y="190"/>
                      <a:pt x="141" y="321"/>
                    </a:cubicBezTo>
                    <a:lnTo>
                      <a:pt x="1784" y="1952"/>
                    </a:lnTo>
                    <a:cubicBezTo>
                      <a:pt x="1822" y="1991"/>
                      <a:pt x="1866" y="2007"/>
                      <a:pt x="1908" y="2007"/>
                    </a:cubicBezTo>
                    <a:cubicBezTo>
                      <a:pt x="2049" y="2007"/>
                      <a:pt x="2174" y="1828"/>
                      <a:pt x="2046" y="1690"/>
                    </a:cubicBezTo>
                    <a:lnTo>
                      <a:pt x="415" y="47"/>
                    </a:lnTo>
                    <a:cubicBezTo>
                      <a:pt x="376" y="14"/>
                      <a:pt x="334" y="0"/>
                      <a:pt x="29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5"/>
              <p:cNvSpPr/>
              <p:nvPr/>
            </p:nvSpPr>
            <p:spPr>
              <a:xfrm>
                <a:off x="-2559550" y="1509250"/>
                <a:ext cx="478050" cy="498325"/>
              </a:xfrm>
              <a:custGeom>
                <a:avLst/>
                <a:gdLst/>
                <a:ahLst/>
                <a:cxnLst/>
                <a:rect l="l" t="t" r="r" b="b"/>
                <a:pathLst>
                  <a:path w="19122" h="19933" extrusionOk="0">
                    <a:moveTo>
                      <a:pt x="7120" y="0"/>
                    </a:moveTo>
                    <a:cubicBezTo>
                      <a:pt x="5156" y="0"/>
                      <a:pt x="3370" y="810"/>
                      <a:pt x="2084" y="2084"/>
                    </a:cubicBezTo>
                    <a:cubicBezTo>
                      <a:pt x="786" y="3382"/>
                      <a:pt x="0" y="5156"/>
                      <a:pt x="0" y="7120"/>
                    </a:cubicBezTo>
                    <a:lnTo>
                      <a:pt x="0" y="10228"/>
                    </a:lnTo>
                    <a:cubicBezTo>
                      <a:pt x="0" y="15478"/>
                      <a:pt x="4179" y="19860"/>
                      <a:pt x="9442" y="19931"/>
                    </a:cubicBezTo>
                    <a:cubicBezTo>
                      <a:pt x="9485" y="19932"/>
                      <a:pt x="9529" y="19932"/>
                      <a:pt x="9572" y="19932"/>
                    </a:cubicBezTo>
                    <a:cubicBezTo>
                      <a:pt x="14847" y="19932"/>
                      <a:pt x="19122" y="15649"/>
                      <a:pt x="19122" y="10382"/>
                    </a:cubicBezTo>
                    <a:lnTo>
                      <a:pt x="19122" y="7120"/>
                    </a:lnTo>
                    <a:cubicBezTo>
                      <a:pt x="19122" y="5394"/>
                      <a:pt x="18514" y="3834"/>
                      <a:pt x="17502" y="2596"/>
                    </a:cubicBezTo>
                    <a:cubicBezTo>
                      <a:pt x="16193" y="1012"/>
                      <a:pt x="14216" y="0"/>
                      <a:pt x="1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5"/>
              <p:cNvSpPr/>
              <p:nvPr/>
            </p:nvSpPr>
            <p:spPr>
              <a:xfrm>
                <a:off x="-2342275" y="1800050"/>
                <a:ext cx="500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489" fill="none" extrusionOk="0">
                    <a:moveTo>
                      <a:pt x="2001" y="739"/>
                    </a:moveTo>
                    <a:cubicBezTo>
                      <a:pt x="2001" y="1156"/>
                      <a:pt x="1549" y="1489"/>
                      <a:pt x="1001" y="1489"/>
                    </a:cubicBezTo>
                    <a:cubicBezTo>
                      <a:pt x="453" y="1489"/>
                      <a:pt x="1" y="1156"/>
                      <a:pt x="1" y="739"/>
                    </a:cubicBezTo>
                    <a:cubicBezTo>
                      <a:pt x="1" y="322"/>
                      <a:pt x="453" y="1"/>
                      <a:pt x="1001" y="1"/>
                    </a:cubicBezTo>
                    <a:cubicBezTo>
                      <a:pt x="1549" y="1"/>
                      <a:pt x="2001" y="322"/>
                      <a:pt x="2001" y="739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5"/>
              <p:cNvSpPr/>
              <p:nvPr/>
            </p:nvSpPr>
            <p:spPr>
              <a:xfrm>
                <a:off x="-2415500" y="1824175"/>
                <a:ext cx="28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84" fill="none" extrusionOk="0">
                    <a:moveTo>
                      <a:pt x="1" y="976"/>
                    </a:moveTo>
                    <a:cubicBezTo>
                      <a:pt x="1" y="976"/>
                      <a:pt x="941" y="1084"/>
                      <a:pt x="1156" y="0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5"/>
              <p:cNvSpPr/>
              <p:nvPr/>
            </p:nvSpPr>
            <p:spPr>
              <a:xfrm>
                <a:off x="-2248200" y="1824175"/>
                <a:ext cx="291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84" fill="none" extrusionOk="0">
                    <a:moveTo>
                      <a:pt x="1167" y="976"/>
                    </a:moveTo>
                    <a:cubicBezTo>
                      <a:pt x="1167" y="976"/>
                      <a:pt x="226" y="1084"/>
                      <a:pt x="0" y="0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5"/>
              <p:cNvSpPr/>
              <p:nvPr/>
            </p:nvSpPr>
            <p:spPr>
              <a:xfrm>
                <a:off x="-2407450" y="1841425"/>
                <a:ext cx="182775" cy="112250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4490" extrusionOk="0">
                    <a:moveTo>
                      <a:pt x="441" y="1"/>
                    </a:moveTo>
                    <a:cubicBezTo>
                      <a:pt x="441" y="1"/>
                      <a:pt x="0" y="4489"/>
                      <a:pt x="3608" y="4489"/>
                    </a:cubicBezTo>
                    <a:cubicBezTo>
                      <a:pt x="7311" y="4489"/>
                      <a:pt x="6775" y="1"/>
                      <a:pt x="6775" y="1"/>
                    </a:cubicBezTo>
                    <a:lnTo>
                      <a:pt x="6775" y="1"/>
                    </a:lnTo>
                    <a:cubicBezTo>
                      <a:pt x="5727" y="810"/>
                      <a:pt x="4674" y="1080"/>
                      <a:pt x="3736" y="1080"/>
                    </a:cubicBezTo>
                    <a:cubicBezTo>
                      <a:pt x="1859" y="1080"/>
                      <a:pt x="441" y="1"/>
                      <a:pt x="44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5"/>
              <p:cNvSpPr/>
              <p:nvPr/>
            </p:nvSpPr>
            <p:spPr>
              <a:xfrm>
                <a:off x="-2369050" y="1892625"/>
                <a:ext cx="1000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2763" extrusionOk="0">
                    <a:moveTo>
                      <a:pt x="1179" y="0"/>
                    </a:moveTo>
                    <a:cubicBezTo>
                      <a:pt x="95" y="0"/>
                      <a:pt x="0" y="2251"/>
                      <a:pt x="0" y="2251"/>
                    </a:cubicBezTo>
                    <a:cubicBezTo>
                      <a:pt x="0" y="2251"/>
                      <a:pt x="703" y="2763"/>
                      <a:pt x="2012" y="2763"/>
                    </a:cubicBezTo>
                    <a:cubicBezTo>
                      <a:pt x="3322" y="2763"/>
                      <a:pt x="4001" y="2251"/>
                      <a:pt x="4001" y="2251"/>
                    </a:cubicBezTo>
                    <a:cubicBezTo>
                      <a:pt x="4001" y="2251"/>
                      <a:pt x="3917" y="0"/>
                      <a:pt x="2834" y="0"/>
                    </a:cubicBezTo>
                    <a:cubicBezTo>
                      <a:pt x="2239" y="0"/>
                      <a:pt x="2060" y="548"/>
                      <a:pt x="2000" y="774"/>
                    </a:cubicBezTo>
                    <a:cubicBezTo>
                      <a:pt x="1953" y="548"/>
                      <a:pt x="1762" y="0"/>
                      <a:pt x="1179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5"/>
              <p:cNvSpPr/>
              <p:nvPr/>
            </p:nvSpPr>
            <p:spPr>
              <a:xfrm>
                <a:off x="-2476800" y="1694675"/>
                <a:ext cx="76500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5002" extrusionOk="0">
                    <a:moveTo>
                      <a:pt x="1560" y="1"/>
                    </a:moveTo>
                    <a:cubicBezTo>
                      <a:pt x="691" y="1"/>
                      <a:pt x="0" y="1120"/>
                      <a:pt x="0" y="2501"/>
                    </a:cubicBezTo>
                    <a:cubicBezTo>
                      <a:pt x="0" y="3882"/>
                      <a:pt x="691" y="5001"/>
                      <a:pt x="1560" y="5001"/>
                    </a:cubicBezTo>
                    <a:cubicBezTo>
                      <a:pt x="2274" y="5001"/>
                      <a:pt x="2870" y="4239"/>
                      <a:pt x="3060" y="3204"/>
                    </a:cubicBezTo>
                    <a:lnTo>
                      <a:pt x="1524" y="2489"/>
                    </a:lnTo>
                    <a:lnTo>
                      <a:pt x="3060" y="1799"/>
                    </a:lnTo>
                    <a:cubicBezTo>
                      <a:pt x="2870" y="763"/>
                      <a:pt x="2274" y="1"/>
                      <a:pt x="15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5"/>
              <p:cNvSpPr/>
              <p:nvPr/>
            </p:nvSpPr>
            <p:spPr>
              <a:xfrm>
                <a:off x="-2242250" y="1694675"/>
                <a:ext cx="7682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5002" extrusionOk="0">
                    <a:moveTo>
                      <a:pt x="1572" y="1"/>
                    </a:moveTo>
                    <a:cubicBezTo>
                      <a:pt x="703" y="1"/>
                      <a:pt x="0" y="1120"/>
                      <a:pt x="0" y="2501"/>
                    </a:cubicBezTo>
                    <a:cubicBezTo>
                      <a:pt x="0" y="3882"/>
                      <a:pt x="703" y="5001"/>
                      <a:pt x="1572" y="5001"/>
                    </a:cubicBezTo>
                    <a:cubicBezTo>
                      <a:pt x="2286" y="5001"/>
                      <a:pt x="2882" y="4239"/>
                      <a:pt x="3072" y="3204"/>
                    </a:cubicBezTo>
                    <a:lnTo>
                      <a:pt x="1536" y="2489"/>
                    </a:lnTo>
                    <a:lnTo>
                      <a:pt x="3072" y="1799"/>
                    </a:lnTo>
                    <a:cubicBezTo>
                      <a:pt x="2882" y="763"/>
                      <a:pt x="2286" y="1"/>
                      <a:pt x="1572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5"/>
              <p:cNvSpPr/>
              <p:nvPr/>
            </p:nvSpPr>
            <p:spPr>
              <a:xfrm>
                <a:off x="-2562525" y="1687250"/>
                <a:ext cx="7450" cy="1226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906" fill="none" extrusionOk="0">
                    <a:moveTo>
                      <a:pt x="131" y="0"/>
                    </a:moveTo>
                    <a:cubicBezTo>
                      <a:pt x="131" y="0"/>
                      <a:pt x="0" y="3989"/>
                      <a:pt x="298" y="4906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5"/>
              <p:cNvSpPr/>
              <p:nvPr/>
            </p:nvSpPr>
            <p:spPr>
              <a:xfrm>
                <a:off x="-2086275" y="1687250"/>
                <a:ext cx="7450" cy="1226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906" fill="none" extrusionOk="0">
                    <a:moveTo>
                      <a:pt x="167" y="0"/>
                    </a:moveTo>
                    <a:cubicBezTo>
                      <a:pt x="167" y="0"/>
                      <a:pt x="298" y="3989"/>
                      <a:pt x="0" y="4906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5"/>
              <p:cNvSpPr/>
              <p:nvPr/>
            </p:nvSpPr>
            <p:spPr>
              <a:xfrm>
                <a:off x="-2658075" y="1324775"/>
                <a:ext cx="295600" cy="2367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469" extrusionOk="0">
                    <a:moveTo>
                      <a:pt x="6717" y="0"/>
                    </a:moveTo>
                    <a:cubicBezTo>
                      <a:pt x="5713" y="0"/>
                      <a:pt x="4652" y="273"/>
                      <a:pt x="3667" y="843"/>
                    </a:cubicBezTo>
                    <a:cubicBezTo>
                      <a:pt x="1084" y="2331"/>
                      <a:pt x="0" y="5272"/>
                      <a:pt x="1250" y="7427"/>
                    </a:cubicBezTo>
                    <a:cubicBezTo>
                      <a:pt x="2017" y="8753"/>
                      <a:pt x="3494" y="9468"/>
                      <a:pt x="5118" y="9468"/>
                    </a:cubicBezTo>
                    <a:cubicBezTo>
                      <a:pt x="6119" y="9468"/>
                      <a:pt x="7176" y="9197"/>
                      <a:pt x="8156" y="8629"/>
                    </a:cubicBezTo>
                    <a:cubicBezTo>
                      <a:pt x="10740" y="7141"/>
                      <a:pt x="11823" y="4188"/>
                      <a:pt x="10573" y="2033"/>
                    </a:cubicBezTo>
                    <a:cubicBezTo>
                      <a:pt x="9809" y="710"/>
                      <a:pt x="8337" y="0"/>
                      <a:pt x="6717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5"/>
              <p:cNvSpPr/>
              <p:nvPr/>
            </p:nvSpPr>
            <p:spPr>
              <a:xfrm>
                <a:off x="-2280350" y="1324775"/>
                <a:ext cx="295300" cy="2368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9472" extrusionOk="0">
                    <a:moveTo>
                      <a:pt x="5109" y="1"/>
                    </a:moveTo>
                    <a:cubicBezTo>
                      <a:pt x="3487" y="1"/>
                      <a:pt x="2011" y="714"/>
                      <a:pt x="1238" y="2045"/>
                    </a:cubicBezTo>
                    <a:cubicBezTo>
                      <a:pt x="0" y="4188"/>
                      <a:pt x="1084" y="7141"/>
                      <a:pt x="3655" y="8629"/>
                    </a:cubicBezTo>
                    <a:cubicBezTo>
                      <a:pt x="4643" y="9198"/>
                      <a:pt x="5706" y="9471"/>
                      <a:pt x="6710" y="9471"/>
                    </a:cubicBezTo>
                    <a:cubicBezTo>
                      <a:pt x="8334" y="9471"/>
                      <a:pt x="9808" y="8758"/>
                      <a:pt x="10573" y="7427"/>
                    </a:cubicBezTo>
                    <a:cubicBezTo>
                      <a:pt x="11811" y="5284"/>
                      <a:pt x="10728" y="2331"/>
                      <a:pt x="8156" y="843"/>
                    </a:cubicBezTo>
                    <a:cubicBezTo>
                      <a:pt x="7173" y="274"/>
                      <a:pt x="6113" y="1"/>
                      <a:pt x="5109" y="1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5"/>
              <p:cNvSpPr/>
              <p:nvPr/>
            </p:nvSpPr>
            <p:spPr>
              <a:xfrm>
                <a:off x="-2575625" y="1432075"/>
                <a:ext cx="511400" cy="307275"/>
              </a:xfrm>
              <a:custGeom>
                <a:avLst/>
                <a:gdLst/>
                <a:ahLst/>
                <a:cxnLst/>
                <a:rect l="l" t="t" r="r" b="b"/>
                <a:pathLst>
                  <a:path w="20456" h="12291" extrusionOk="0">
                    <a:moveTo>
                      <a:pt x="10145" y="0"/>
                    </a:moveTo>
                    <a:cubicBezTo>
                      <a:pt x="7382" y="0"/>
                      <a:pt x="4626" y="906"/>
                      <a:pt x="2608" y="2766"/>
                    </a:cubicBezTo>
                    <a:cubicBezTo>
                      <a:pt x="869" y="4361"/>
                      <a:pt x="167" y="6540"/>
                      <a:pt x="84" y="8850"/>
                    </a:cubicBezTo>
                    <a:cubicBezTo>
                      <a:pt x="84" y="8850"/>
                      <a:pt x="0" y="10862"/>
                      <a:pt x="619" y="12291"/>
                    </a:cubicBezTo>
                    <a:cubicBezTo>
                      <a:pt x="619" y="12291"/>
                      <a:pt x="2310" y="9386"/>
                      <a:pt x="5465" y="9219"/>
                    </a:cubicBezTo>
                    <a:cubicBezTo>
                      <a:pt x="8620" y="9064"/>
                      <a:pt x="14383" y="9540"/>
                      <a:pt x="16395" y="5790"/>
                    </a:cubicBezTo>
                    <a:cubicBezTo>
                      <a:pt x="16395" y="5790"/>
                      <a:pt x="17383" y="9124"/>
                      <a:pt x="18383" y="10493"/>
                    </a:cubicBezTo>
                    <a:cubicBezTo>
                      <a:pt x="19396" y="11874"/>
                      <a:pt x="19824" y="12291"/>
                      <a:pt x="19824" y="12291"/>
                    </a:cubicBezTo>
                    <a:cubicBezTo>
                      <a:pt x="20455" y="10862"/>
                      <a:pt x="20360" y="8850"/>
                      <a:pt x="20360" y="8850"/>
                    </a:cubicBezTo>
                    <a:cubicBezTo>
                      <a:pt x="20324" y="6123"/>
                      <a:pt x="19193" y="3623"/>
                      <a:pt x="16931" y="2051"/>
                    </a:cubicBezTo>
                    <a:cubicBezTo>
                      <a:pt x="14991" y="695"/>
                      <a:pt x="12565" y="0"/>
                      <a:pt x="10145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5"/>
              <p:cNvSpPr/>
              <p:nvPr/>
            </p:nvSpPr>
            <p:spPr>
              <a:xfrm>
                <a:off x="-2262200" y="1437800"/>
                <a:ext cx="175950" cy="124450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4978" fill="none" extrusionOk="0">
                    <a:moveTo>
                      <a:pt x="7037" y="4978"/>
                    </a:moveTo>
                    <a:cubicBezTo>
                      <a:pt x="6478" y="3739"/>
                      <a:pt x="5596" y="2656"/>
                      <a:pt x="4406" y="1822"/>
                    </a:cubicBezTo>
                    <a:cubicBezTo>
                      <a:pt x="3108" y="918"/>
                      <a:pt x="1596" y="298"/>
                      <a:pt x="1" y="1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5"/>
              <p:cNvSpPr/>
              <p:nvPr/>
            </p:nvSpPr>
            <p:spPr>
              <a:xfrm>
                <a:off x="-2552425" y="1437800"/>
                <a:ext cx="1711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4871" fill="none" extrusionOk="0">
                    <a:moveTo>
                      <a:pt x="6847" y="1"/>
                    </a:moveTo>
                    <a:cubicBezTo>
                      <a:pt x="4930" y="382"/>
                      <a:pt x="3120" y="1227"/>
                      <a:pt x="1692" y="2537"/>
                    </a:cubicBezTo>
                    <a:cubicBezTo>
                      <a:pt x="953" y="3215"/>
                      <a:pt x="406" y="4013"/>
                      <a:pt x="1" y="4870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" name="Google Shape;622;p35"/>
            <p:cNvGrpSpPr/>
            <p:nvPr/>
          </p:nvGrpSpPr>
          <p:grpSpPr>
            <a:xfrm>
              <a:off x="489625" y="630116"/>
              <a:ext cx="1114503" cy="1016920"/>
              <a:chOff x="-1274575" y="1083375"/>
              <a:chExt cx="1001350" cy="913675"/>
            </a:xfrm>
          </p:grpSpPr>
          <p:grpSp>
            <p:nvGrpSpPr>
              <p:cNvPr id="623" name="Google Shape;623;p35"/>
              <p:cNvGrpSpPr/>
              <p:nvPr/>
            </p:nvGrpSpPr>
            <p:grpSpPr>
              <a:xfrm>
                <a:off x="-1274575" y="1083375"/>
                <a:ext cx="1001350" cy="913675"/>
                <a:chOff x="-1274575" y="1083375"/>
                <a:chExt cx="1001350" cy="913675"/>
              </a:xfrm>
            </p:grpSpPr>
            <p:sp>
              <p:nvSpPr>
                <p:cNvPr id="624" name="Google Shape;624;p35"/>
                <p:cNvSpPr/>
                <p:nvPr/>
              </p:nvSpPr>
              <p:spPr>
                <a:xfrm>
                  <a:off x="-1274575" y="1084775"/>
                  <a:ext cx="1001350" cy="9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4" h="36491" extrusionOk="0">
                      <a:moveTo>
                        <a:pt x="20027" y="1"/>
                      </a:moveTo>
                      <a:cubicBezTo>
                        <a:pt x="15357" y="1"/>
                        <a:pt x="10686" y="1784"/>
                        <a:pt x="7120" y="5350"/>
                      </a:cubicBezTo>
                      <a:cubicBezTo>
                        <a:pt x="0" y="12470"/>
                        <a:pt x="0" y="24019"/>
                        <a:pt x="7120" y="31151"/>
                      </a:cubicBezTo>
                      <a:cubicBezTo>
                        <a:pt x="10686" y="34711"/>
                        <a:pt x="15357" y="36491"/>
                        <a:pt x="20027" y="36491"/>
                      </a:cubicBezTo>
                      <a:cubicBezTo>
                        <a:pt x="24697" y="36491"/>
                        <a:pt x="29367" y="34711"/>
                        <a:pt x="32933" y="31151"/>
                      </a:cubicBezTo>
                      <a:cubicBezTo>
                        <a:pt x="40053" y="24019"/>
                        <a:pt x="40053" y="12470"/>
                        <a:pt x="32933" y="5350"/>
                      </a:cubicBezTo>
                      <a:cubicBezTo>
                        <a:pt x="29367" y="1784"/>
                        <a:pt x="24697" y="1"/>
                        <a:pt x="20027" y="1"/>
                      </a:cubicBez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5"/>
                <p:cNvSpPr/>
                <p:nvPr/>
              </p:nvSpPr>
              <p:spPr>
                <a:xfrm>
                  <a:off x="-1211775" y="1384000"/>
                  <a:ext cx="65525" cy="3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3491" fill="none" extrusionOk="0">
                      <a:moveTo>
                        <a:pt x="775" y="1"/>
                      </a:moveTo>
                      <a:lnTo>
                        <a:pt x="2620" y="1846"/>
                      </a:lnTo>
                      <a:lnTo>
                        <a:pt x="1" y="4466"/>
                      </a:lnTo>
                      <a:lnTo>
                        <a:pt x="2418" y="6883"/>
                      </a:lnTo>
                      <a:lnTo>
                        <a:pt x="1" y="9311"/>
                      </a:lnTo>
                      <a:lnTo>
                        <a:pt x="2501" y="11812"/>
                      </a:lnTo>
                      <a:lnTo>
                        <a:pt x="810" y="13490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5"/>
                <p:cNvSpPr/>
                <p:nvPr/>
              </p:nvSpPr>
              <p:spPr>
                <a:xfrm>
                  <a:off x="-1131100" y="1259875"/>
                  <a:ext cx="66700" cy="57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23099" fill="none" extrusionOk="0">
                      <a:moveTo>
                        <a:pt x="60" y="1"/>
                      </a:moveTo>
                      <a:lnTo>
                        <a:pt x="2560" y="2346"/>
                      </a:lnTo>
                      <a:cubicBezTo>
                        <a:pt x="2560" y="2346"/>
                        <a:pt x="72" y="4668"/>
                        <a:pt x="0" y="4728"/>
                      </a:cubicBezTo>
                      <a:lnTo>
                        <a:pt x="2667" y="7204"/>
                      </a:lnTo>
                      <a:lnTo>
                        <a:pt x="48" y="9645"/>
                      </a:lnTo>
                      <a:lnTo>
                        <a:pt x="2465" y="11907"/>
                      </a:lnTo>
                      <a:lnTo>
                        <a:pt x="60" y="14157"/>
                      </a:lnTo>
                      <a:lnTo>
                        <a:pt x="2560" y="16491"/>
                      </a:lnTo>
                      <a:cubicBezTo>
                        <a:pt x="2560" y="16491"/>
                        <a:pt x="72" y="18813"/>
                        <a:pt x="0" y="18872"/>
                      </a:cubicBezTo>
                      <a:lnTo>
                        <a:pt x="2667" y="21361"/>
                      </a:lnTo>
                      <a:lnTo>
                        <a:pt x="786" y="23099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5"/>
                <p:cNvSpPr/>
                <p:nvPr/>
              </p:nvSpPr>
              <p:spPr>
                <a:xfrm>
                  <a:off x="-1041800" y="1147375"/>
                  <a:ext cx="67000" cy="79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1707" fill="none" extrusionOk="0">
                      <a:moveTo>
                        <a:pt x="1393" y="0"/>
                      </a:moveTo>
                      <a:lnTo>
                        <a:pt x="2500" y="1084"/>
                      </a:lnTo>
                      <a:lnTo>
                        <a:pt x="72" y="3465"/>
                      </a:lnTo>
                      <a:lnTo>
                        <a:pt x="2572" y="5918"/>
                      </a:lnTo>
                      <a:cubicBezTo>
                        <a:pt x="2572" y="5918"/>
                        <a:pt x="83" y="8358"/>
                        <a:pt x="12" y="8430"/>
                      </a:cubicBezTo>
                      <a:lnTo>
                        <a:pt x="2679" y="11049"/>
                      </a:lnTo>
                      <a:lnTo>
                        <a:pt x="60" y="13609"/>
                      </a:lnTo>
                      <a:lnTo>
                        <a:pt x="2489" y="15990"/>
                      </a:lnTo>
                      <a:lnTo>
                        <a:pt x="60" y="18372"/>
                      </a:lnTo>
                      <a:lnTo>
                        <a:pt x="2560" y="20836"/>
                      </a:lnTo>
                      <a:cubicBezTo>
                        <a:pt x="2560" y="20836"/>
                        <a:pt x="72" y="23277"/>
                        <a:pt x="0" y="23348"/>
                      </a:cubicBezTo>
                      <a:lnTo>
                        <a:pt x="2667" y="25968"/>
                      </a:lnTo>
                      <a:lnTo>
                        <a:pt x="48" y="28528"/>
                      </a:lnTo>
                      <a:lnTo>
                        <a:pt x="2477" y="30909"/>
                      </a:lnTo>
                      <a:lnTo>
                        <a:pt x="1655" y="31707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5"/>
                <p:cNvSpPr/>
                <p:nvPr/>
              </p:nvSpPr>
              <p:spPr>
                <a:xfrm>
                  <a:off x="-948650" y="1116700"/>
                  <a:ext cx="67000" cy="8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3803" fill="none" extrusionOk="0">
                      <a:moveTo>
                        <a:pt x="751" y="1"/>
                      </a:moveTo>
                      <a:lnTo>
                        <a:pt x="72" y="656"/>
                      </a:lnTo>
                      <a:lnTo>
                        <a:pt x="2489" y="2977"/>
                      </a:lnTo>
                      <a:lnTo>
                        <a:pt x="72" y="5299"/>
                      </a:lnTo>
                      <a:lnTo>
                        <a:pt x="2573" y="7716"/>
                      </a:lnTo>
                      <a:cubicBezTo>
                        <a:pt x="2573" y="7716"/>
                        <a:pt x="84" y="10097"/>
                        <a:pt x="13" y="10169"/>
                      </a:cubicBezTo>
                      <a:lnTo>
                        <a:pt x="2680" y="12729"/>
                      </a:lnTo>
                      <a:lnTo>
                        <a:pt x="60" y="15241"/>
                      </a:lnTo>
                      <a:lnTo>
                        <a:pt x="2477" y="17563"/>
                      </a:lnTo>
                      <a:lnTo>
                        <a:pt x="60" y="19884"/>
                      </a:lnTo>
                      <a:lnTo>
                        <a:pt x="2561" y="22301"/>
                      </a:lnTo>
                      <a:cubicBezTo>
                        <a:pt x="2561" y="22301"/>
                        <a:pt x="72" y="24683"/>
                        <a:pt x="1" y="24754"/>
                      </a:cubicBezTo>
                      <a:lnTo>
                        <a:pt x="2656" y="27314"/>
                      </a:lnTo>
                      <a:lnTo>
                        <a:pt x="37" y="29826"/>
                      </a:lnTo>
                      <a:lnTo>
                        <a:pt x="2465" y="32148"/>
                      </a:lnTo>
                      <a:lnTo>
                        <a:pt x="739" y="33803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5"/>
                <p:cNvSpPr/>
                <p:nvPr/>
              </p:nvSpPr>
              <p:spPr>
                <a:xfrm>
                  <a:off x="-855475" y="1083375"/>
                  <a:ext cx="67000" cy="90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6351" fill="none" extrusionOk="0">
                      <a:moveTo>
                        <a:pt x="1346" y="0"/>
                      </a:moveTo>
                      <a:lnTo>
                        <a:pt x="60" y="1239"/>
                      </a:lnTo>
                      <a:lnTo>
                        <a:pt x="2489" y="3608"/>
                      </a:lnTo>
                      <a:lnTo>
                        <a:pt x="60" y="5977"/>
                      </a:lnTo>
                      <a:lnTo>
                        <a:pt x="2572" y="8418"/>
                      </a:lnTo>
                      <a:cubicBezTo>
                        <a:pt x="2572" y="8418"/>
                        <a:pt x="96" y="10847"/>
                        <a:pt x="12" y="10918"/>
                      </a:cubicBezTo>
                      <a:lnTo>
                        <a:pt x="2679" y="13526"/>
                      </a:lnTo>
                      <a:lnTo>
                        <a:pt x="60" y="16074"/>
                      </a:lnTo>
                      <a:lnTo>
                        <a:pt x="2489" y="18431"/>
                      </a:lnTo>
                      <a:lnTo>
                        <a:pt x="60" y="20801"/>
                      </a:lnTo>
                      <a:lnTo>
                        <a:pt x="2560" y="23241"/>
                      </a:lnTo>
                      <a:cubicBezTo>
                        <a:pt x="2560" y="23241"/>
                        <a:pt x="84" y="25670"/>
                        <a:pt x="0" y="25742"/>
                      </a:cubicBezTo>
                      <a:lnTo>
                        <a:pt x="2667" y="28349"/>
                      </a:lnTo>
                      <a:lnTo>
                        <a:pt x="48" y="30885"/>
                      </a:lnTo>
                      <a:lnTo>
                        <a:pt x="2477" y="33255"/>
                      </a:lnTo>
                      <a:lnTo>
                        <a:pt x="48" y="35624"/>
                      </a:lnTo>
                      <a:lnTo>
                        <a:pt x="810" y="36350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5"/>
                <p:cNvSpPr/>
                <p:nvPr/>
              </p:nvSpPr>
              <p:spPr>
                <a:xfrm>
                  <a:off x="-762300" y="1086650"/>
                  <a:ext cx="66975" cy="90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36232" fill="none" extrusionOk="0">
                      <a:moveTo>
                        <a:pt x="1727" y="0"/>
                      </a:moveTo>
                      <a:lnTo>
                        <a:pt x="72" y="1608"/>
                      </a:lnTo>
                      <a:lnTo>
                        <a:pt x="2500" y="3953"/>
                      </a:lnTo>
                      <a:lnTo>
                        <a:pt x="72" y="6311"/>
                      </a:lnTo>
                      <a:lnTo>
                        <a:pt x="2572" y="8728"/>
                      </a:lnTo>
                      <a:cubicBezTo>
                        <a:pt x="2572" y="8728"/>
                        <a:pt x="83" y="11133"/>
                        <a:pt x="12" y="11204"/>
                      </a:cubicBezTo>
                      <a:lnTo>
                        <a:pt x="2679" y="13776"/>
                      </a:lnTo>
                      <a:lnTo>
                        <a:pt x="60" y="16312"/>
                      </a:lnTo>
                      <a:lnTo>
                        <a:pt x="2489" y="18657"/>
                      </a:lnTo>
                      <a:lnTo>
                        <a:pt x="60" y="21015"/>
                      </a:lnTo>
                      <a:lnTo>
                        <a:pt x="2560" y="23432"/>
                      </a:lnTo>
                      <a:cubicBezTo>
                        <a:pt x="2560" y="23432"/>
                        <a:pt x="72" y="25837"/>
                        <a:pt x="0" y="25908"/>
                      </a:cubicBezTo>
                      <a:lnTo>
                        <a:pt x="2667" y="28480"/>
                      </a:lnTo>
                      <a:lnTo>
                        <a:pt x="48" y="31016"/>
                      </a:lnTo>
                      <a:lnTo>
                        <a:pt x="2465" y="33362"/>
                      </a:lnTo>
                      <a:lnTo>
                        <a:pt x="48" y="35719"/>
                      </a:lnTo>
                      <a:lnTo>
                        <a:pt x="584" y="36231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5"/>
                <p:cNvSpPr/>
                <p:nvPr/>
              </p:nvSpPr>
              <p:spPr>
                <a:xfrm>
                  <a:off x="-669450" y="1106000"/>
                  <a:ext cx="67000" cy="87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4934" fill="none" extrusionOk="0">
                      <a:moveTo>
                        <a:pt x="1025" y="0"/>
                      </a:moveTo>
                      <a:lnTo>
                        <a:pt x="72" y="905"/>
                      </a:lnTo>
                      <a:lnTo>
                        <a:pt x="2501" y="3239"/>
                      </a:lnTo>
                      <a:lnTo>
                        <a:pt x="72" y="5584"/>
                      </a:lnTo>
                      <a:lnTo>
                        <a:pt x="2573" y="8001"/>
                      </a:lnTo>
                      <a:cubicBezTo>
                        <a:pt x="2573" y="8001"/>
                        <a:pt x="96" y="10406"/>
                        <a:pt x="25" y="10478"/>
                      </a:cubicBezTo>
                      <a:lnTo>
                        <a:pt x="2680" y="13050"/>
                      </a:lnTo>
                      <a:lnTo>
                        <a:pt x="60" y="15586"/>
                      </a:lnTo>
                      <a:lnTo>
                        <a:pt x="2489" y="17919"/>
                      </a:lnTo>
                      <a:lnTo>
                        <a:pt x="60" y="20253"/>
                      </a:lnTo>
                      <a:lnTo>
                        <a:pt x="2561" y="22682"/>
                      </a:lnTo>
                      <a:cubicBezTo>
                        <a:pt x="2561" y="22682"/>
                        <a:pt x="84" y="25075"/>
                        <a:pt x="1" y="25146"/>
                      </a:cubicBezTo>
                      <a:lnTo>
                        <a:pt x="2668" y="27730"/>
                      </a:lnTo>
                      <a:lnTo>
                        <a:pt x="48" y="30254"/>
                      </a:lnTo>
                      <a:lnTo>
                        <a:pt x="2477" y="32588"/>
                      </a:lnTo>
                      <a:lnTo>
                        <a:pt x="48" y="34933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5"/>
                <p:cNvSpPr/>
                <p:nvPr/>
              </p:nvSpPr>
              <p:spPr>
                <a:xfrm>
                  <a:off x="-576275" y="1139925"/>
                  <a:ext cx="67000" cy="77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1184" fill="none" extrusionOk="0">
                      <a:moveTo>
                        <a:pt x="917" y="1"/>
                      </a:moveTo>
                      <a:lnTo>
                        <a:pt x="2501" y="1548"/>
                      </a:lnTo>
                      <a:lnTo>
                        <a:pt x="72" y="3906"/>
                      </a:lnTo>
                      <a:lnTo>
                        <a:pt x="2572" y="6347"/>
                      </a:lnTo>
                      <a:cubicBezTo>
                        <a:pt x="2572" y="6347"/>
                        <a:pt x="84" y="8776"/>
                        <a:pt x="12" y="8847"/>
                      </a:cubicBezTo>
                      <a:lnTo>
                        <a:pt x="2679" y="11454"/>
                      </a:lnTo>
                      <a:lnTo>
                        <a:pt x="60" y="14002"/>
                      </a:lnTo>
                      <a:lnTo>
                        <a:pt x="2477" y="16360"/>
                      </a:lnTo>
                      <a:lnTo>
                        <a:pt x="60" y="18729"/>
                      </a:lnTo>
                      <a:lnTo>
                        <a:pt x="2560" y="21170"/>
                      </a:lnTo>
                      <a:cubicBezTo>
                        <a:pt x="2560" y="21170"/>
                        <a:pt x="72" y="23599"/>
                        <a:pt x="1" y="23670"/>
                      </a:cubicBezTo>
                      <a:lnTo>
                        <a:pt x="2656" y="26278"/>
                      </a:lnTo>
                      <a:lnTo>
                        <a:pt x="36" y="28826"/>
                      </a:lnTo>
                      <a:lnTo>
                        <a:pt x="2465" y="31183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5"/>
                <p:cNvSpPr/>
                <p:nvPr/>
              </p:nvSpPr>
              <p:spPr>
                <a:xfrm>
                  <a:off x="-483100" y="1226550"/>
                  <a:ext cx="67000" cy="6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25968" fill="none" extrusionOk="0">
                      <a:moveTo>
                        <a:pt x="1048" y="0"/>
                      </a:moveTo>
                      <a:lnTo>
                        <a:pt x="84" y="917"/>
                      </a:lnTo>
                      <a:lnTo>
                        <a:pt x="2584" y="3322"/>
                      </a:lnTo>
                      <a:cubicBezTo>
                        <a:pt x="2584" y="3322"/>
                        <a:pt x="95" y="5703"/>
                        <a:pt x="24" y="5763"/>
                      </a:cubicBezTo>
                      <a:lnTo>
                        <a:pt x="2679" y="8299"/>
                      </a:lnTo>
                      <a:lnTo>
                        <a:pt x="60" y="10799"/>
                      </a:lnTo>
                      <a:lnTo>
                        <a:pt x="2489" y="13121"/>
                      </a:lnTo>
                      <a:lnTo>
                        <a:pt x="60" y="15443"/>
                      </a:lnTo>
                      <a:lnTo>
                        <a:pt x="2560" y="17848"/>
                      </a:lnTo>
                      <a:cubicBezTo>
                        <a:pt x="2560" y="17848"/>
                        <a:pt x="84" y="20229"/>
                        <a:pt x="0" y="20289"/>
                      </a:cubicBezTo>
                      <a:lnTo>
                        <a:pt x="2667" y="22825"/>
                      </a:lnTo>
                      <a:lnTo>
                        <a:pt x="48" y="25325"/>
                      </a:lnTo>
                      <a:lnTo>
                        <a:pt x="715" y="25968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" name="Google Shape;634;p35"/>
              <p:cNvGrpSpPr/>
              <p:nvPr/>
            </p:nvGrpSpPr>
            <p:grpSpPr>
              <a:xfrm>
                <a:off x="-1123167" y="1203597"/>
                <a:ext cx="698534" cy="673231"/>
                <a:chOff x="12428325" y="1104150"/>
                <a:chExt cx="779875" cy="751625"/>
              </a:xfrm>
            </p:grpSpPr>
            <p:sp>
              <p:nvSpPr>
                <p:cNvPr id="635" name="Google Shape;635;p35"/>
                <p:cNvSpPr/>
                <p:nvPr/>
              </p:nvSpPr>
              <p:spPr>
                <a:xfrm>
                  <a:off x="12428325" y="1475425"/>
                  <a:ext cx="167300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2" h="6217" extrusionOk="0">
                      <a:moveTo>
                        <a:pt x="3331" y="0"/>
                      </a:moveTo>
                      <a:cubicBezTo>
                        <a:pt x="1840" y="0"/>
                        <a:pt x="520" y="1087"/>
                        <a:pt x="274" y="2616"/>
                      </a:cubicBezTo>
                      <a:cubicBezTo>
                        <a:pt x="1" y="4306"/>
                        <a:pt x="1155" y="5902"/>
                        <a:pt x="2846" y="6176"/>
                      </a:cubicBezTo>
                      <a:cubicBezTo>
                        <a:pt x="3016" y="6203"/>
                        <a:pt x="3184" y="6216"/>
                        <a:pt x="3351" y="6216"/>
                      </a:cubicBezTo>
                      <a:cubicBezTo>
                        <a:pt x="4854" y="6216"/>
                        <a:pt x="6171" y="5137"/>
                        <a:pt x="6418" y="3604"/>
                      </a:cubicBezTo>
                      <a:cubicBezTo>
                        <a:pt x="6692" y="1913"/>
                        <a:pt x="5537" y="318"/>
                        <a:pt x="3846" y="44"/>
                      </a:cubicBezTo>
                      <a:cubicBezTo>
                        <a:pt x="3673" y="15"/>
                        <a:pt x="3501" y="0"/>
                        <a:pt x="3331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5"/>
                <p:cNvSpPr/>
                <p:nvPr/>
              </p:nvSpPr>
              <p:spPr>
                <a:xfrm>
                  <a:off x="12466450" y="1526500"/>
                  <a:ext cx="63725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369" extrusionOk="0">
                      <a:moveTo>
                        <a:pt x="310" y="0"/>
                      </a:moveTo>
                      <a:cubicBezTo>
                        <a:pt x="143" y="0"/>
                        <a:pt x="0" y="219"/>
                        <a:pt x="154" y="382"/>
                      </a:cubicBezTo>
                      <a:lnTo>
                        <a:pt x="2071" y="2299"/>
                      </a:lnTo>
                      <a:cubicBezTo>
                        <a:pt x="2120" y="2348"/>
                        <a:pt x="2174" y="2368"/>
                        <a:pt x="2226" y="2368"/>
                      </a:cubicBezTo>
                      <a:cubicBezTo>
                        <a:pt x="2400" y="2368"/>
                        <a:pt x="2549" y="2136"/>
                        <a:pt x="2393" y="1989"/>
                      </a:cubicBezTo>
                      <a:lnTo>
                        <a:pt x="464" y="73"/>
                      </a:lnTo>
                      <a:cubicBezTo>
                        <a:pt x="416" y="22"/>
                        <a:pt x="361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5"/>
                <p:cNvSpPr/>
                <p:nvPr/>
              </p:nvSpPr>
              <p:spPr>
                <a:xfrm>
                  <a:off x="12465925" y="1526500"/>
                  <a:ext cx="63850" cy="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2372" extrusionOk="0">
                      <a:moveTo>
                        <a:pt x="2241" y="0"/>
                      </a:moveTo>
                      <a:cubicBezTo>
                        <a:pt x="2188" y="0"/>
                        <a:pt x="2131" y="22"/>
                        <a:pt x="2080" y="73"/>
                      </a:cubicBezTo>
                      <a:lnTo>
                        <a:pt x="163" y="1989"/>
                      </a:lnTo>
                      <a:cubicBezTo>
                        <a:pt x="0" y="2153"/>
                        <a:pt x="155" y="2371"/>
                        <a:pt x="322" y="2371"/>
                      </a:cubicBezTo>
                      <a:cubicBezTo>
                        <a:pt x="374" y="2371"/>
                        <a:pt x="428" y="2350"/>
                        <a:pt x="473" y="2299"/>
                      </a:cubicBezTo>
                      <a:lnTo>
                        <a:pt x="2390" y="382"/>
                      </a:lnTo>
                      <a:cubicBezTo>
                        <a:pt x="2553" y="219"/>
                        <a:pt x="2412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5"/>
                <p:cNvSpPr/>
                <p:nvPr/>
              </p:nvSpPr>
              <p:spPr>
                <a:xfrm>
                  <a:off x="13037325" y="1475475"/>
                  <a:ext cx="170875" cy="1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5" h="6228" extrusionOk="0">
                      <a:moveTo>
                        <a:pt x="3418" y="0"/>
                      </a:moveTo>
                      <a:cubicBezTo>
                        <a:pt x="2620" y="0"/>
                        <a:pt x="1822" y="304"/>
                        <a:pt x="1215" y="911"/>
                      </a:cubicBezTo>
                      <a:cubicBezTo>
                        <a:pt x="1" y="2125"/>
                        <a:pt x="1" y="4102"/>
                        <a:pt x="1215" y="5316"/>
                      </a:cubicBezTo>
                      <a:cubicBezTo>
                        <a:pt x="1822" y="5924"/>
                        <a:pt x="2620" y="6227"/>
                        <a:pt x="3418" y="6227"/>
                      </a:cubicBezTo>
                      <a:cubicBezTo>
                        <a:pt x="4216" y="6227"/>
                        <a:pt x="5013" y="5924"/>
                        <a:pt x="5621" y="5316"/>
                      </a:cubicBezTo>
                      <a:cubicBezTo>
                        <a:pt x="6835" y="4102"/>
                        <a:pt x="6835" y="2125"/>
                        <a:pt x="5621" y="911"/>
                      </a:cubicBezTo>
                      <a:cubicBezTo>
                        <a:pt x="5013" y="304"/>
                        <a:pt x="4216" y="0"/>
                        <a:pt x="3418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5"/>
                <p:cNvSpPr/>
                <p:nvPr/>
              </p:nvSpPr>
              <p:spPr>
                <a:xfrm>
                  <a:off x="13104925" y="1526500"/>
                  <a:ext cx="63675" cy="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2372" extrusionOk="0">
                      <a:moveTo>
                        <a:pt x="2232" y="0"/>
                      </a:moveTo>
                      <a:cubicBezTo>
                        <a:pt x="2179" y="0"/>
                        <a:pt x="2122" y="22"/>
                        <a:pt x="2071" y="73"/>
                      </a:cubicBezTo>
                      <a:lnTo>
                        <a:pt x="154" y="1989"/>
                      </a:lnTo>
                      <a:cubicBezTo>
                        <a:pt x="0" y="2153"/>
                        <a:pt x="150" y="2371"/>
                        <a:pt x="314" y="2371"/>
                      </a:cubicBezTo>
                      <a:cubicBezTo>
                        <a:pt x="366" y="2371"/>
                        <a:pt x="419" y="2350"/>
                        <a:pt x="464" y="2299"/>
                      </a:cubicBezTo>
                      <a:lnTo>
                        <a:pt x="2393" y="382"/>
                      </a:lnTo>
                      <a:cubicBezTo>
                        <a:pt x="2547" y="219"/>
                        <a:pt x="2404" y="0"/>
                        <a:pt x="2232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5"/>
                <p:cNvSpPr/>
                <p:nvPr/>
              </p:nvSpPr>
              <p:spPr>
                <a:xfrm>
                  <a:off x="13105200" y="1526500"/>
                  <a:ext cx="637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0" h="2369" extrusionOk="0">
                      <a:moveTo>
                        <a:pt x="316" y="0"/>
                      </a:moveTo>
                      <a:cubicBezTo>
                        <a:pt x="144" y="0"/>
                        <a:pt x="1" y="219"/>
                        <a:pt x="155" y="382"/>
                      </a:cubicBezTo>
                      <a:lnTo>
                        <a:pt x="2084" y="2299"/>
                      </a:lnTo>
                      <a:cubicBezTo>
                        <a:pt x="2130" y="2348"/>
                        <a:pt x="2182" y="2368"/>
                        <a:pt x="2232" y="2368"/>
                      </a:cubicBezTo>
                      <a:cubicBezTo>
                        <a:pt x="2401" y="2368"/>
                        <a:pt x="2550" y="2136"/>
                        <a:pt x="2394" y="1989"/>
                      </a:cubicBezTo>
                      <a:lnTo>
                        <a:pt x="477" y="73"/>
                      </a:lnTo>
                      <a:cubicBezTo>
                        <a:pt x="426" y="22"/>
                        <a:pt x="369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5"/>
                <p:cNvSpPr/>
                <p:nvPr/>
              </p:nvSpPr>
              <p:spPr>
                <a:xfrm>
                  <a:off x="12538450" y="1271725"/>
                  <a:ext cx="560225" cy="58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09" h="23362" extrusionOk="0">
                      <a:moveTo>
                        <a:pt x="8335" y="0"/>
                      </a:moveTo>
                      <a:cubicBezTo>
                        <a:pt x="6025" y="0"/>
                        <a:pt x="3942" y="941"/>
                        <a:pt x="2442" y="2441"/>
                      </a:cubicBezTo>
                      <a:cubicBezTo>
                        <a:pt x="941" y="3953"/>
                        <a:pt x="1" y="6037"/>
                        <a:pt x="1" y="8347"/>
                      </a:cubicBezTo>
                      <a:lnTo>
                        <a:pt x="1" y="11990"/>
                      </a:lnTo>
                      <a:cubicBezTo>
                        <a:pt x="1" y="18145"/>
                        <a:pt x="4894" y="23289"/>
                        <a:pt x="11062" y="23360"/>
                      </a:cubicBezTo>
                      <a:cubicBezTo>
                        <a:pt x="11106" y="23361"/>
                        <a:pt x="11149" y="23361"/>
                        <a:pt x="11193" y="23361"/>
                      </a:cubicBezTo>
                      <a:cubicBezTo>
                        <a:pt x="17395" y="23361"/>
                        <a:pt x="22408" y="18340"/>
                        <a:pt x="22408" y="12145"/>
                      </a:cubicBezTo>
                      <a:lnTo>
                        <a:pt x="22408" y="8347"/>
                      </a:lnTo>
                      <a:cubicBezTo>
                        <a:pt x="22408" y="6335"/>
                        <a:pt x="21694" y="4489"/>
                        <a:pt x="20503" y="3037"/>
                      </a:cubicBezTo>
                      <a:cubicBezTo>
                        <a:pt x="18968" y="1179"/>
                        <a:pt x="16670" y="0"/>
                        <a:pt x="14074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5"/>
                <p:cNvSpPr/>
                <p:nvPr/>
              </p:nvSpPr>
              <p:spPr>
                <a:xfrm>
                  <a:off x="12792950" y="1611950"/>
                  <a:ext cx="58675" cy="4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" h="1751" fill="none" extrusionOk="0">
                      <a:moveTo>
                        <a:pt x="2346" y="881"/>
                      </a:moveTo>
                      <a:cubicBezTo>
                        <a:pt x="2346" y="1358"/>
                        <a:pt x="1834" y="1750"/>
                        <a:pt x="1179" y="1750"/>
                      </a:cubicBezTo>
                      <a:cubicBezTo>
                        <a:pt x="525" y="1750"/>
                        <a:pt x="1" y="1369"/>
                        <a:pt x="1" y="881"/>
                      </a:cubicBezTo>
                      <a:cubicBezTo>
                        <a:pt x="1" y="405"/>
                        <a:pt x="525" y="0"/>
                        <a:pt x="1179" y="0"/>
                      </a:cubicBezTo>
                      <a:cubicBezTo>
                        <a:pt x="1834" y="0"/>
                        <a:pt x="2346" y="405"/>
                        <a:pt x="2346" y="881"/>
                      </a:cubicBezTo>
                      <a:close/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5"/>
                <p:cNvSpPr/>
                <p:nvPr/>
              </p:nvSpPr>
              <p:spPr>
                <a:xfrm>
                  <a:off x="12746825" y="1689025"/>
                  <a:ext cx="151825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3" h="2216" fill="none" extrusionOk="0">
                      <a:moveTo>
                        <a:pt x="6072" y="72"/>
                      </a:moveTo>
                      <a:cubicBezTo>
                        <a:pt x="5572" y="1322"/>
                        <a:pt x="4406" y="2215"/>
                        <a:pt x="3048" y="2215"/>
                      </a:cubicBezTo>
                      <a:cubicBezTo>
                        <a:pt x="1667" y="2215"/>
                        <a:pt x="477" y="1299"/>
                        <a:pt x="0" y="1"/>
                      </a:cubicBezTo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5"/>
                <p:cNvSpPr/>
                <p:nvPr/>
              </p:nvSpPr>
              <p:spPr>
                <a:xfrm>
                  <a:off x="12635200" y="1488425"/>
                  <a:ext cx="89625" cy="1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5" h="5894" extrusionOk="0">
                      <a:moveTo>
                        <a:pt x="1834" y="0"/>
                      </a:moveTo>
                      <a:cubicBezTo>
                        <a:pt x="810" y="0"/>
                        <a:pt x="0" y="1310"/>
                        <a:pt x="0" y="2941"/>
                      </a:cubicBezTo>
                      <a:cubicBezTo>
                        <a:pt x="0" y="4584"/>
                        <a:pt x="810" y="5894"/>
                        <a:pt x="1834" y="5894"/>
                      </a:cubicBezTo>
                      <a:cubicBezTo>
                        <a:pt x="2667" y="5894"/>
                        <a:pt x="3358" y="5001"/>
                        <a:pt x="3584" y="3774"/>
                      </a:cubicBezTo>
                      <a:lnTo>
                        <a:pt x="1798" y="2941"/>
                      </a:lnTo>
                      <a:lnTo>
                        <a:pt x="3584" y="2108"/>
                      </a:lnTo>
                      <a:cubicBezTo>
                        <a:pt x="3358" y="893"/>
                        <a:pt x="2667" y="0"/>
                        <a:pt x="1834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5"/>
                <p:cNvSpPr/>
                <p:nvPr/>
              </p:nvSpPr>
              <p:spPr>
                <a:xfrm>
                  <a:off x="12910525" y="1488425"/>
                  <a:ext cx="89625" cy="1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5" h="5894" extrusionOk="0">
                      <a:moveTo>
                        <a:pt x="1834" y="0"/>
                      </a:moveTo>
                      <a:cubicBezTo>
                        <a:pt x="810" y="0"/>
                        <a:pt x="1" y="1310"/>
                        <a:pt x="1" y="2941"/>
                      </a:cubicBezTo>
                      <a:cubicBezTo>
                        <a:pt x="1" y="4584"/>
                        <a:pt x="810" y="5894"/>
                        <a:pt x="1834" y="5894"/>
                      </a:cubicBezTo>
                      <a:cubicBezTo>
                        <a:pt x="2668" y="5894"/>
                        <a:pt x="3358" y="5001"/>
                        <a:pt x="3584" y="3774"/>
                      </a:cubicBezTo>
                      <a:lnTo>
                        <a:pt x="1799" y="2941"/>
                      </a:lnTo>
                      <a:lnTo>
                        <a:pt x="3584" y="2108"/>
                      </a:lnTo>
                      <a:cubicBezTo>
                        <a:pt x="3358" y="893"/>
                        <a:pt x="2668" y="0"/>
                        <a:pt x="1834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5"/>
                <p:cNvSpPr/>
                <p:nvPr/>
              </p:nvSpPr>
              <p:spPr>
                <a:xfrm>
                  <a:off x="12538150" y="1449425"/>
                  <a:ext cx="560525" cy="2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9014" extrusionOk="0">
                      <a:moveTo>
                        <a:pt x="5871" y="751"/>
                      </a:moveTo>
                      <a:cubicBezTo>
                        <a:pt x="7942" y="751"/>
                        <a:pt x="9621" y="2441"/>
                        <a:pt x="9621" y="4501"/>
                      </a:cubicBezTo>
                      <a:cubicBezTo>
                        <a:pt x="9609" y="6573"/>
                        <a:pt x="7942" y="8251"/>
                        <a:pt x="5871" y="8251"/>
                      </a:cubicBezTo>
                      <a:cubicBezTo>
                        <a:pt x="3811" y="8251"/>
                        <a:pt x="2120" y="6573"/>
                        <a:pt x="2120" y="4501"/>
                      </a:cubicBezTo>
                      <a:cubicBezTo>
                        <a:pt x="2120" y="2441"/>
                        <a:pt x="3811" y="751"/>
                        <a:pt x="5871" y="751"/>
                      </a:cubicBezTo>
                      <a:close/>
                      <a:moveTo>
                        <a:pt x="16872" y="751"/>
                      </a:moveTo>
                      <a:cubicBezTo>
                        <a:pt x="18944" y="751"/>
                        <a:pt x="20623" y="2441"/>
                        <a:pt x="20623" y="4501"/>
                      </a:cubicBezTo>
                      <a:cubicBezTo>
                        <a:pt x="20623" y="6573"/>
                        <a:pt x="18944" y="8251"/>
                        <a:pt x="16872" y="8251"/>
                      </a:cubicBezTo>
                      <a:cubicBezTo>
                        <a:pt x="14800" y="8251"/>
                        <a:pt x="13122" y="6573"/>
                        <a:pt x="13122" y="4501"/>
                      </a:cubicBezTo>
                      <a:cubicBezTo>
                        <a:pt x="13122" y="2441"/>
                        <a:pt x="14800" y="751"/>
                        <a:pt x="16872" y="751"/>
                      </a:cubicBezTo>
                      <a:close/>
                      <a:moveTo>
                        <a:pt x="5859" y="0"/>
                      </a:moveTo>
                      <a:cubicBezTo>
                        <a:pt x="4287" y="0"/>
                        <a:pt x="2882" y="810"/>
                        <a:pt x="2085" y="2036"/>
                      </a:cubicBezTo>
                      <a:lnTo>
                        <a:pt x="61" y="310"/>
                      </a:lnTo>
                      <a:cubicBezTo>
                        <a:pt x="61" y="310"/>
                        <a:pt x="13" y="679"/>
                        <a:pt x="13" y="810"/>
                      </a:cubicBezTo>
                      <a:cubicBezTo>
                        <a:pt x="13" y="977"/>
                        <a:pt x="1" y="1239"/>
                        <a:pt x="1" y="1239"/>
                      </a:cubicBezTo>
                      <a:lnTo>
                        <a:pt x="1692" y="2739"/>
                      </a:lnTo>
                      <a:cubicBezTo>
                        <a:pt x="1454" y="3287"/>
                        <a:pt x="1334" y="3882"/>
                        <a:pt x="1334" y="4513"/>
                      </a:cubicBezTo>
                      <a:cubicBezTo>
                        <a:pt x="1334" y="7001"/>
                        <a:pt x="3359" y="9013"/>
                        <a:pt x="5847" y="9013"/>
                      </a:cubicBezTo>
                      <a:cubicBezTo>
                        <a:pt x="8347" y="9013"/>
                        <a:pt x="10359" y="6989"/>
                        <a:pt x="10359" y="4513"/>
                      </a:cubicBezTo>
                      <a:cubicBezTo>
                        <a:pt x="10597" y="4432"/>
                        <a:pt x="10934" y="4358"/>
                        <a:pt x="11335" y="4358"/>
                      </a:cubicBezTo>
                      <a:cubicBezTo>
                        <a:pt x="11638" y="4358"/>
                        <a:pt x="11977" y="4400"/>
                        <a:pt x="12336" y="4513"/>
                      </a:cubicBezTo>
                      <a:cubicBezTo>
                        <a:pt x="12336" y="7001"/>
                        <a:pt x="14360" y="9013"/>
                        <a:pt x="16848" y="9013"/>
                      </a:cubicBezTo>
                      <a:cubicBezTo>
                        <a:pt x="19349" y="9013"/>
                        <a:pt x="21349" y="6989"/>
                        <a:pt x="21349" y="4513"/>
                      </a:cubicBezTo>
                      <a:cubicBezTo>
                        <a:pt x="21349" y="3799"/>
                        <a:pt x="21194" y="3132"/>
                        <a:pt x="20908" y="2536"/>
                      </a:cubicBezTo>
                      <a:lnTo>
                        <a:pt x="22420" y="1203"/>
                      </a:lnTo>
                      <a:cubicBezTo>
                        <a:pt x="22420" y="1203"/>
                        <a:pt x="22420" y="977"/>
                        <a:pt x="22409" y="810"/>
                      </a:cubicBezTo>
                      <a:cubicBezTo>
                        <a:pt x="22409" y="679"/>
                        <a:pt x="22361" y="310"/>
                        <a:pt x="22361" y="310"/>
                      </a:cubicBezTo>
                      <a:lnTo>
                        <a:pt x="20539" y="1870"/>
                      </a:lnTo>
                      <a:cubicBezTo>
                        <a:pt x="19718" y="727"/>
                        <a:pt x="18372" y="0"/>
                        <a:pt x="16872" y="0"/>
                      </a:cubicBezTo>
                      <a:cubicBezTo>
                        <a:pt x="14658" y="0"/>
                        <a:pt x="12812" y="1608"/>
                        <a:pt x="12419" y="3715"/>
                      </a:cubicBezTo>
                      <a:cubicBezTo>
                        <a:pt x="12042" y="3593"/>
                        <a:pt x="11686" y="3549"/>
                        <a:pt x="11371" y="3549"/>
                      </a:cubicBezTo>
                      <a:cubicBezTo>
                        <a:pt x="10920" y="3549"/>
                        <a:pt x="10550" y="3638"/>
                        <a:pt x="10312" y="3715"/>
                      </a:cubicBezTo>
                      <a:cubicBezTo>
                        <a:pt x="9943" y="1608"/>
                        <a:pt x="8097" y="0"/>
                        <a:pt x="5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5"/>
                <p:cNvSpPr/>
                <p:nvPr/>
              </p:nvSpPr>
              <p:spPr>
                <a:xfrm>
                  <a:off x="12535175" y="1480375"/>
                  <a:ext cx="8375" cy="1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5752" fill="none" extrusionOk="0">
                      <a:moveTo>
                        <a:pt x="144" y="1"/>
                      </a:moveTo>
                      <a:cubicBezTo>
                        <a:pt x="144" y="1"/>
                        <a:pt x="1" y="4668"/>
                        <a:pt x="334" y="5751"/>
                      </a:cubicBezTo>
                    </a:path>
                  </a:pathLst>
                </a:custGeom>
                <a:noFill/>
                <a:ln w="11300" cap="rnd" cmpd="sng">
                  <a:solidFill>
                    <a:srgbClr val="3535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5"/>
                <p:cNvSpPr/>
                <p:nvPr/>
              </p:nvSpPr>
              <p:spPr>
                <a:xfrm>
                  <a:off x="13093300" y="1480375"/>
                  <a:ext cx="8350" cy="1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5752" fill="none" extrusionOk="0">
                      <a:moveTo>
                        <a:pt x="191" y="1"/>
                      </a:moveTo>
                      <a:cubicBezTo>
                        <a:pt x="191" y="1"/>
                        <a:pt x="334" y="4668"/>
                        <a:pt x="0" y="5751"/>
                      </a:cubicBezTo>
                    </a:path>
                  </a:pathLst>
                </a:custGeom>
                <a:noFill/>
                <a:ln w="11300" cap="rnd" cmpd="sng">
                  <a:solidFill>
                    <a:srgbClr val="3535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5"/>
                <p:cNvSpPr/>
                <p:nvPr/>
              </p:nvSpPr>
              <p:spPr>
                <a:xfrm>
                  <a:off x="12480125" y="1104150"/>
                  <a:ext cx="680750" cy="40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0" h="16277" extrusionOk="0">
                      <a:moveTo>
                        <a:pt x="13061" y="0"/>
                      </a:moveTo>
                      <a:lnTo>
                        <a:pt x="13061" y="0"/>
                      </a:lnTo>
                      <a:cubicBezTo>
                        <a:pt x="11502" y="179"/>
                        <a:pt x="10954" y="1274"/>
                        <a:pt x="10954" y="1274"/>
                      </a:cubicBezTo>
                      <a:cubicBezTo>
                        <a:pt x="10240" y="489"/>
                        <a:pt x="8192" y="179"/>
                        <a:pt x="8192" y="179"/>
                      </a:cubicBezTo>
                      <a:lnTo>
                        <a:pt x="8192" y="179"/>
                      </a:lnTo>
                      <a:cubicBezTo>
                        <a:pt x="8835" y="858"/>
                        <a:pt x="9240" y="1679"/>
                        <a:pt x="9240" y="1679"/>
                      </a:cubicBezTo>
                      <a:cubicBezTo>
                        <a:pt x="8798" y="1593"/>
                        <a:pt x="8337" y="1556"/>
                        <a:pt x="7875" y="1556"/>
                      </a:cubicBezTo>
                      <a:cubicBezTo>
                        <a:pt x="5474" y="1556"/>
                        <a:pt x="3036" y="2536"/>
                        <a:pt x="3036" y="2536"/>
                      </a:cubicBezTo>
                      <a:cubicBezTo>
                        <a:pt x="4108" y="2620"/>
                        <a:pt x="4596" y="3405"/>
                        <a:pt x="4596" y="3405"/>
                      </a:cubicBezTo>
                      <a:cubicBezTo>
                        <a:pt x="0" y="5394"/>
                        <a:pt x="24" y="9716"/>
                        <a:pt x="24" y="9716"/>
                      </a:cubicBezTo>
                      <a:cubicBezTo>
                        <a:pt x="631" y="8823"/>
                        <a:pt x="1679" y="8109"/>
                        <a:pt x="1679" y="8108"/>
                      </a:cubicBezTo>
                      <a:lnTo>
                        <a:pt x="1679" y="8108"/>
                      </a:lnTo>
                      <a:cubicBezTo>
                        <a:pt x="655" y="10740"/>
                        <a:pt x="858" y="13811"/>
                        <a:pt x="2227" y="16276"/>
                      </a:cubicBezTo>
                      <a:cubicBezTo>
                        <a:pt x="2227" y="16276"/>
                        <a:pt x="2882" y="12561"/>
                        <a:pt x="4977" y="10633"/>
                      </a:cubicBezTo>
                      <a:cubicBezTo>
                        <a:pt x="4977" y="10633"/>
                        <a:pt x="5799" y="12276"/>
                        <a:pt x="7989" y="12740"/>
                      </a:cubicBezTo>
                      <a:cubicBezTo>
                        <a:pt x="7989" y="12740"/>
                        <a:pt x="7620" y="11204"/>
                        <a:pt x="8358" y="10204"/>
                      </a:cubicBezTo>
                      <a:cubicBezTo>
                        <a:pt x="8358" y="10204"/>
                        <a:pt x="9740" y="12478"/>
                        <a:pt x="12168" y="12990"/>
                      </a:cubicBezTo>
                      <a:cubicBezTo>
                        <a:pt x="12168" y="12990"/>
                        <a:pt x="11966" y="11133"/>
                        <a:pt x="12811" y="10073"/>
                      </a:cubicBezTo>
                      <a:cubicBezTo>
                        <a:pt x="12811" y="10073"/>
                        <a:pt x="13597" y="12287"/>
                        <a:pt x="15669" y="12990"/>
                      </a:cubicBezTo>
                      <a:cubicBezTo>
                        <a:pt x="15669" y="12990"/>
                        <a:pt x="16050" y="11025"/>
                        <a:pt x="17205" y="10275"/>
                      </a:cubicBezTo>
                      <a:cubicBezTo>
                        <a:pt x="17205" y="10275"/>
                        <a:pt x="18193" y="12502"/>
                        <a:pt x="20277" y="13097"/>
                      </a:cubicBezTo>
                      <a:cubicBezTo>
                        <a:pt x="20277" y="13097"/>
                        <a:pt x="19657" y="11228"/>
                        <a:pt x="21372" y="10597"/>
                      </a:cubicBezTo>
                      <a:cubicBezTo>
                        <a:pt x="21372" y="10597"/>
                        <a:pt x="22801" y="11275"/>
                        <a:pt x="23587" y="12835"/>
                      </a:cubicBezTo>
                      <a:cubicBezTo>
                        <a:pt x="24372" y="14407"/>
                        <a:pt x="24670" y="16276"/>
                        <a:pt x="24670" y="16276"/>
                      </a:cubicBezTo>
                      <a:cubicBezTo>
                        <a:pt x="26039" y="13811"/>
                        <a:pt x="26254" y="10728"/>
                        <a:pt x="25218" y="8108"/>
                      </a:cubicBezTo>
                      <a:lnTo>
                        <a:pt x="25218" y="8108"/>
                      </a:lnTo>
                      <a:cubicBezTo>
                        <a:pt x="25218" y="8108"/>
                        <a:pt x="25861" y="8299"/>
                        <a:pt x="26373" y="8608"/>
                      </a:cubicBezTo>
                      <a:cubicBezTo>
                        <a:pt x="26908" y="8906"/>
                        <a:pt x="27230" y="9359"/>
                        <a:pt x="27230" y="9359"/>
                      </a:cubicBezTo>
                      <a:cubicBezTo>
                        <a:pt x="26015" y="4406"/>
                        <a:pt x="21967" y="3120"/>
                        <a:pt x="21967" y="3120"/>
                      </a:cubicBezTo>
                      <a:cubicBezTo>
                        <a:pt x="22665" y="2739"/>
                        <a:pt x="23241" y="2678"/>
                        <a:pt x="23537" y="2678"/>
                      </a:cubicBezTo>
                      <a:cubicBezTo>
                        <a:pt x="23676" y="2678"/>
                        <a:pt x="23753" y="2691"/>
                        <a:pt x="23753" y="2691"/>
                      </a:cubicBezTo>
                      <a:cubicBezTo>
                        <a:pt x="21791" y="1481"/>
                        <a:pt x="19511" y="1258"/>
                        <a:pt x="18097" y="1258"/>
                      </a:cubicBezTo>
                      <a:cubicBezTo>
                        <a:pt x="17271" y="1258"/>
                        <a:pt x="16740" y="1334"/>
                        <a:pt x="16740" y="1334"/>
                      </a:cubicBezTo>
                      <a:cubicBezTo>
                        <a:pt x="17110" y="477"/>
                        <a:pt x="18050" y="310"/>
                        <a:pt x="18050" y="310"/>
                      </a:cubicBezTo>
                      <a:cubicBezTo>
                        <a:pt x="17692" y="261"/>
                        <a:pt x="17343" y="240"/>
                        <a:pt x="17008" y="240"/>
                      </a:cubicBezTo>
                      <a:cubicBezTo>
                        <a:pt x="14380" y="240"/>
                        <a:pt x="12526" y="1560"/>
                        <a:pt x="12526" y="1560"/>
                      </a:cubicBezTo>
                      <a:cubicBezTo>
                        <a:pt x="12395" y="691"/>
                        <a:pt x="13061" y="0"/>
                        <a:pt x="13061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0" name="Google Shape;650;p35"/>
            <p:cNvGrpSpPr/>
            <p:nvPr/>
          </p:nvGrpSpPr>
          <p:grpSpPr>
            <a:xfrm>
              <a:off x="489478" y="3621413"/>
              <a:ext cx="1114809" cy="1015585"/>
              <a:chOff x="-1874050" y="2696525"/>
              <a:chExt cx="1001625" cy="912475"/>
            </a:xfrm>
          </p:grpSpPr>
          <p:grpSp>
            <p:nvGrpSpPr>
              <p:cNvPr id="651" name="Google Shape;651;p35"/>
              <p:cNvGrpSpPr/>
              <p:nvPr/>
            </p:nvGrpSpPr>
            <p:grpSpPr>
              <a:xfrm>
                <a:off x="-1874050" y="2696525"/>
                <a:ext cx="1001625" cy="912475"/>
                <a:chOff x="-1874050" y="2696525"/>
                <a:chExt cx="1001625" cy="912475"/>
              </a:xfrm>
            </p:grpSpPr>
            <p:sp>
              <p:nvSpPr>
                <p:cNvPr id="652" name="Google Shape;652;p35"/>
                <p:cNvSpPr/>
                <p:nvPr/>
              </p:nvSpPr>
              <p:spPr>
                <a:xfrm>
                  <a:off x="-1874050" y="2696525"/>
                  <a:ext cx="1001625" cy="9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65" h="36499" extrusionOk="0">
                      <a:moveTo>
                        <a:pt x="20033" y="0"/>
                      </a:moveTo>
                      <a:cubicBezTo>
                        <a:pt x="15362" y="0"/>
                        <a:pt x="10692" y="1783"/>
                        <a:pt x="7132" y="5349"/>
                      </a:cubicBezTo>
                      <a:cubicBezTo>
                        <a:pt x="0" y="12469"/>
                        <a:pt x="0" y="24030"/>
                        <a:pt x="7132" y="31150"/>
                      </a:cubicBezTo>
                      <a:cubicBezTo>
                        <a:pt x="10692" y="34716"/>
                        <a:pt x="15362" y="36499"/>
                        <a:pt x="20033" y="36499"/>
                      </a:cubicBezTo>
                      <a:cubicBezTo>
                        <a:pt x="24703" y="36499"/>
                        <a:pt x="29373" y="34716"/>
                        <a:pt x="32933" y="31150"/>
                      </a:cubicBezTo>
                      <a:cubicBezTo>
                        <a:pt x="40065" y="24030"/>
                        <a:pt x="40065" y="12469"/>
                        <a:pt x="32933" y="5349"/>
                      </a:cubicBezTo>
                      <a:cubicBezTo>
                        <a:pt x="29373" y="1783"/>
                        <a:pt x="24703" y="0"/>
                        <a:pt x="200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5"/>
                <p:cNvSpPr/>
                <p:nvPr/>
              </p:nvSpPr>
              <p:spPr>
                <a:xfrm>
                  <a:off x="-1530275" y="3525275"/>
                  <a:ext cx="337575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3" h="2620" fill="none" extrusionOk="0">
                      <a:moveTo>
                        <a:pt x="1" y="1846"/>
                      </a:moveTo>
                      <a:lnTo>
                        <a:pt x="1846" y="0"/>
                      </a:lnTo>
                      <a:lnTo>
                        <a:pt x="4466" y="2619"/>
                      </a:lnTo>
                      <a:lnTo>
                        <a:pt x="6895" y="191"/>
                      </a:lnTo>
                      <a:lnTo>
                        <a:pt x="9324" y="2619"/>
                      </a:lnTo>
                      <a:lnTo>
                        <a:pt x="11824" y="119"/>
                      </a:lnTo>
                      <a:lnTo>
                        <a:pt x="13503" y="1798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5"/>
                <p:cNvSpPr/>
                <p:nvPr/>
              </p:nvSpPr>
              <p:spPr>
                <a:xfrm>
                  <a:off x="-1654100" y="3443400"/>
                  <a:ext cx="577775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1" h="2680" fill="none" extrusionOk="0">
                      <a:moveTo>
                        <a:pt x="1" y="2608"/>
                      </a:moveTo>
                      <a:lnTo>
                        <a:pt x="2335" y="108"/>
                      </a:lnTo>
                      <a:cubicBezTo>
                        <a:pt x="2335" y="108"/>
                        <a:pt x="4656" y="2585"/>
                        <a:pt x="4716" y="2668"/>
                      </a:cubicBezTo>
                      <a:lnTo>
                        <a:pt x="7204" y="1"/>
                      </a:lnTo>
                      <a:lnTo>
                        <a:pt x="9645" y="2620"/>
                      </a:lnTo>
                      <a:lnTo>
                        <a:pt x="11907" y="191"/>
                      </a:lnTo>
                      <a:lnTo>
                        <a:pt x="14169" y="2620"/>
                      </a:lnTo>
                      <a:lnTo>
                        <a:pt x="16503" y="120"/>
                      </a:lnTo>
                      <a:cubicBezTo>
                        <a:pt x="16503" y="120"/>
                        <a:pt x="18825" y="2608"/>
                        <a:pt x="18884" y="2680"/>
                      </a:cubicBezTo>
                      <a:lnTo>
                        <a:pt x="21373" y="13"/>
                      </a:lnTo>
                      <a:lnTo>
                        <a:pt x="23111" y="1894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5"/>
                <p:cNvSpPr/>
                <p:nvPr/>
              </p:nvSpPr>
              <p:spPr>
                <a:xfrm>
                  <a:off x="-1766900" y="3354125"/>
                  <a:ext cx="792975" cy="6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19" h="2679" fill="none" extrusionOk="0">
                      <a:moveTo>
                        <a:pt x="1" y="1274"/>
                      </a:moveTo>
                      <a:lnTo>
                        <a:pt x="1084" y="179"/>
                      </a:lnTo>
                      <a:lnTo>
                        <a:pt x="3465" y="2608"/>
                      </a:lnTo>
                      <a:lnTo>
                        <a:pt x="5930" y="107"/>
                      </a:lnTo>
                      <a:cubicBezTo>
                        <a:pt x="5930" y="107"/>
                        <a:pt x="8371" y="2584"/>
                        <a:pt x="8442" y="2667"/>
                      </a:cubicBezTo>
                      <a:lnTo>
                        <a:pt x="11061" y="0"/>
                      </a:lnTo>
                      <a:lnTo>
                        <a:pt x="13621" y="2619"/>
                      </a:lnTo>
                      <a:lnTo>
                        <a:pt x="16003" y="191"/>
                      </a:lnTo>
                      <a:lnTo>
                        <a:pt x="18384" y="2619"/>
                      </a:lnTo>
                      <a:lnTo>
                        <a:pt x="20836" y="119"/>
                      </a:lnTo>
                      <a:cubicBezTo>
                        <a:pt x="20836" y="119"/>
                        <a:pt x="23277" y="2608"/>
                        <a:pt x="23349" y="2679"/>
                      </a:cubicBezTo>
                      <a:lnTo>
                        <a:pt x="25968" y="12"/>
                      </a:lnTo>
                      <a:lnTo>
                        <a:pt x="28540" y="2631"/>
                      </a:lnTo>
                      <a:lnTo>
                        <a:pt x="30921" y="202"/>
                      </a:lnTo>
                      <a:lnTo>
                        <a:pt x="31719" y="1024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5"/>
                <p:cNvSpPr/>
                <p:nvPr/>
              </p:nvSpPr>
              <p:spPr>
                <a:xfrm>
                  <a:off x="-1797250" y="3260950"/>
                  <a:ext cx="84505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02" h="2680" fill="none" extrusionOk="0">
                      <a:moveTo>
                        <a:pt x="0" y="1929"/>
                      </a:moveTo>
                      <a:lnTo>
                        <a:pt x="655" y="2608"/>
                      </a:lnTo>
                      <a:lnTo>
                        <a:pt x="2977" y="179"/>
                      </a:lnTo>
                      <a:lnTo>
                        <a:pt x="5298" y="2608"/>
                      </a:lnTo>
                      <a:lnTo>
                        <a:pt x="7703" y="108"/>
                      </a:lnTo>
                      <a:cubicBezTo>
                        <a:pt x="7703" y="108"/>
                        <a:pt x="10085" y="2596"/>
                        <a:pt x="10156" y="2667"/>
                      </a:cubicBezTo>
                      <a:lnTo>
                        <a:pt x="12728" y="0"/>
                      </a:lnTo>
                      <a:lnTo>
                        <a:pt x="15240" y="2620"/>
                      </a:lnTo>
                      <a:lnTo>
                        <a:pt x="17562" y="203"/>
                      </a:lnTo>
                      <a:lnTo>
                        <a:pt x="19884" y="2620"/>
                      </a:lnTo>
                      <a:lnTo>
                        <a:pt x="22289" y="119"/>
                      </a:lnTo>
                      <a:cubicBezTo>
                        <a:pt x="22289" y="119"/>
                        <a:pt x="24670" y="2608"/>
                        <a:pt x="24753" y="2679"/>
                      </a:cubicBezTo>
                      <a:lnTo>
                        <a:pt x="27313" y="24"/>
                      </a:lnTo>
                      <a:lnTo>
                        <a:pt x="29825" y="2644"/>
                      </a:lnTo>
                      <a:lnTo>
                        <a:pt x="32147" y="215"/>
                      </a:lnTo>
                      <a:lnTo>
                        <a:pt x="33802" y="1941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5"/>
                <p:cNvSpPr/>
                <p:nvPr/>
              </p:nvSpPr>
              <p:spPr>
                <a:xfrm>
                  <a:off x="-1830900" y="3167775"/>
                  <a:ext cx="909075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" h="2680" fill="none" extrusionOk="0">
                      <a:moveTo>
                        <a:pt x="1" y="1322"/>
                      </a:moveTo>
                      <a:lnTo>
                        <a:pt x="1251" y="2596"/>
                      </a:lnTo>
                      <a:lnTo>
                        <a:pt x="3620" y="179"/>
                      </a:lnTo>
                      <a:lnTo>
                        <a:pt x="5990" y="2596"/>
                      </a:lnTo>
                      <a:lnTo>
                        <a:pt x="8430" y="96"/>
                      </a:lnTo>
                      <a:cubicBezTo>
                        <a:pt x="8430" y="96"/>
                        <a:pt x="10847" y="2584"/>
                        <a:pt x="10931" y="2656"/>
                      </a:cubicBezTo>
                      <a:lnTo>
                        <a:pt x="13526" y="1"/>
                      </a:lnTo>
                      <a:lnTo>
                        <a:pt x="16074" y="2620"/>
                      </a:lnTo>
                      <a:lnTo>
                        <a:pt x="18443" y="191"/>
                      </a:lnTo>
                      <a:lnTo>
                        <a:pt x="20813" y="2620"/>
                      </a:lnTo>
                      <a:lnTo>
                        <a:pt x="23254" y="120"/>
                      </a:lnTo>
                      <a:cubicBezTo>
                        <a:pt x="23254" y="120"/>
                        <a:pt x="25671" y="2596"/>
                        <a:pt x="25754" y="2680"/>
                      </a:cubicBezTo>
                      <a:lnTo>
                        <a:pt x="28349" y="13"/>
                      </a:lnTo>
                      <a:lnTo>
                        <a:pt x="30897" y="2632"/>
                      </a:lnTo>
                      <a:lnTo>
                        <a:pt x="33267" y="203"/>
                      </a:lnTo>
                      <a:lnTo>
                        <a:pt x="35636" y="2632"/>
                      </a:lnTo>
                      <a:lnTo>
                        <a:pt x="36362" y="1870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5"/>
                <p:cNvSpPr/>
                <p:nvPr/>
              </p:nvSpPr>
              <p:spPr>
                <a:xfrm>
                  <a:off x="-1827625" y="3074325"/>
                  <a:ext cx="90610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4" h="2680" fill="none" extrusionOk="0">
                      <a:moveTo>
                        <a:pt x="1" y="953"/>
                      </a:moveTo>
                      <a:lnTo>
                        <a:pt x="1608" y="2608"/>
                      </a:lnTo>
                      <a:lnTo>
                        <a:pt x="3965" y="179"/>
                      </a:lnTo>
                      <a:lnTo>
                        <a:pt x="6311" y="2608"/>
                      </a:lnTo>
                      <a:lnTo>
                        <a:pt x="8740" y="107"/>
                      </a:lnTo>
                      <a:cubicBezTo>
                        <a:pt x="8740" y="107"/>
                        <a:pt x="11133" y="2584"/>
                        <a:pt x="11216" y="2667"/>
                      </a:cubicBezTo>
                      <a:lnTo>
                        <a:pt x="13788" y="0"/>
                      </a:lnTo>
                      <a:lnTo>
                        <a:pt x="16312" y="2620"/>
                      </a:lnTo>
                      <a:lnTo>
                        <a:pt x="18670" y="191"/>
                      </a:lnTo>
                      <a:lnTo>
                        <a:pt x="21015" y="2620"/>
                      </a:lnTo>
                      <a:lnTo>
                        <a:pt x="23444" y="119"/>
                      </a:lnTo>
                      <a:cubicBezTo>
                        <a:pt x="23444" y="119"/>
                        <a:pt x="25837" y="2608"/>
                        <a:pt x="25921" y="2679"/>
                      </a:cubicBezTo>
                      <a:lnTo>
                        <a:pt x="28492" y="12"/>
                      </a:lnTo>
                      <a:lnTo>
                        <a:pt x="31016" y="2631"/>
                      </a:lnTo>
                      <a:lnTo>
                        <a:pt x="33374" y="203"/>
                      </a:lnTo>
                      <a:lnTo>
                        <a:pt x="35719" y="2631"/>
                      </a:lnTo>
                      <a:lnTo>
                        <a:pt x="36243" y="2096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5"/>
                <p:cNvSpPr/>
                <p:nvPr/>
              </p:nvSpPr>
              <p:spPr>
                <a:xfrm>
                  <a:off x="-1808275" y="2981750"/>
                  <a:ext cx="87335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34" h="2680" fill="none" extrusionOk="0">
                      <a:moveTo>
                        <a:pt x="1" y="1643"/>
                      </a:moveTo>
                      <a:lnTo>
                        <a:pt x="917" y="2596"/>
                      </a:lnTo>
                      <a:lnTo>
                        <a:pt x="3251" y="179"/>
                      </a:lnTo>
                      <a:lnTo>
                        <a:pt x="5585" y="2596"/>
                      </a:lnTo>
                      <a:lnTo>
                        <a:pt x="8013" y="96"/>
                      </a:lnTo>
                      <a:cubicBezTo>
                        <a:pt x="8013" y="96"/>
                        <a:pt x="10407" y="2584"/>
                        <a:pt x="10478" y="2655"/>
                      </a:cubicBezTo>
                      <a:lnTo>
                        <a:pt x="13062" y="0"/>
                      </a:lnTo>
                      <a:lnTo>
                        <a:pt x="15586" y="2620"/>
                      </a:lnTo>
                      <a:lnTo>
                        <a:pt x="17931" y="191"/>
                      </a:lnTo>
                      <a:lnTo>
                        <a:pt x="20265" y="2620"/>
                      </a:lnTo>
                      <a:lnTo>
                        <a:pt x="22694" y="119"/>
                      </a:lnTo>
                      <a:cubicBezTo>
                        <a:pt x="22694" y="119"/>
                        <a:pt x="25087" y="2596"/>
                        <a:pt x="25158" y="2679"/>
                      </a:cubicBezTo>
                      <a:lnTo>
                        <a:pt x="27730" y="12"/>
                      </a:lnTo>
                      <a:lnTo>
                        <a:pt x="30266" y="2632"/>
                      </a:lnTo>
                      <a:lnTo>
                        <a:pt x="32600" y="203"/>
                      </a:lnTo>
                      <a:lnTo>
                        <a:pt x="34933" y="2632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5"/>
                <p:cNvSpPr/>
                <p:nvPr/>
              </p:nvSpPr>
              <p:spPr>
                <a:xfrm>
                  <a:off x="-1774350" y="2888275"/>
                  <a:ext cx="77990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6" h="2680" fill="none" extrusionOk="0">
                      <a:moveTo>
                        <a:pt x="1" y="1751"/>
                      </a:moveTo>
                      <a:lnTo>
                        <a:pt x="1549" y="179"/>
                      </a:lnTo>
                      <a:lnTo>
                        <a:pt x="3918" y="2608"/>
                      </a:lnTo>
                      <a:lnTo>
                        <a:pt x="6359" y="108"/>
                      </a:lnTo>
                      <a:cubicBezTo>
                        <a:pt x="6359" y="108"/>
                        <a:pt x="8788" y="2584"/>
                        <a:pt x="8859" y="2668"/>
                      </a:cubicBezTo>
                      <a:lnTo>
                        <a:pt x="11467" y="1"/>
                      </a:lnTo>
                      <a:lnTo>
                        <a:pt x="14003" y="2620"/>
                      </a:lnTo>
                      <a:lnTo>
                        <a:pt x="16372" y="191"/>
                      </a:lnTo>
                      <a:lnTo>
                        <a:pt x="18741" y="2620"/>
                      </a:lnTo>
                      <a:lnTo>
                        <a:pt x="21182" y="120"/>
                      </a:lnTo>
                      <a:cubicBezTo>
                        <a:pt x="21182" y="120"/>
                        <a:pt x="23611" y="2608"/>
                        <a:pt x="23682" y="2680"/>
                      </a:cubicBezTo>
                      <a:lnTo>
                        <a:pt x="26290" y="13"/>
                      </a:lnTo>
                      <a:lnTo>
                        <a:pt x="28826" y="2632"/>
                      </a:lnTo>
                      <a:lnTo>
                        <a:pt x="31195" y="203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5"/>
                <p:cNvSpPr/>
                <p:nvPr/>
              </p:nvSpPr>
              <p:spPr>
                <a:xfrm>
                  <a:off x="-1687725" y="2795125"/>
                  <a:ext cx="64950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0" h="2680" fill="none" extrusionOk="0">
                      <a:moveTo>
                        <a:pt x="1" y="1643"/>
                      </a:moveTo>
                      <a:lnTo>
                        <a:pt x="929" y="2608"/>
                      </a:lnTo>
                      <a:lnTo>
                        <a:pt x="3322" y="107"/>
                      </a:lnTo>
                      <a:cubicBezTo>
                        <a:pt x="3322" y="107"/>
                        <a:pt x="5704" y="2596"/>
                        <a:pt x="5763" y="2667"/>
                      </a:cubicBezTo>
                      <a:lnTo>
                        <a:pt x="8311" y="0"/>
                      </a:lnTo>
                      <a:lnTo>
                        <a:pt x="10811" y="2620"/>
                      </a:lnTo>
                      <a:lnTo>
                        <a:pt x="13133" y="203"/>
                      </a:lnTo>
                      <a:lnTo>
                        <a:pt x="15455" y="2620"/>
                      </a:lnTo>
                      <a:lnTo>
                        <a:pt x="17848" y="119"/>
                      </a:lnTo>
                      <a:cubicBezTo>
                        <a:pt x="17848" y="119"/>
                        <a:pt x="20229" y="2608"/>
                        <a:pt x="20289" y="2679"/>
                      </a:cubicBezTo>
                      <a:lnTo>
                        <a:pt x="22837" y="24"/>
                      </a:lnTo>
                      <a:lnTo>
                        <a:pt x="25337" y="2643"/>
                      </a:lnTo>
                      <a:lnTo>
                        <a:pt x="25980" y="1965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5"/>
                <p:cNvSpPr/>
                <p:nvPr/>
              </p:nvSpPr>
              <p:spPr>
                <a:xfrm>
                  <a:off x="-1588900" y="2716825"/>
                  <a:ext cx="42715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6" h="2680" fill="none" extrusionOk="0">
                      <a:moveTo>
                        <a:pt x="0" y="1322"/>
                      </a:moveTo>
                      <a:cubicBezTo>
                        <a:pt x="620" y="1965"/>
                        <a:pt x="1263" y="2620"/>
                        <a:pt x="1310" y="2656"/>
                      </a:cubicBezTo>
                      <a:lnTo>
                        <a:pt x="3930" y="1"/>
                      </a:lnTo>
                      <a:lnTo>
                        <a:pt x="6489" y="2620"/>
                      </a:lnTo>
                      <a:lnTo>
                        <a:pt x="8871" y="191"/>
                      </a:lnTo>
                      <a:lnTo>
                        <a:pt x="11252" y="2620"/>
                      </a:lnTo>
                      <a:lnTo>
                        <a:pt x="13705" y="120"/>
                      </a:lnTo>
                      <a:cubicBezTo>
                        <a:pt x="13705" y="120"/>
                        <a:pt x="16145" y="2596"/>
                        <a:pt x="16217" y="2680"/>
                      </a:cubicBezTo>
                      <a:cubicBezTo>
                        <a:pt x="16217" y="2680"/>
                        <a:pt x="16610" y="2287"/>
                        <a:pt x="17086" y="1799"/>
                      </a:cubicBez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35"/>
              <p:cNvGrpSpPr/>
              <p:nvPr/>
            </p:nvGrpSpPr>
            <p:grpSpPr>
              <a:xfrm>
                <a:off x="-1793824" y="2833176"/>
                <a:ext cx="841164" cy="639173"/>
                <a:chOff x="13154300" y="2425700"/>
                <a:chExt cx="954025" cy="724850"/>
              </a:xfrm>
            </p:grpSpPr>
            <p:sp>
              <p:nvSpPr>
                <p:cNvPr id="664" name="Google Shape;664;p35"/>
                <p:cNvSpPr/>
                <p:nvPr/>
              </p:nvSpPr>
              <p:spPr>
                <a:xfrm>
                  <a:off x="13154300" y="2425700"/>
                  <a:ext cx="954025" cy="7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1" h="28065" extrusionOk="0">
                      <a:moveTo>
                        <a:pt x="15338" y="0"/>
                      </a:moveTo>
                      <a:cubicBezTo>
                        <a:pt x="12672" y="0"/>
                        <a:pt x="9382" y="911"/>
                        <a:pt x="7395" y="4776"/>
                      </a:cubicBezTo>
                      <a:cubicBezTo>
                        <a:pt x="4859" y="9705"/>
                        <a:pt x="2739" y="14063"/>
                        <a:pt x="751" y="17277"/>
                      </a:cubicBezTo>
                      <a:cubicBezTo>
                        <a:pt x="132" y="18301"/>
                        <a:pt x="1" y="19516"/>
                        <a:pt x="322" y="20587"/>
                      </a:cubicBezTo>
                      <a:cubicBezTo>
                        <a:pt x="537" y="21278"/>
                        <a:pt x="953" y="21933"/>
                        <a:pt x="1525" y="22457"/>
                      </a:cubicBezTo>
                      <a:cubicBezTo>
                        <a:pt x="1549" y="22469"/>
                        <a:pt x="1561" y="22492"/>
                        <a:pt x="1584" y="22504"/>
                      </a:cubicBezTo>
                      <a:lnTo>
                        <a:pt x="3573" y="20766"/>
                      </a:lnTo>
                      <a:lnTo>
                        <a:pt x="2561" y="23219"/>
                      </a:lnTo>
                      <a:cubicBezTo>
                        <a:pt x="2561" y="23219"/>
                        <a:pt x="3132" y="23885"/>
                        <a:pt x="4251" y="24528"/>
                      </a:cubicBezTo>
                      <a:lnTo>
                        <a:pt x="5502" y="23219"/>
                      </a:lnTo>
                      <a:lnTo>
                        <a:pt x="5216" y="25052"/>
                      </a:lnTo>
                      <a:cubicBezTo>
                        <a:pt x="5216" y="25052"/>
                        <a:pt x="6109" y="25719"/>
                        <a:pt x="7621" y="26255"/>
                      </a:cubicBezTo>
                      <a:lnTo>
                        <a:pt x="8943" y="24516"/>
                      </a:lnTo>
                      <a:lnTo>
                        <a:pt x="8788" y="26636"/>
                      </a:lnTo>
                      <a:cubicBezTo>
                        <a:pt x="8788" y="26636"/>
                        <a:pt x="10549" y="27742"/>
                        <a:pt x="13269" y="27742"/>
                      </a:cubicBezTo>
                      <a:cubicBezTo>
                        <a:pt x="13705" y="27742"/>
                        <a:pt x="14164" y="27713"/>
                        <a:pt x="14646" y="27648"/>
                      </a:cubicBezTo>
                      <a:lnTo>
                        <a:pt x="15217" y="26683"/>
                      </a:lnTo>
                      <a:lnTo>
                        <a:pt x="15693" y="27648"/>
                      </a:lnTo>
                      <a:cubicBezTo>
                        <a:pt x="15693" y="27648"/>
                        <a:pt x="17598" y="28064"/>
                        <a:pt x="19110" y="28064"/>
                      </a:cubicBezTo>
                      <a:cubicBezTo>
                        <a:pt x="21099" y="28064"/>
                        <a:pt x="22516" y="27648"/>
                        <a:pt x="22516" y="27648"/>
                      </a:cubicBezTo>
                      <a:lnTo>
                        <a:pt x="22992" y="26683"/>
                      </a:lnTo>
                      <a:lnTo>
                        <a:pt x="23575" y="27648"/>
                      </a:lnTo>
                      <a:cubicBezTo>
                        <a:pt x="24055" y="27713"/>
                        <a:pt x="24513" y="27742"/>
                        <a:pt x="24947" y="27742"/>
                      </a:cubicBezTo>
                      <a:cubicBezTo>
                        <a:pt x="27660" y="27742"/>
                        <a:pt x="29421" y="26636"/>
                        <a:pt x="29421" y="26636"/>
                      </a:cubicBezTo>
                      <a:lnTo>
                        <a:pt x="29267" y="24516"/>
                      </a:lnTo>
                      <a:lnTo>
                        <a:pt x="30600" y="26255"/>
                      </a:lnTo>
                      <a:cubicBezTo>
                        <a:pt x="32112" y="25719"/>
                        <a:pt x="32993" y="25052"/>
                        <a:pt x="32993" y="25052"/>
                      </a:cubicBezTo>
                      <a:lnTo>
                        <a:pt x="32707" y="23219"/>
                      </a:lnTo>
                      <a:lnTo>
                        <a:pt x="33958" y="24528"/>
                      </a:lnTo>
                      <a:cubicBezTo>
                        <a:pt x="35077" y="23897"/>
                        <a:pt x="35660" y="23219"/>
                        <a:pt x="35660" y="23219"/>
                      </a:cubicBezTo>
                      <a:lnTo>
                        <a:pt x="34648" y="20766"/>
                      </a:lnTo>
                      <a:lnTo>
                        <a:pt x="36625" y="22504"/>
                      </a:lnTo>
                      <a:cubicBezTo>
                        <a:pt x="36636" y="22492"/>
                        <a:pt x="36672" y="22469"/>
                        <a:pt x="36684" y="22457"/>
                      </a:cubicBezTo>
                      <a:cubicBezTo>
                        <a:pt x="37422" y="21814"/>
                        <a:pt x="37887" y="20945"/>
                        <a:pt x="38018" y="20028"/>
                      </a:cubicBezTo>
                      <a:cubicBezTo>
                        <a:pt x="38160" y="19111"/>
                        <a:pt x="37982" y="18123"/>
                        <a:pt x="37470" y="17277"/>
                      </a:cubicBezTo>
                      <a:cubicBezTo>
                        <a:pt x="35505" y="14063"/>
                        <a:pt x="33362" y="9705"/>
                        <a:pt x="30838" y="4776"/>
                      </a:cubicBezTo>
                      <a:cubicBezTo>
                        <a:pt x="28836" y="911"/>
                        <a:pt x="25541" y="0"/>
                        <a:pt x="22875" y="0"/>
                      </a:cubicBezTo>
                      <a:cubicBezTo>
                        <a:pt x="21230" y="0"/>
                        <a:pt x="19824" y="348"/>
                        <a:pt x="19110" y="561"/>
                      </a:cubicBezTo>
                      <a:cubicBezTo>
                        <a:pt x="18392" y="348"/>
                        <a:pt x="16984" y="0"/>
                        <a:pt x="15338" y="0"/>
                      </a:cubicBez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5"/>
                <p:cNvSpPr/>
                <p:nvPr/>
              </p:nvSpPr>
              <p:spPr>
                <a:xfrm>
                  <a:off x="13246875" y="2770275"/>
                  <a:ext cx="170875" cy="1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5" h="6227" extrusionOk="0">
                      <a:moveTo>
                        <a:pt x="3412" y="0"/>
                      </a:moveTo>
                      <a:cubicBezTo>
                        <a:pt x="2617" y="0"/>
                        <a:pt x="1822" y="304"/>
                        <a:pt x="1215" y="911"/>
                      </a:cubicBezTo>
                      <a:cubicBezTo>
                        <a:pt x="1" y="2125"/>
                        <a:pt x="1" y="4102"/>
                        <a:pt x="1215" y="5316"/>
                      </a:cubicBezTo>
                      <a:cubicBezTo>
                        <a:pt x="1822" y="5923"/>
                        <a:pt x="2617" y="6227"/>
                        <a:pt x="3412" y="6227"/>
                      </a:cubicBezTo>
                      <a:cubicBezTo>
                        <a:pt x="4207" y="6227"/>
                        <a:pt x="5001" y="5923"/>
                        <a:pt x="5609" y="5316"/>
                      </a:cubicBezTo>
                      <a:cubicBezTo>
                        <a:pt x="6835" y="4102"/>
                        <a:pt x="6835" y="2125"/>
                        <a:pt x="5609" y="911"/>
                      </a:cubicBezTo>
                      <a:cubicBezTo>
                        <a:pt x="5001" y="304"/>
                        <a:pt x="4207" y="0"/>
                        <a:pt x="34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5"/>
                <p:cNvSpPr/>
                <p:nvPr/>
              </p:nvSpPr>
              <p:spPr>
                <a:xfrm>
                  <a:off x="13286750" y="2821325"/>
                  <a:ext cx="63775" cy="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1" h="2368" extrusionOk="0">
                      <a:moveTo>
                        <a:pt x="320" y="1"/>
                      </a:moveTo>
                      <a:cubicBezTo>
                        <a:pt x="147" y="1"/>
                        <a:pt x="1" y="226"/>
                        <a:pt x="156" y="381"/>
                      </a:cubicBezTo>
                      <a:lnTo>
                        <a:pt x="2085" y="2298"/>
                      </a:lnTo>
                      <a:cubicBezTo>
                        <a:pt x="2131" y="2347"/>
                        <a:pt x="2183" y="2367"/>
                        <a:pt x="2233" y="2367"/>
                      </a:cubicBezTo>
                      <a:cubicBezTo>
                        <a:pt x="2402" y="2367"/>
                        <a:pt x="2551" y="2135"/>
                        <a:pt x="2394" y="1988"/>
                      </a:cubicBezTo>
                      <a:lnTo>
                        <a:pt x="477" y="71"/>
                      </a:lnTo>
                      <a:cubicBezTo>
                        <a:pt x="427" y="21"/>
                        <a:pt x="372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5"/>
                <p:cNvSpPr/>
                <p:nvPr/>
              </p:nvSpPr>
              <p:spPr>
                <a:xfrm>
                  <a:off x="13286475" y="2821325"/>
                  <a:ext cx="63725" cy="5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371" extrusionOk="0">
                      <a:moveTo>
                        <a:pt x="2230" y="1"/>
                      </a:moveTo>
                      <a:cubicBezTo>
                        <a:pt x="2177" y="1"/>
                        <a:pt x="2122" y="21"/>
                        <a:pt x="2072" y="71"/>
                      </a:cubicBezTo>
                      <a:lnTo>
                        <a:pt x="155" y="1988"/>
                      </a:lnTo>
                      <a:cubicBezTo>
                        <a:pt x="1" y="2152"/>
                        <a:pt x="151" y="2370"/>
                        <a:pt x="315" y="2370"/>
                      </a:cubicBezTo>
                      <a:cubicBezTo>
                        <a:pt x="367" y="2370"/>
                        <a:pt x="419" y="2349"/>
                        <a:pt x="465" y="2298"/>
                      </a:cubicBezTo>
                      <a:lnTo>
                        <a:pt x="2393" y="381"/>
                      </a:lnTo>
                      <a:cubicBezTo>
                        <a:pt x="2549" y="226"/>
                        <a:pt x="2403" y="1"/>
                        <a:pt x="2230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5"/>
                <p:cNvSpPr/>
                <p:nvPr/>
              </p:nvSpPr>
              <p:spPr>
                <a:xfrm>
                  <a:off x="13857975" y="2770275"/>
                  <a:ext cx="170575" cy="1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3" h="6227" extrusionOk="0">
                      <a:moveTo>
                        <a:pt x="3411" y="0"/>
                      </a:moveTo>
                      <a:cubicBezTo>
                        <a:pt x="2617" y="0"/>
                        <a:pt x="1822" y="304"/>
                        <a:pt x="1215" y="911"/>
                      </a:cubicBezTo>
                      <a:cubicBezTo>
                        <a:pt x="0" y="2125"/>
                        <a:pt x="0" y="4102"/>
                        <a:pt x="1215" y="5316"/>
                      </a:cubicBezTo>
                      <a:cubicBezTo>
                        <a:pt x="1822" y="5923"/>
                        <a:pt x="2617" y="6227"/>
                        <a:pt x="3411" y="6227"/>
                      </a:cubicBezTo>
                      <a:cubicBezTo>
                        <a:pt x="4206" y="6227"/>
                        <a:pt x="5001" y="5923"/>
                        <a:pt x="5608" y="5316"/>
                      </a:cubicBezTo>
                      <a:cubicBezTo>
                        <a:pt x="6823" y="4102"/>
                        <a:pt x="6823" y="2125"/>
                        <a:pt x="5608" y="911"/>
                      </a:cubicBezTo>
                      <a:cubicBezTo>
                        <a:pt x="5001" y="304"/>
                        <a:pt x="4206" y="0"/>
                        <a:pt x="34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5"/>
                <p:cNvSpPr/>
                <p:nvPr/>
              </p:nvSpPr>
              <p:spPr>
                <a:xfrm>
                  <a:off x="13925250" y="2821325"/>
                  <a:ext cx="63725" cy="5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371" extrusionOk="0">
                      <a:moveTo>
                        <a:pt x="2235" y="1"/>
                      </a:moveTo>
                      <a:cubicBezTo>
                        <a:pt x="2184" y="1"/>
                        <a:pt x="2131" y="21"/>
                        <a:pt x="2084" y="71"/>
                      </a:cubicBezTo>
                      <a:lnTo>
                        <a:pt x="155" y="1988"/>
                      </a:lnTo>
                      <a:cubicBezTo>
                        <a:pt x="1" y="2152"/>
                        <a:pt x="151" y="2370"/>
                        <a:pt x="320" y="2370"/>
                      </a:cubicBezTo>
                      <a:cubicBezTo>
                        <a:pt x="373" y="2370"/>
                        <a:pt x="428" y="2349"/>
                        <a:pt x="476" y="2298"/>
                      </a:cubicBezTo>
                      <a:lnTo>
                        <a:pt x="2393" y="381"/>
                      </a:lnTo>
                      <a:cubicBezTo>
                        <a:pt x="2548" y="226"/>
                        <a:pt x="2403" y="1"/>
                        <a:pt x="2235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13925600" y="2821325"/>
                  <a:ext cx="63925" cy="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2368" extrusionOk="0">
                      <a:moveTo>
                        <a:pt x="317" y="1"/>
                      </a:moveTo>
                      <a:cubicBezTo>
                        <a:pt x="144" y="1"/>
                        <a:pt x="0" y="226"/>
                        <a:pt x="165" y="381"/>
                      </a:cubicBezTo>
                      <a:lnTo>
                        <a:pt x="2082" y="2298"/>
                      </a:lnTo>
                      <a:cubicBezTo>
                        <a:pt x="2128" y="2347"/>
                        <a:pt x="2180" y="2367"/>
                        <a:pt x="2231" y="2367"/>
                      </a:cubicBezTo>
                      <a:cubicBezTo>
                        <a:pt x="2403" y="2367"/>
                        <a:pt x="2557" y="2135"/>
                        <a:pt x="2391" y="1988"/>
                      </a:cubicBezTo>
                      <a:lnTo>
                        <a:pt x="474" y="71"/>
                      </a:lnTo>
                      <a:cubicBezTo>
                        <a:pt x="424" y="21"/>
                        <a:pt x="369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13358800" y="2566525"/>
                  <a:ext cx="560500" cy="58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0" h="23361" extrusionOk="0">
                      <a:moveTo>
                        <a:pt x="8335" y="0"/>
                      </a:moveTo>
                      <a:cubicBezTo>
                        <a:pt x="6025" y="0"/>
                        <a:pt x="3942" y="941"/>
                        <a:pt x="2441" y="2453"/>
                      </a:cubicBezTo>
                      <a:cubicBezTo>
                        <a:pt x="941" y="3953"/>
                        <a:pt x="1" y="6037"/>
                        <a:pt x="1" y="8346"/>
                      </a:cubicBezTo>
                      <a:lnTo>
                        <a:pt x="1" y="11990"/>
                      </a:lnTo>
                      <a:cubicBezTo>
                        <a:pt x="1" y="18145"/>
                        <a:pt x="4894" y="23289"/>
                        <a:pt x="11061" y="23360"/>
                      </a:cubicBezTo>
                      <a:cubicBezTo>
                        <a:pt x="11105" y="23361"/>
                        <a:pt x="11149" y="23361"/>
                        <a:pt x="11193" y="23361"/>
                      </a:cubicBezTo>
                      <a:cubicBezTo>
                        <a:pt x="17395" y="23361"/>
                        <a:pt x="22420" y="18340"/>
                        <a:pt x="22420" y="12156"/>
                      </a:cubicBezTo>
                      <a:lnTo>
                        <a:pt x="22408" y="12156"/>
                      </a:lnTo>
                      <a:lnTo>
                        <a:pt x="22408" y="8346"/>
                      </a:lnTo>
                      <a:cubicBezTo>
                        <a:pt x="22408" y="6334"/>
                        <a:pt x="21694" y="4489"/>
                        <a:pt x="20503" y="3048"/>
                      </a:cubicBezTo>
                      <a:cubicBezTo>
                        <a:pt x="18979" y="1179"/>
                        <a:pt x="16669" y="0"/>
                        <a:pt x="140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13355525" y="2775175"/>
                  <a:ext cx="8650" cy="1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5752" fill="none" extrusionOk="0">
                      <a:moveTo>
                        <a:pt x="143" y="0"/>
                      </a:moveTo>
                      <a:cubicBezTo>
                        <a:pt x="143" y="0"/>
                        <a:pt x="1" y="4668"/>
                        <a:pt x="346" y="5751"/>
                      </a:cubicBezTo>
                    </a:path>
                  </a:pathLst>
                </a:custGeom>
                <a:noFill/>
                <a:ln w="11300" cap="rnd" cmpd="sng">
                  <a:solidFill>
                    <a:srgbClr val="3535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13913625" y="2775175"/>
                  <a:ext cx="8650" cy="1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5752" fill="none" extrusionOk="0">
                      <a:moveTo>
                        <a:pt x="191" y="0"/>
                      </a:moveTo>
                      <a:cubicBezTo>
                        <a:pt x="191" y="0"/>
                        <a:pt x="346" y="4668"/>
                        <a:pt x="1" y="5751"/>
                      </a:cubicBezTo>
                    </a:path>
                  </a:pathLst>
                </a:custGeom>
                <a:noFill/>
                <a:ln w="11300" cap="rnd" cmpd="sng">
                  <a:solidFill>
                    <a:srgbClr val="3535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5"/>
                <p:cNvSpPr/>
                <p:nvPr/>
              </p:nvSpPr>
              <p:spPr>
                <a:xfrm>
                  <a:off x="13613300" y="2906725"/>
                  <a:ext cx="5895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764" fill="none" extrusionOk="0">
                      <a:moveTo>
                        <a:pt x="2358" y="882"/>
                      </a:moveTo>
                      <a:cubicBezTo>
                        <a:pt x="2358" y="1358"/>
                        <a:pt x="1834" y="1763"/>
                        <a:pt x="1179" y="1763"/>
                      </a:cubicBezTo>
                      <a:cubicBezTo>
                        <a:pt x="524" y="1763"/>
                        <a:pt x="0" y="1370"/>
                        <a:pt x="0" y="882"/>
                      </a:cubicBezTo>
                      <a:cubicBezTo>
                        <a:pt x="0" y="406"/>
                        <a:pt x="524" y="1"/>
                        <a:pt x="1179" y="1"/>
                      </a:cubicBezTo>
                      <a:cubicBezTo>
                        <a:pt x="1834" y="1"/>
                        <a:pt x="2358" y="394"/>
                        <a:pt x="2358" y="882"/>
                      </a:cubicBezTo>
                      <a:close/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5"/>
                <p:cNvSpPr/>
                <p:nvPr/>
              </p:nvSpPr>
              <p:spPr>
                <a:xfrm>
                  <a:off x="13567150" y="2983825"/>
                  <a:ext cx="151850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" h="2216" fill="none" extrusionOk="0">
                      <a:moveTo>
                        <a:pt x="6073" y="72"/>
                      </a:moveTo>
                      <a:cubicBezTo>
                        <a:pt x="5585" y="1322"/>
                        <a:pt x="4406" y="2215"/>
                        <a:pt x="3049" y="2215"/>
                      </a:cubicBezTo>
                      <a:cubicBezTo>
                        <a:pt x="1668" y="2215"/>
                        <a:pt x="477" y="1287"/>
                        <a:pt x="1" y="1"/>
                      </a:cubicBezTo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13446025" y="2792725"/>
                  <a:ext cx="124125" cy="1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5" h="4335" fill="none" extrusionOk="0">
                      <a:moveTo>
                        <a:pt x="0" y="4335"/>
                      </a:moveTo>
                      <a:lnTo>
                        <a:pt x="0" y="2489"/>
                      </a:lnTo>
                      <a:cubicBezTo>
                        <a:pt x="0" y="1763"/>
                        <a:pt x="310" y="1096"/>
                        <a:pt x="810" y="644"/>
                      </a:cubicBezTo>
                      <a:cubicBezTo>
                        <a:pt x="1262" y="251"/>
                        <a:pt x="1846" y="1"/>
                        <a:pt x="2477" y="1"/>
                      </a:cubicBezTo>
                      <a:lnTo>
                        <a:pt x="2477" y="1"/>
                      </a:lnTo>
                      <a:cubicBezTo>
                        <a:pt x="3250" y="1"/>
                        <a:pt x="3941" y="346"/>
                        <a:pt x="4382" y="894"/>
                      </a:cubicBezTo>
                      <a:cubicBezTo>
                        <a:pt x="4739" y="1334"/>
                        <a:pt x="4965" y="1882"/>
                        <a:pt x="4965" y="2489"/>
                      </a:cubicBezTo>
                      <a:lnTo>
                        <a:pt x="4965" y="4335"/>
                      </a:lnTo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13399875" y="2838900"/>
                  <a:ext cx="494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967" extrusionOk="0">
                      <a:moveTo>
                        <a:pt x="273" y="1"/>
                      </a:moveTo>
                      <a:cubicBezTo>
                        <a:pt x="235" y="1"/>
                        <a:pt x="195" y="11"/>
                        <a:pt x="155" y="35"/>
                      </a:cubicBezTo>
                      <a:cubicBezTo>
                        <a:pt x="60" y="47"/>
                        <a:pt x="1" y="214"/>
                        <a:pt x="72" y="309"/>
                      </a:cubicBezTo>
                      <a:cubicBezTo>
                        <a:pt x="376" y="717"/>
                        <a:pt x="876" y="966"/>
                        <a:pt x="1392" y="966"/>
                      </a:cubicBezTo>
                      <a:cubicBezTo>
                        <a:pt x="1523" y="966"/>
                        <a:pt x="1656" y="950"/>
                        <a:pt x="1787" y="916"/>
                      </a:cubicBezTo>
                      <a:cubicBezTo>
                        <a:pt x="1906" y="880"/>
                        <a:pt x="1977" y="749"/>
                        <a:pt x="1929" y="642"/>
                      </a:cubicBezTo>
                      <a:cubicBezTo>
                        <a:pt x="1911" y="549"/>
                        <a:pt x="1818" y="485"/>
                        <a:pt x="1733" y="485"/>
                      </a:cubicBezTo>
                      <a:cubicBezTo>
                        <a:pt x="1710" y="485"/>
                        <a:pt x="1688" y="489"/>
                        <a:pt x="1667" y="499"/>
                      </a:cubicBezTo>
                      <a:cubicBezTo>
                        <a:pt x="1632" y="511"/>
                        <a:pt x="1608" y="511"/>
                        <a:pt x="1572" y="523"/>
                      </a:cubicBezTo>
                      <a:cubicBezTo>
                        <a:pt x="1560" y="523"/>
                        <a:pt x="1548" y="523"/>
                        <a:pt x="1525" y="535"/>
                      </a:cubicBezTo>
                      <a:cubicBezTo>
                        <a:pt x="1485" y="535"/>
                        <a:pt x="1445" y="546"/>
                        <a:pt x="1402" y="546"/>
                      </a:cubicBezTo>
                      <a:cubicBezTo>
                        <a:pt x="1380" y="546"/>
                        <a:pt x="1358" y="543"/>
                        <a:pt x="1334" y="535"/>
                      </a:cubicBezTo>
                      <a:lnTo>
                        <a:pt x="1179" y="535"/>
                      </a:lnTo>
                      <a:cubicBezTo>
                        <a:pt x="1120" y="523"/>
                        <a:pt x="1048" y="511"/>
                        <a:pt x="989" y="499"/>
                      </a:cubicBezTo>
                      <a:cubicBezTo>
                        <a:pt x="968" y="478"/>
                        <a:pt x="937" y="476"/>
                        <a:pt x="914" y="467"/>
                      </a:cubicBezTo>
                      <a:lnTo>
                        <a:pt x="914" y="467"/>
                      </a:lnTo>
                      <a:cubicBezTo>
                        <a:pt x="913" y="466"/>
                        <a:pt x="911" y="464"/>
                        <a:pt x="905" y="464"/>
                      </a:cubicBezTo>
                      <a:lnTo>
                        <a:pt x="905" y="464"/>
                      </a:lnTo>
                      <a:cubicBezTo>
                        <a:pt x="905" y="464"/>
                        <a:pt x="905" y="464"/>
                        <a:pt x="905" y="464"/>
                      </a:cubicBezTo>
                      <a:cubicBezTo>
                        <a:pt x="882" y="452"/>
                        <a:pt x="870" y="452"/>
                        <a:pt x="858" y="440"/>
                      </a:cubicBezTo>
                      <a:cubicBezTo>
                        <a:pt x="798" y="404"/>
                        <a:pt x="751" y="380"/>
                        <a:pt x="691" y="333"/>
                      </a:cubicBezTo>
                      <a:cubicBezTo>
                        <a:pt x="679" y="321"/>
                        <a:pt x="667" y="321"/>
                        <a:pt x="667" y="309"/>
                      </a:cubicBezTo>
                      <a:lnTo>
                        <a:pt x="655" y="285"/>
                      </a:lnTo>
                      <a:cubicBezTo>
                        <a:pt x="620" y="273"/>
                        <a:pt x="608" y="249"/>
                        <a:pt x="572" y="226"/>
                      </a:cubicBezTo>
                      <a:cubicBezTo>
                        <a:pt x="548" y="214"/>
                        <a:pt x="524" y="190"/>
                        <a:pt x="513" y="154"/>
                      </a:cubicBezTo>
                      <a:lnTo>
                        <a:pt x="489" y="130"/>
                      </a:lnTo>
                      <a:lnTo>
                        <a:pt x="477" y="107"/>
                      </a:lnTo>
                      <a:cubicBezTo>
                        <a:pt x="421" y="43"/>
                        <a:pt x="350" y="1"/>
                        <a:pt x="273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5"/>
                <p:cNvSpPr/>
                <p:nvPr/>
              </p:nvSpPr>
              <p:spPr>
                <a:xfrm>
                  <a:off x="13417725" y="2791550"/>
                  <a:ext cx="39025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1489" extrusionOk="0">
                      <a:moveTo>
                        <a:pt x="527" y="444"/>
                      </a:moveTo>
                      <a:cubicBezTo>
                        <a:pt x="525" y="444"/>
                        <a:pt x="527" y="452"/>
                        <a:pt x="537" y="477"/>
                      </a:cubicBezTo>
                      <a:cubicBezTo>
                        <a:pt x="537" y="462"/>
                        <a:pt x="528" y="444"/>
                        <a:pt x="527" y="444"/>
                      </a:cubicBezTo>
                      <a:close/>
                      <a:moveTo>
                        <a:pt x="239" y="0"/>
                      </a:moveTo>
                      <a:cubicBezTo>
                        <a:pt x="120" y="24"/>
                        <a:pt x="1" y="119"/>
                        <a:pt x="13" y="238"/>
                      </a:cubicBezTo>
                      <a:cubicBezTo>
                        <a:pt x="37" y="560"/>
                        <a:pt x="191" y="869"/>
                        <a:pt x="442" y="1096"/>
                      </a:cubicBezTo>
                      <a:cubicBezTo>
                        <a:pt x="680" y="1322"/>
                        <a:pt x="989" y="1465"/>
                        <a:pt x="1334" y="1489"/>
                      </a:cubicBezTo>
                      <a:cubicBezTo>
                        <a:pt x="1454" y="1489"/>
                        <a:pt x="1561" y="1381"/>
                        <a:pt x="1561" y="1262"/>
                      </a:cubicBezTo>
                      <a:cubicBezTo>
                        <a:pt x="1561" y="1143"/>
                        <a:pt x="1454" y="1036"/>
                        <a:pt x="1334" y="1036"/>
                      </a:cubicBezTo>
                      <a:lnTo>
                        <a:pt x="1275" y="1036"/>
                      </a:lnTo>
                      <a:cubicBezTo>
                        <a:pt x="1251" y="1036"/>
                        <a:pt x="1215" y="1024"/>
                        <a:pt x="1168" y="1024"/>
                      </a:cubicBezTo>
                      <a:cubicBezTo>
                        <a:pt x="1144" y="1012"/>
                        <a:pt x="1108" y="1012"/>
                        <a:pt x="1084" y="989"/>
                      </a:cubicBezTo>
                      <a:cubicBezTo>
                        <a:pt x="1073" y="989"/>
                        <a:pt x="1049" y="977"/>
                        <a:pt x="1037" y="977"/>
                      </a:cubicBezTo>
                      <a:cubicBezTo>
                        <a:pt x="977" y="953"/>
                        <a:pt x="918" y="917"/>
                        <a:pt x="870" y="893"/>
                      </a:cubicBezTo>
                      <a:cubicBezTo>
                        <a:pt x="858" y="869"/>
                        <a:pt x="846" y="869"/>
                        <a:pt x="834" y="858"/>
                      </a:cubicBezTo>
                      <a:cubicBezTo>
                        <a:pt x="822" y="851"/>
                        <a:pt x="818" y="849"/>
                        <a:pt x="817" y="849"/>
                      </a:cubicBezTo>
                      <a:lnTo>
                        <a:pt x="817" y="849"/>
                      </a:lnTo>
                      <a:cubicBezTo>
                        <a:pt x="816" y="849"/>
                        <a:pt x="835" y="860"/>
                        <a:pt x="825" y="860"/>
                      </a:cubicBezTo>
                      <a:cubicBezTo>
                        <a:pt x="822" y="860"/>
                        <a:pt x="818" y="859"/>
                        <a:pt x="811" y="858"/>
                      </a:cubicBezTo>
                      <a:cubicBezTo>
                        <a:pt x="787" y="846"/>
                        <a:pt x="775" y="810"/>
                        <a:pt x="739" y="798"/>
                      </a:cubicBezTo>
                      <a:cubicBezTo>
                        <a:pt x="698" y="757"/>
                        <a:pt x="666" y="725"/>
                        <a:pt x="636" y="687"/>
                      </a:cubicBezTo>
                      <a:lnTo>
                        <a:pt x="636" y="687"/>
                      </a:lnTo>
                      <a:cubicBezTo>
                        <a:pt x="633" y="683"/>
                        <a:pt x="620" y="662"/>
                        <a:pt x="620" y="655"/>
                      </a:cubicBezTo>
                      <a:cubicBezTo>
                        <a:pt x="608" y="631"/>
                        <a:pt x="608" y="619"/>
                        <a:pt x="596" y="608"/>
                      </a:cubicBezTo>
                      <a:lnTo>
                        <a:pt x="549" y="512"/>
                      </a:lnTo>
                      <a:cubicBezTo>
                        <a:pt x="549" y="500"/>
                        <a:pt x="537" y="488"/>
                        <a:pt x="537" y="477"/>
                      </a:cubicBezTo>
                      <a:cubicBezTo>
                        <a:pt x="513" y="441"/>
                        <a:pt x="513" y="417"/>
                        <a:pt x="501" y="381"/>
                      </a:cubicBezTo>
                      <a:cubicBezTo>
                        <a:pt x="489" y="357"/>
                        <a:pt x="489" y="322"/>
                        <a:pt x="477" y="298"/>
                      </a:cubicBezTo>
                      <a:cubicBezTo>
                        <a:pt x="477" y="274"/>
                        <a:pt x="453" y="262"/>
                        <a:pt x="453" y="238"/>
                      </a:cubicBezTo>
                      <a:cubicBezTo>
                        <a:pt x="453" y="237"/>
                        <a:pt x="453" y="235"/>
                        <a:pt x="452" y="234"/>
                      </a:cubicBezTo>
                      <a:lnTo>
                        <a:pt x="452" y="234"/>
                      </a:lnTo>
                      <a:cubicBezTo>
                        <a:pt x="453" y="231"/>
                        <a:pt x="453" y="225"/>
                        <a:pt x="453" y="215"/>
                      </a:cubicBezTo>
                      <a:cubicBezTo>
                        <a:pt x="442" y="96"/>
                        <a:pt x="370" y="0"/>
                        <a:pt x="239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35"/>
                <p:cNvSpPr/>
                <p:nvPr/>
              </p:nvSpPr>
              <p:spPr>
                <a:xfrm>
                  <a:off x="13451375" y="2763825"/>
                  <a:ext cx="28300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615" extrusionOk="0">
                      <a:moveTo>
                        <a:pt x="739" y="955"/>
                      </a:moveTo>
                      <a:cubicBezTo>
                        <a:pt x="747" y="963"/>
                        <a:pt x="749" y="977"/>
                        <a:pt x="750" y="977"/>
                      </a:cubicBezTo>
                      <a:cubicBezTo>
                        <a:pt x="750" y="977"/>
                        <a:pt x="750" y="974"/>
                        <a:pt x="750" y="966"/>
                      </a:cubicBezTo>
                      <a:lnTo>
                        <a:pt x="739" y="955"/>
                      </a:lnTo>
                      <a:close/>
                      <a:moveTo>
                        <a:pt x="874" y="1099"/>
                      </a:moveTo>
                      <a:lnTo>
                        <a:pt x="874" y="1099"/>
                      </a:lnTo>
                      <a:cubicBezTo>
                        <a:pt x="872" y="1099"/>
                        <a:pt x="875" y="1106"/>
                        <a:pt x="882" y="1113"/>
                      </a:cubicBezTo>
                      <a:lnTo>
                        <a:pt x="882" y="1113"/>
                      </a:lnTo>
                      <a:cubicBezTo>
                        <a:pt x="882" y="1112"/>
                        <a:pt x="881" y="1111"/>
                        <a:pt x="881" y="1109"/>
                      </a:cubicBezTo>
                      <a:cubicBezTo>
                        <a:pt x="878" y="1102"/>
                        <a:pt x="875" y="1099"/>
                        <a:pt x="874" y="1099"/>
                      </a:cubicBezTo>
                      <a:close/>
                      <a:moveTo>
                        <a:pt x="381" y="1"/>
                      </a:moveTo>
                      <a:cubicBezTo>
                        <a:pt x="253" y="1"/>
                        <a:pt x="140" y="60"/>
                        <a:pt x="108" y="169"/>
                      </a:cubicBezTo>
                      <a:cubicBezTo>
                        <a:pt x="0" y="716"/>
                        <a:pt x="262" y="1312"/>
                        <a:pt x="762" y="1586"/>
                      </a:cubicBezTo>
                      <a:cubicBezTo>
                        <a:pt x="797" y="1605"/>
                        <a:pt x="836" y="1614"/>
                        <a:pt x="874" y="1614"/>
                      </a:cubicBezTo>
                      <a:cubicBezTo>
                        <a:pt x="954" y="1614"/>
                        <a:pt x="1032" y="1574"/>
                        <a:pt x="1072" y="1502"/>
                      </a:cubicBezTo>
                      <a:cubicBezTo>
                        <a:pt x="1131" y="1407"/>
                        <a:pt x="1108" y="1264"/>
                        <a:pt x="1001" y="1193"/>
                      </a:cubicBezTo>
                      <a:cubicBezTo>
                        <a:pt x="977" y="1181"/>
                        <a:pt x="953" y="1169"/>
                        <a:pt x="929" y="1145"/>
                      </a:cubicBezTo>
                      <a:cubicBezTo>
                        <a:pt x="917" y="1133"/>
                        <a:pt x="893" y="1133"/>
                        <a:pt x="893" y="1121"/>
                      </a:cubicBezTo>
                      <a:cubicBezTo>
                        <a:pt x="893" y="1121"/>
                        <a:pt x="893" y="1121"/>
                        <a:pt x="893" y="1121"/>
                      </a:cubicBezTo>
                      <a:lnTo>
                        <a:pt x="893" y="1121"/>
                      </a:lnTo>
                      <a:cubicBezTo>
                        <a:pt x="892" y="1121"/>
                        <a:pt x="885" y="1121"/>
                        <a:pt x="882" y="1114"/>
                      </a:cubicBezTo>
                      <a:lnTo>
                        <a:pt x="882" y="1114"/>
                      </a:lnTo>
                      <a:cubicBezTo>
                        <a:pt x="887" y="1119"/>
                        <a:pt x="891" y="1121"/>
                        <a:pt x="893" y="1121"/>
                      </a:cubicBezTo>
                      <a:lnTo>
                        <a:pt x="893" y="1121"/>
                      </a:lnTo>
                      <a:cubicBezTo>
                        <a:pt x="893" y="1121"/>
                        <a:pt x="893" y="1121"/>
                        <a:pt x="893" y="1121"/>
                      </a:cubicBezTo>
                      <a:cubicBezTo>
                        <a:pt x="889" y="1119"/>
                        <a:pt x="885" y="1116"/>
                        <a:pt x="882" y="1113"/>
                      </a:cubicBezTo>
                      <a:lnTo>
                        <a:pt x="882" y="1113"/>
                      </a:lnTo>
                      <a:cubicBezTo>
                        <a:pt x="882" y="1114"/>
                        <a:pt x="882" y="1114"/>
                        <a:pt x="882" y="1114"/>
                      </a:cubicBezTo>
                      <a:lnTo>
                        <a:pt x="882" y="1114"/>
                      </a:lnTo>
                      <a:cubicBezTo>
                        <a:pt x="856" y="1092"/>
                        <a:pt x="794" y="1024"/>
                        <a:pt x="774" y="1014"/>
                      </a:cubicBezTo>
                      <a:cubicBezTo>
                        <a:pt x="774" y="1014"/>
                        <a:pt x="739" y="966"/>
                        <a:pt x="739" y="955"/>
                      </a:cubicBezTo>
                      <a:cubicBezTo>
                        <a:pt x="739" y="943"/>
                        <a:pt x="715" y="943"/>
                        <a:pt x="715" y="931"/>
                      </a:cubicBezTo>
                      <a:cubicBezTo>
                        <a:pt x="691" y="883"/>
                        <a:pt x="655" y="835"/>
                        <a:pt x="631" y="776"/>
                      </a:cubicBezTo>
                      <a:lnTo>
                        <a:pt x="620" y="754"/>
                      </a:lnTo>
                      <a:lnTo>
                        <a:pt x="620" y="754"/>
                      </a:lnTo>
                      <a:cubicBezTo>
                        <a:pt x="627" y="766"/>
                        <a:pt x="629" y="772"/>
                        <a:pt x="628" y="772"/>
                      </a:cubicBezTo>
                      <a:cubicBezTo>
                        <a:pt x="627" y="772"/>
                        <a:pt x="624" y="769"/>
                        <a:pt x="620" y="764"/>
                      </a:cubicBezTo>
                      <a:lnTo>
                        <a:pt x="620" y="752"/>
                      </a:lnTo>
                      <a:cubicBezTo>
                        <a:pt x="596" y="716"/>
                        <a:pt x="596" y="704"/>
                        <a:pt x="584" y="669"/>
                      </a:cubicBezTo>
                      <a:cubicBezTo>
                        <a:pt x="572" y="645"/>
                        <a:pt x="572" y="609"/>
                        <a:pt x="572" y="597"/>
                      </a:cubicBezTo>
                      <a:cubicBezTo>
                        <a:pt x="572" y="585"/>
                        <a:pt x="572" y="538"/>
                        <a:pt x="560" y="526"/>
                      </a:cubicBezTo>
                      <a:lnTo>
                        <a:pt x="560" y="478"/>
                      </a:lnTo>
                      <a:lnTo>
                        <a:pt x="560" y="395"/>
                      </a:lnTo>
                      <a:lnTo>
                        <a:pt x="560" y="312"/>
                      </a:lnTo>
                      <a:cubicBezTo>
                        <a:pt x="560" y="300"/>
                        <a:pt x="560" y="288"/>
                        <a:pt x="572" y="276"/>
                      </a:cubicBezTo>
                      <a:cubicBezTo>
                        <a:pt x="584" y="157"/>
                        <a:pt x="536" y="14"/>
                        <a:pt x="417" y="2"/>
                      </a:cubicBezTo>
                      <a:cubicBezTo>
                        <a:pt x="405" y="1"/>
                        <a:pt x="393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13708250" y="2792725"/>
                  <a:ext cx="124150" cy="1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335" fill="none" extrusionOk="0">
                      <a:moveTo>
                        <a:pt x="4965" y="4335"/>
                      </a:moveTo>
                      <a:lnTo>
                        <a:pt x="4965" y="2489"/>
                      </a:lnTo>
                      <a:cubicBezTo>
                        <a:pt x="4965" y="1763"/>
                        <a:pt x="4656" y="1096"/>
                        <a:pt x="4156" y="644"/>
                      </a:cubicBezTo>
                      <a:cubicBezTo>
                        <a:pt x="3703" y="251"/>
                        <a:pt x="3120" y="1"/>
                        <a:pt x="2489" y="1"/>
                      </a:cubicBezTo>
                      <a:lnTo>
                        <a:pt x="2489" y="1"/>
                      </a:lnTo>
                      <a:cubicBezTo>
                        <a:pt x="1715" y="1"/>
                        <a:pt x="1024" y="346"/>
                        <a:pt x="584" y="894"/>
                      </a:cubicBezTo>
                      <a:cubicBezTo>
                        <a:pt x="227" y="1334"/>
                        <a:pt x="0" y="1882"/>
                        <a:pt x="0" y="2489"/>
                      </a:cubicBezTo>
                      <a:lnTo>
                        <a:pt x="0" y="4335"/>
                      </a:lnTo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13829400" y="2837725"/>
                  <a:ext cx="49125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985" extrusionOk="0">
                      <a:moveTo>
                        <a:pt x="1745" y="0"/>
                      </a:moveTo>
                      <a:cubicBezTo>
                        <a:pt x="1645" y="0"/>
                        <a:pt x="1555" y="54"/>
                        <a:pt x="1489" y="130"/>
                      </a:cubicBezTo>
                      <a:cubicBezTo>
                        <a:pt x="1477" y="154"/>
                        <a:pt x="1465" y="154"/>
                        <a:pt x="1465" y="177"/>
                      </a:cubicBezTo>
                      <a:cubicBezTo>
                        <a:pt x="1453" y="201"/>
                        <a:pt x="1417" y="213"/>
                        <a:pt x="1405" y="249"/>
                      </a:cubicBezTo>
                      <a:cubicBezTo>
                        <a:pt x="1370" y="261"/>
                        <a:pt x="1358" y="296"/>
                        <a:pt x="1334" y="308"/>
                      </a:cubicBezTo>
                      <a:lnTo>
                        <a:pt x="1310" y="320"/>
                      </a:lnTo>
                      <a:cubicBezTo>
                        <a:pt x="1298" y="332"/>
                        <a:pt x="1286" y="332"/>
                        <a:pt x="1286" y="356"/>
                      </a:cubicBezTo>
                      <a:cubicBezTo>
                        <a:pt x="1239" y="380"/>
                        <a:pt x="1179" y="427"/>
                        <a:pt x="1120" y="451"/>
                      </a:cubicBezTo>
                      <a:cubicBezTo>
                        <a:pt x="1108" y="475"/>
                        <a:pt x="1096" y="475"/>
                        <a:pt x="1072" y="487"/>
                      </a:cubicBezTo>
                      <a:cubicBezTo>
                        <a:pt x="1072" y="487"/>
                        <a:pt x="1056" y="497"/>
                        <a:pt x="1052" y="497"/>
                      </a:cubicBezTo>
                      <a:cubicBezTo>
                        <a:pt x="1051" y="497"/>
                        <a:pt x="1052" y="495"/>
                        <a:pt x="1060" y="487"/>
                      </a:cubicBezTo>
                      <a:lnTo>
                        <a:pt x="1060" y="487"/>
                      </a:lnTo>
                      <a:cubicBezTo>
                        <a:pt x="1036" y="499"/>
                        <a:pt x="1000" y="511"/>
                        <a:pt x="977" y="511"/>
                      </a:cubicBezTo>
                      <a:lnTo>
                        <a:pt x="798" y="558"/>
                      </a:lnTo>
                      <a:lnTo>
                        <a:pt x="453" y="558"/>
                      </a:lnTo>
                      <a:cubicBezTo>
                        <a:pt x="441" y="558"/>
                        <a:pt x="417" y="558"/>
                        <a:pt x="405" y="546"/>
                      </a:cubicBezTo>
                      <a:cubicBezTo>
                        <a:pt x="381" y="546"/>
                        <a:pt x="334" y="535"/>
                        <a:pt x="298" y="511"/>
                      </a:cubicBezTo>
                      <a:cubicBezTo>
                        <a:pt x="282" y="508"/>
                        <a:pt x="267" y="506"/>
                        <a:pt x="251" y="506"/>
                      </a:cubicBezTo>
                      <a:cubicBezTo>
                        <a:pt x="147" y="506"/>
                        <a:pt x="46" y="572"/>
                        <a:pt x="36" y="665"/>
                      </a:cubicBezTo>
                      <a:cubicBezTo>
                        <a:pt x="0" y="785"/>
                        <a:pt x="60" y="904"/>
                        <a:pt x="179" y="927"/>
                      </a:cubicBezTo>
                      <a:cubicBezTo>
                        <a:pt x="318" y="966"/>
                        <a:pt x="459" y="985"/>
                        <a:pt x="599" y="985"/>
                      </a:cubicBezTo>
                      <a:cubicBezTo>
                        <a:pt x="1106" y="985"/>
                        <a:pt x="1595" y="740"/>
                        <a:pt x="1893" y="320"/>
                      </a:cubicBezTo>
                      <a:cubicBezTo>
                        <a:pt x="1965" y="213"/>
                        <a:pt x="1905" y="70"/>
                        <a:pt x="1822" y="11"/>
                      </a:cubicBezTo>
                      <a:cubicBezTo>
                        <a:pt x="1796" y="4"/>
                        <a:pt x="1770" y="0"/>
                        <a:pt x="1745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13821650" y="2791850"/>
                  <a:ext cx="39025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1477" extrusionOk="0">
                      <a:moveTo>
                        <a:pt x="1322" y="0"/>
                      </a:moveTo>
                      <a:cubicBezTo>
                        <a:pt x="1191" y="12"/>
                        <a:pt x="1120" y="107"/>
                        <a:pt x="1108" y="226"/>
                      </a:cubicBezTo>
                      <a:cubicBezTo>
                        <a:pt x="1108" y="220"/>
                        <a:pt x="1107" y="218"/>
                        <a:pt x="1106" y="218"/>
                      </a:cubicBezTo>
                      <a:cubicBezTo>
                        <a:pt x="1103" y="218"/>
                        <a:pt x="1095" y="247"/>
                        <a:pt x="1098" y="247"/>
                      </a:cubicBezTo>
                      <a:cubicBezTo>
                        <a:pt x="1099" y="247"/>
                        <a:pt x="1102" y="241"/>
                        <a:pt x="1108" y="226"/>
                      </a:cubicBezTo>
                      <a:lnTo>
                        <a:pt x="1108" y="226"/>
                      </a:lnTo>
                      <a:cubicBezTo>
                        <a:pt x="1108" y="238"/>
                        <a:pt x="1108" y="250"/>
                        <a:pt x="1084" y="286"/>
                      </a:cubicBezTo>
                      <a:cubicBezTo>
                        <a:pt x="1084" y="310"/>
                        <a:pt x="1072" y="345"/>
                        <a:pt x="1060" y="369"/>
                      </a:cubicBezTo>
                      <a:cubicBezTo>
                        <a:pt x="1052" y="395"/>
                        <a:pt x="1049" y="415"/>
                        <a:pt x="1040" y="437"/>
                      </a:cubicBezTo>
                      <a:lnTo>
                        <a:pt x="1040" y="437"/>
                      </a:lnTo>
                      <a:cubicBezTo>
                        <a:pt x="1037" y="437"/>
                        <a:pt x="1025" y="451"/>
                        <a:pt x="1025" y="465"/>
                      </a:cubicBezTo>
                      <a:cubicBezTo>
                        <a:pt x="1025" y="476"/>
                        <a:pt x="1013" y="488"/>
                        <a:pt x="1013" y="500"/>
                      </a:cubicBezTo>
                      <a:cubicBezTo>
                        <a:pt x="1001" y="536"/>
                        <a:pt x="989" y="560"/>
                        <a:pt x="965" y="584"/>
                      </a:cubicBezTo>
                      <a:cubicBezTo>
                        <a:pt x="953" y="596"/>
                        <a:pt x="953" y="607"/>
                        <a:pt x="941" y="619"/>
                      </a:cubicBezTo>
                      <a:cubicBezTo>
                        <a:pt x="941" y="619"/>
                        <a:pt x="927" y="638"/>
                        <a:pt x="920" y="650"/>
                      </a:cubicBezTo>
                      <a:lnTo>
                        <a:pt x="920" y="650"/>
                      </a:lnTo>
                      <a:cubicBezTo>
                        <a:pt x="913" y="657"/>
                        <a:pt x="906" y="667"/>
                        <a:pt x="906" y="667"/>
                      </a:cubicBezTo>
                      <a:cubicBezTo>
                        <a:pt x="894" y="679"/>
                        <a:pt x="882" y="703"/>
                        <a:pt x="882" y="715"/>
                      </a:cubicBezTo>
                      <a:cubicBezTo>
                        <a:pt x="870" y="738"/>
                        <a:pt x="834" y="762"/>
                        <a:pt x="822" y="774"/>
                      </a:cubicBezTo>
                      <a:cubicBezTo>
                        <a:pt x="787" y="786"/>
                        <a:pt x="775" y="822"/>
                        <a:pt x="751" y="834"/>
                      </a:cubicBezTo>
                      <a:cubicBezTo>
                        <a:pt x="757" y="825"/>
                        <a:pt x="757" y="822"/>
                        <a:pt x="754" y="822"/>
                      </a:cubicBezTo>
                      <a:lnTo>
                        <a:pt x="754" y="822"/>
                      </a:lnTo>
                      <a:cubicBezTo>
                        <a:pt x="749" y="822"/>
                        <a:pt x="728" y="839"/>
                        <a:pt x="736" y="839"/>
                      </a:cubicBezTo>
                      <a:cubicBezTo>
                        <a:pt x="738" y="839"/>
                        <a:pt x="742" y="838"/>
                        <a:pt x="750" y="834"/>
                      </a:cubicBezTo>
                      <a:lnTo>
                        <a:pt x="750" y="834"/>
                      </a:lnTo>
                      <a:cubicBezTo>
                        <a:pt x="727" y="846"/>
                        <a:pt x="715" y="846"/>
                        <a:pt x="703" y="857"/>
                      </a:cubicBezTo>
                      <a:cubicBezTo>
                        <a:pt x="644" y="905"/>
                        <a:pt x="584" y="941"/>
                        <a:pt x="525" y="965"/>
                      </a:cubicBezTo>
                      <a:cubicBezTo>
                        <a:pt x="513" y="965"/>
                        <a:pt x="489" y="977"/>
                        <a:pt x="477" y="977"/>
                      </a:cubicBezTo>
                      <a:cubicBezTo>
                        <a:pt x="453" y="1000"/>
                        <a:pt x="417" y="1000"/>
                        <a:pt x="394" y="1012"/>
                      </a:cubicBezTo>
                      <a:cubicBezTo>
                        <a:pt x="358" y="1024"/>
                        <a:pt x="334" y="1024"/>
                        <a:pt x="298" y="1024"/>
                      </a:cubicBezTo>
                      <a:cubicBezTo>
                        <a:pt x="298" y="1024"/>
                        <a:pt x="298" y="1024"/>
                        <a:pt x="298" y="1024"/>
                      </a:cubicBezTo>
                      <a:lnTo>
                        <a:pt x="298" y="1024"/>
                      </a:lnTo>
                      <a:cubicBezTo>
                        <a:pt x="295" y="1024"/>
                        <a:pt x="291" y="1024"/>
                        <a:pt x="287" y="1024"/>
                      </a:cubicBezTo>
                      <a:lnTo>
                        <a:pt x="227" y="1024"/>
                      </a:lnTo>
                      <a:cubicBezTo>
                        <a:pt x="108" y="1024"/>
                        <a:pt x="1" y="1131"/>
                        <a:pt x="1" y="1250"/>
                      </a:cubicBezTo>
                      <a:cubicBezTo>
                        <a:pt x="1" y="1369"/>
                        <a:pt x="108" y="1477"/>
                        <a:pt x="227" y="1477"/>
                      </a:cubicBezTo>
                      <a:cubicBezTo>
                        <a:pt x="548" y="1453"/>
                        <a:pt x="870" y="1310"/>
                        <a:pt x="1120" y="1084"/>
                      </a:cubicBezTo>
                      <a:cubicBezTo>
                        <a:pt x="1358" y="857"/>
                        <a:pt x="1501" y="548"/>
                        <a:pt x="1549" y="226"/>
                      </a:cubicBezTo>
                      <a:cubicBezTo>
                        <a:pt x="1560" y="95"/>
                        <a:pt x="1430" y="0"/>
                        <a:pt x="1322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13798725" y="2763825"/>
                  <a:ext cx="286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1606" extrusionOk="0">
                      <a:moveTo>
                        <a:pt x="836" y="0"/>
                      </a:moveTo>
                      <a:cubicBezTo>
                        <a:pt x="814" y="0"/>
                        <a:pt x="794" y="5"/>
                        <a:pt x="775" y="14"/>
                      </a:cubicBezTo>
                      <a:cubicBezTo>
                        <a:pt x="620" y="50"/>
                        <a:pt x="561" y="169"/>
                        <a:pt x="572" y="288"/>
                      </a:cubicBezTo>
                      <a:lnTo>
                        <a:pt x="572" y="335"/>
                      </a:lnTo>
                      <a:lnTo>
                        <a:pt x="572" y="419"/>
                      </a:lnTo>
                      <a:lnTo>
                        <a:pt x="572" y="490"/>
                      </a:lnTo>
                      <a:lnTo>
                        <a:pt x="572" y="538"/>
                      </a:lnTo>
                      <a:cubicBezTo>
                        <a:pt x="572" y="546"/>
                        <a:pt x="567" y="570"/>
                        <a:pt x="567" y="570"/>
                      </a:cubicBezTo>
                      <a:cubicBezTo>
                        <a:pt x="567" y="570"/>
                        <a:pt x="569" y="565"/>
                        <a:pt x="572" y="550"/>
                      </a:cubicBezTo>
                      <a:lnTo>
                        <a:pt x="572" y="574"/>
                      </a:lnTo>
                      <a:lnTo>
                        <a:pt x="572" y="597"/>
                      </a:lnTo>
                      <a:cubicBezTo>
                        <a:pt x="572" y="621"/>
                        <a:pt x="561" y="657"/>
                        <a:pt x="561" y="669"/>
                      </a:cubicBezTo>
                      <a:cubicBezTo>
                        <a:pt x="549" y="704"/>
                        <a:pt x="549" y="727"/>
                        <a:pt x="537" y="751"/>
                      </a:cubicBezTo>
                      <a:lnTo>
                        <a:pt x="537" y="751"/>
                      </a:lnTo>
                      <a:cubicBezTo>
                        <a:pt x="532" y="751"/>
                        <a:pt x="513" y="776"/>
                        <a:pt x="513" y="776"/>
                      </a:cubicBezTo>
                      <a:cubicBezTo>
                        <a:pt x="489" y="824"/>
                        <a:pt x="477" y="859"/>
                        <a:pt x="442" y="907"/>
                      </a:cubicBezTo>
                      <a:cubicBezTo>
                        <a:pt x="430" y="919"/>
                        <a:pt x="430" y="943"/>
                        <a:pt x="418" y="943"/>
                      </a:cubicBezTo>
                      <a:cubicBezTo>
                        <a:pt x="418" y="943"/>
                        <a:pt x="398" y="963"/>
                        <a:pt x="393" y="963"/>
                      </a:cubicBezTo>
                      <a:cubicBezTo>
                        <a:pt x="391" y="963"/>
                        <a:pt x="391" y="960"/>
                        <a:pt x="394" y="955"/>
                      </a:cubicBezTo>
                      <a:cubicBezTo>
                        <a:pt x="400" y="945"/>
                        <a:pt x="402" y="941"/>
                        <a:pt x="402" y="941"/>
                      </a:cubicBezTo>
                      <a:lnTo>
                        <a:pt x="402" y="941"/>
                      </a:lnTo>
                      <a:cubicBezTo>
                        <a:pt x="401" y="941"/>
                        <a:pt x="382" y="966"/>
                        <a:pt x="382" y="966"/>
                      </a:cubicBezTo>
                      <a:cubicBezTo>
                        <a:pt x="382" y="978"/>
                        <a:pt x="370" y="978"/>
                        <a:pt x="370" y="1002"/>
                      </a:cubicBezTo>
                      <a:lnTo>
                        <a:pt x="311" y="1062"/>
                      </a:lnTo>
                      <a:lnTo>
                        <a:pt x="251" y="1121"/>
                      </a:lnTo>
                      <a:cubicBezTo>
                        <a:pt x="239" y="1133"/>
                        <a:pt x="215" y="1133"/>
                        <a:pt x="215" y="1145"/>
                      </a:cubicBezTo>
                      <a:cubicBezTo>
                        <a:pt x="191" y="1157"/>
                        <a:pt x="180" y="1181"/>
                        <a:pt x="144" y="1193"/>
                      </a:cubicBezTo>
                      <a:cubicBezTo>
                        <a:pt x="37" y="1252"/>
                        <a:pt x="1" y="1395"/>
                        <a:pt x="72" y="1502"/>
                      </a:cubicBezTo>
                      <a:cubicBezTo>
                        <a:pt x="111" y="1571"/>
                        <a:pt x="178" y="1606"/>
                        <a:pt x="254" y="1606"/>
                      </a:cubicBezTo>
                      <a:cubicBezTo>
                        <a:pt x="295" y="1606"/>
                        <a:pt x="339" y="1595"/>
                        <a:pt x="382" y="1574"/>
                      </a:cubicBezTo>
                      <a:cubicBezTo>
                        <a:pt x="894" y="1312"/>
                        <a:pt x="1144" y="716"/>
                        <a:pt x="1037" y="169"/>
                      </a:cubicBezTo>
                      <a:cubicBezTo>
                        <a:pt x="1027" y="73"/>
                        <a:pt x="92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5"/>
                <p:cNvSpPr/>
                <p:nvPr/>
              </p:nvSpPr>
              <p:spPr>
                <a:xfrm>
                  <a:off x="13430825" y="2918950"/>
                  <a:ext cx="105100" cy="1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4203" extrusionOk="0">
                      <a:moveTo>
                        <a:pt x="2108" y="0"/>
                      </a:moveTo>
                      <a:cubicBezTo>
                        <a:pt x="941" y="0"/>
                        <a:pt x="1" y="941"/>
                        <a:pt x="1" y="2108"/>
                      </a:cubicBezTo>
                      <a:cubicBezTo>
                        <a:pt x="1" y="3262"/>
                        <a:pt x="941" y="4203"/>
                        <a:pt x="2108" y="4203"/>
                      </a:cubicBezTo>
                      <a:cubicBezTo>
                        <a:pt x="3263" y="4203"/>
                        <a:pt x="4204" y="3262"/>
                        <a:pt x="4204" y="2108"/>
                      </a:cubicBezTo>
                      <a:cubicBezTo>
                        <a:pt x="4204" y="941"/>
                        <a:pt x="3263" y="0"/>
                        <a:pt x="2108" y="0"/>
                      </a:cubicBez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5"/>
                <p:cNvSpPr/>
                <p:nvPr/>
              </p:nvSpPr>
              <p:spPr>
                <a:xfrm>
                  <a:off x="13748425" y="2918950"/>
                  <a:ext cx="104800" cy="1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4203" extrusionOk="0">
                      <a:moveTo>
                        <a:pt x="2096" y="0"/>
                      </a:moveTo>
                      <a:cubicBezTo>
                        <a:pt x="941" y="0"/>
                        <a:pt x="1" y="941"/>
                        <a:pt x="1" y="2108"/>
                      </a:cubicBezTo>
                      <a:cubicBezTo>
                        <a:pt x="1" y="3262"/>
                        <a:pt x="941" y="4203"/>
                        <a:pt x="2096" y="4203"/>
                      </a:cubicBezTo>
                      <a:cubicBezTo>
                        <a:pt x="3251" y="4203"/>
                        <a:pt x="4192" y="3262"/>
                        <a:pt x="4192" y="2108"/>
                      </a:cubicBezTo>
                      <a:cubicBezTo>
                        <a:pt x="4192" y="941"/>
                        <a:pt x="3251" y="0"/>
                        <a:pt x="2096" y="0"/>
                      </a:cubicBez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13311475" y="2508475"/>
                  <a:ext cx="638200" cy="32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28" h="12895" extrusionOk="0">
                      <a:moveTo>
                        <a:pt x="4918" y="1"/>
                      </a:moveTo>
                      <a:cubicBezTo>
                        <a:pt x="1596" y="2941"/>
                        <a:pt x="0" y="7751"/>
                        <a:pt x="703" y="12300"/>
                      </a:cubicBezTo>
                      <a:cubicBezTo>
                        <a:pt x="703" y="12300"/>
                        <a:pt x="1322" y="12895"/>
                        <a:pt x="2906" y="12895"/>
                      </a:cubicBezTo>
                      <a:cubicBezTo>
                        <a:pt x="2906" y="12895"/>
                        <a:pt x="3632" y="9442"/>
                        <a:pt x="4096" y="7049"/>
                      </a:cubicBezTo>
                      <a:lnTo>
                        <a:pt x="4096" y="7049"/>
                      </a:lnTo>
                      <a:cubicBezTo>
                        <a:pt x="4096" y="7050"/>
                        <a:pt x="4049" y="8883"/>
                        <a:pt x="4513" y="10371"/>
                      </a:cubicBezTo>
                      <a:cubicBezTo>
                        <a:pt x="4513" y="10371"/>
                        <a:pt x="5328" y="10646"/>
                        <a:pt x="6263" y="10646"/>
                      </a:cubicBezTo>
                      <a:cubicBezTo>
                        <a:pt x="6730" y="10646"/>
                        <a:pt x="7228" y="10577"/>
                        <a:pt x="7668" y="10371"/>
                      </a:cubicBezTo>
                      <a:cubicBezTo>
                        <a:pt x="7668" y="10371"/>
                        <a:pt x="8204" y="8668"/>
                        <a:pt x="8335" y="6882"/>
                      </a:cubicBezTo>
                      <a:cubicBezTo>
                        <a:pt x="8335" y="6882"/>
                        <a:pt x="8668" y="9454"/>
                        <a:pt x="9013" y="10407"/>
                      </a:cubicBezTo>
                      <a:cubicBezTo>
                        <a:pt x="9013" y="10407"/>
                        <a:pt x="9633" y="10777"/>
                        <a:pt x="10539" y="10777"/>
                      </a:cubicBezTo>
                      <a:cubicBezTo>
                        <a:pt x="10993" y="10777"/>
                        <a:pt x="11518" y="10684"/>
                        <a:pt x="12073" y="10407"/>
                      </a:cubicBezTo>
                      <a:lnTo>
                        <a:pt x="12740" y="6882"/>
                      </a:lnTo>
                      <a:lnTo>
                        <a:pt x="13431" y="10335"/>
                      </a:lnTo>
                      <a:cubicBezTo>
                        <a:pt x="13431" y="10335"/>
                        <a:pt x="14087" y="10600"/>
                        <a:pt x="14969" y="10600"/>
                      </a:cubicBezTo>
                      <a:cubicBezTo>
                        <a:pt x="15410" y="10600"/>
                        <a:pt x="15907" y="10534"/>
                        <a:pt x="16407" y="10335"/>
                      </a:cubicBezTo>
                      <a:lnTo>
                        <a:pt x="17026" y="6882"/>
                      </a:lnTo>
                      <a:cubicBezTo>
                        <a:pt x="17145" y="8668"/>
                        <a:pt x="17693" y="10371"/>
                        <a:pt x="17693" y="10371"/>
                      </a:cubicBezTo>
                      <a:cubicBezTo>
                        <a:pt x="18138" y="10577"/>
                        <a:pt x="18636" y="10646"/>
                        <a:pt x="19104" y="10646"/>
                      </a:cubicBezTo>
                      <a:cubicBezTo>
                        <a:pt x="20039" y="10646"/>
                        <a:pt x="20848" y="10371"/>
                        <a:pt x="20848" y="10371"/>
                      </a:cubicBezTo>
                      <a:cubicBezTo>
                        <a:pt x="21313" y="8883"/>
                        <a:pt x="21265" y="7050"/>
                        <a:pt x="21265" y="7049"/>
                      </a:cubicBezTo>
                      <a:lnTo>
                        <a:pt x="21265" y="7049"/>
                      </a:lnTo>
                      <a:cubicBezTo>
                        <a:pt x="21729" y="9454"/>
                        <a:pt x="23015" y="12895"/>
                        <a:pt x="23015" y="12895"/>
                      </a:cubicBezTo>
                      <a:cubicBezTo>
                        <a:pt x="24587" y="12895"/>
                        <a:pt x="25015" y="12300"/>
                        <a:pt x="25015" y="12300"/>
                      </a:cubicBezTo>
                      <a:cubicBezTo>
                        <a:pt x="25527" y="7894"/>
                        <a:pt x="24301" y="2941"/>
                        <a:pt x="20991" y="12"/>
                      </a:cubicBezTo>
                      <a:lnTo>
                        <a:pt x="4918" y="1"/>
                      </a:ln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7" name="Google Shape;687;p35"/>
            <p:cNvGrpSpPr/>
            <p:nvPr/>
          </p:nvGrpSpPr>
          <p:grpSpPr>
            <a:xfrm>
              <a:off x="2050072" y="3069404"/>
              <a:ext cx="633130" cy="607615"/>
              <a:chOff x="6639200" y="2299525"/>
              <a:chExt cx="568850" cy="545925"/>
            </a:xfrm>
          </p:grpSpPr>
          <p:sp>
            <p:nvSpPr>
              <p:cNvPr id="688" name="Google Shape;688;p35"/>
              <p:cNvSpPr/>
              <p:nvPr/>
            </p:nvSpPr>
            <p:spPr>
              <a:xfrm>
                <a:off x="6646650" y="2321550"/>
                <a:ext cx="561400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22456" h="20956" fill="none" extrusionOk="0">
                    <a:moveTo>
                      <a:pt x="21670" y="1858"/>
                    </a:moveTo>
                    <a:cubicBezTo>
                      <a:pt x="20884" y="727"/>
                      <a:pt x="19586" y="0"/>
                      <a:pt x="18110" y="0"/>
                    </a:cubicBezTo>
                    <a:lnTo>
                      <a:pt x="4894" y="0"/>
                    </a:lnTo>
                    <a:cubicBezTo>
                      <a:pt x="3513" y="0"/>
                      <a:pt x="2298" y="643"/>
                      <a:pt x="1501" y="1655"/>
                    </a:cubicBezTo>
                    <a:cubicBezTo>
                      <a:pt x="929" y="2393"/>
                      <a:pt x="584" y="3322"/>
                      <a:pt x="584" y="4334"/>
                    </a:cubicBezTo>
                    <a:lnTo>
                      <a:pt x="1" y="9502"/>
                    </a:lnTo>
                    <a:cubicBezTo>
                      <a:pt x="1" y="10895"/>
                      <a:pt x="298" y="12323"/>
                      <a:pt x="1251" y="13192"/>
                    </a:cubicBezTo>
                    <a:cubicBezTo>
                      <a:pt x="2322" y="14169"/>
                      <a:pt x="3918" y="14383"/>
                      <a:pt x="4918" y="14383"/>
                    </a:cubicBezTo>
                    <a:lnTo>
                      <a:pt x="7990" y="14383"/>
                    </a:lnTo>
                    <a:lnTo>
                      <a:pt x="7990" y="20955"/>
                    </a:lnTo>
                    <a:lnTo>
                      <a:pt x="14693" y="14383"/>
                    </a:lnTo>
                    <a:lnTo>
                      <a:pt x="18122" y="14383"/>
                    </a:lnTo>
                    <a:cubicBezTo>
                      <a:pt x="19182" y="14383"/>
                      <a:pt x="20146" y="14002"/>
                      <a:pt x="20896" y="13383"/>
                    </a:cubicBezTo>
                    <a:cubicBezTo>
                      <a:pt x="21849" y="12597"/>
                      <a:pt x="22456" y="11383"/>
                      <a:pt x="22456" y="10049"/>
                    </a:cubicBezTo>
                    <a:lnTo>
                      <a:pt x="22456" y="4322"/>
                    </a:lnTo>
                    <a:cubicBezTo>
                      <a:pt x="22444" y="3406"/>
                      <a:pt x="22158" y="2560"/>
                      <a:pt x="21670" y="1858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6639200" y="2299525"/>
                <a:ext cx="546525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21861" h="20349" extrusionOk="0">
                    <a:moveTo>
                      <a:pt x="4323" y="0"/>
                    </a:moveTo>
                    <a:cubicBezTo>
                      <a:pt x="2930" y="0"/>
                      <a:pt x="1715" y="643"/>
                      <a:pt x="930" y="1655"/>
                    </a:cubicBezTo>
                    <a:cubicBezTo>
                      <a:pt x="346" y="2405"/>
                      <a:pt x="1" y="3322"/>
                      <a:pt x="1" y="4334"/>
                    </a:cubicBezTo>
                    <a:lnTo>
                      <a:pt x="1" y="10049"/>
                    </a:lnTo>
                    <a:cubicBezTo>
                      <a:pt x="1" y="11454"/>
                      <a:pt x="656" y="12680"/>
                      <a:pt x="1680" y="13490"/>
                    </a:cubicBezTo>
                    <a:cubicBezTo>
                      <a:pt x="2418" y="14050"/>
                      <a:pt x="3335" y="14383"/>
                      <a:pt x="4323" y="14383"/>
                    </a:cubicBezTo>
                    <a:lnTo>
                      <a:pt x="8121" y="14383"/>
                    </a:lnTo>
                    <a:lnTo>
                      <a:pt x="8121" y="20348"/>
                    </a:lnTo>
                    <a:lnTo>
                      <a:pt x="14098" y="14383"/>
                    </a:lnTo>
                    <a:lnTo>
                      <a:pt x="17527" y="14383"/>
                    </a:lnTo>
                    <a:cubicBezTo>
                      <a:pt x="18587" y="14383"/>
                      <a:pt x="19551" y="14014"/>
                      <a:pt x="20301" y="13383"/>
                    </a:cubicBezTo>
                    <a:cubicBezTo>
                      <a:pt x="21254" y="12597"/>
                      <a:pt x="21861" y="11395"/>
                      <a:pt x="21861" y="10049"/>
                    </a:cubicBezTo>
                    <a:lnTo>
                      <a:pt x="21861" y="4322"/>
                    </a:lnTo>
                    <a:cubicBezTo>
                      <a:pt x="21861" y="3417"/>
                      <a:pt x="21587" y="2560"/>
                      <a:pt x="21087" y="1870"/>
                    </a:cubicBezTo>
                    <a:cubicBezTo>
                      <a:pt x="20301" y="738"/>
                      <a:pt x="19003" y="0"/>
                      <a:pt x="175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6753800" y="2456975"/>
                <a:ext cx="530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9" extrusionOk="0">
                    <a:moveTo>
                      <a:pt x="1060" y="1"/>
                    </a:moveTo>
                    <a:cubicBezTo>
                      <a:pt x="477" y="1"/>
                      <a:pt x="1" y="477"/>
                      <a:pt x="1" y="1060"/>
                    </a:cubicBezTo>
                    <a:cubicBezTo>
                      <a:pt x="1" y="1644"/>
                      <a:pt x="477" y="2108"/>
                      <a:pt x="1060" y="2108"/>
                    </a:cubicBezTo>
                    <a:cubicBezTo>
                      <a:pt x="1644" y="2108"/>
                      <a:pt x="2120" y="1644"/>
                      <a:pt x="2120" y="1060"/>
                    </a:cubicBezTo>
                    <a:cubicBezTo>
                      <a:pt x="2120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6877625" y="2456975"/>
                <a:ext cx="530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9" extrusionOk="0">
                    <a:moveTo>
                      <a:pt x="1060" y="1"/>
                    </a:moveTo>
                    <a:cubicBezTo>
                      <a:pt x="477" y="1"/>
                      <a:pt x="1" y="477"/>
                      <a:pt x="1" y="1060"/>
                    </a:cubicBezTo>
                    <a:cubicBezTo>
                      <a:pt x="1" y="1644"/>
                      <a:pt x="477" y="2108"/>
                      <a:pt x="1060" y="2108"/>
                    </a:cubicBezTo>
                    <a:cubicBezTo>
                      <a:pt x="1644" y="2108"/>
                      <a:pt x="2120" y="1644"/>
                      <a:pt x="2120" y="1060"/>
                    </a:cubicBezTo>
                    <a:cubicBezTo>
                      <a:pt x="2120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7002050" y="2456975"/>
                <a:ext cx="527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09" extrusionOk="0">
                    <a:moveTo>
                      <a:pt x="1060" y="1"/>
                    </a:moveTo>
                    <a:cubicBezTo>
                      <a:pt x="465" y="1"/>
                      <a:pt x="1" y="477"/>
                      <a:pt x="1" y="1060"/>
                    </a:cubicBezTo>
                    <a:cubicBezTo>
                      <a:pt x="1" y="1644"/>
                      <a:pt x="465" y="2108"/>
                      <a:pt x="1060" y="2108"/>
                    </a:cubicBezTo>
                    <a:cubicBezTo>
                      <a:pt x="1644" y="2108"/>
                      <a:pt x="2108" y="1644"/>
                      <a:pt x="2108" y="1060"/>
                    </a:cubicBezTo>
                    <a:cubicBezTo>
                      <a:pt x="2108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35"/>
            <p:cNvGrpSpPr/>
            <p:nvPr/>
          </p:nvGrpSpPr>
          <p:grpSpPr>
            <a:xfrm rot="-1996905">
              <a:off x="5012210" y="3826007"/>
              <a:ext cx="526812" cy="867409"/>
              <a:chOff x="6628200" y="3885125"/>
              <a:chExt cx="473300" cy="779300"/>
            </a:xfrm>
          </p:grpSpPr>
          <p:sp>
            <p:nvSpPr>
              <p:cNvPr id="694" name="Google Shape;694;p35"/>
              <p:cNvSpPr/>
              <p:nvPr/>
            </p:nvSpPr>
            <p:spPr>
              <a:xfrm>
                <a:off x="6759175" y="4452175"/>
                <a:ext cx="21135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2989" extrusionOk="0">
                    <a:moveTo>
                      <a:pt x="0" y="0"/>
                    </a:moveTo>
                    <a:lnTo>
                      <a:pt x="0" y="1881"/>
                    </a:lnTo>
                    <a:cubicBezTo>
                      <a:pt x="0" y="1881"/>
                      <a:pt x="1405" y="2989"/>
                      <a:pt x="4227" y="2989"/>
                    </a:cubicBezTo>
                    <a:cubicBezTo>
                      <a:pt x="7037" y="2989"/>
                      <a:pt x="8454" y="1881"/>
                      <a:pt x="8454" y="1881"/>
                    </a:cubicBezTo>
                    <a:lnTo>
                      <a:pt x="8454" y="0"/>
                    </a:lnTo>
                    <a:cubicBezTo>
                      <a:pt x="8454" y="0"/>
                      <a:pt x="7037" y="1095"/>
                      <a:pt x="4227" y="1095"/>
                    </a:cubicBezTo>
                    <a:cubicBezTo>
                      <a:pt x="1405" y="10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6759175" y="4521525"/>
                <a:ext cx="2113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3001" extrusionOk="0">
                    <a:moveTo>
                      <a:pt x="0" y="0"/>
                    </a:moveTo>
                    <a:lnTo>
                      <a:pt x="0" y="1893"/>
                    </a:lnTo>
                    <a:cubicBezTo>
                      <a:pt x="0" y="1893"/>
                      <a:pt x="1405" y="3001"/>
                      <a:pt x="4227" y="3001"/>
                    </a:cubicBezTo>
                    <a:cubicBezTo>
                      <a:pt x="7037" y="3001"/>
                      <a:pt x="8454" y="1893"/>
                      <a:pt x="8454" y="1893"/>
                    </a:cubicBezTo>
                    <a:lnTo>
                      <a:pt x="8454" y="0"/>
                    </a:lnTo>
                    <a:cubicBezTo>
                      <a:pt x="8454" y="0"/>
                      <a:pt x="7037" y="1108"/>
                      <a:pt x="4227" y="1108"/>
                    </a:cubicBezTo>
                    <a:cubicBezTo>
                      <a:pt x="1405" y="11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6819300" y="4612000"/>
                <a:ext cx="961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2097" extrusionOk="0">
                    <a:moveTo>
                      <a:pt x="3667" y="1"/>
                    </a:moveTo>
                    <a:lnTo>
                      <a:pt x="3667" y="1"/>
                    </a:lnTo>
                    <a:cubicBezTo>
                      <a:pt x="3143" y="108"/>
                      <a:pt x="2512" y="179"/>
                      <a:pt x="1822" y="179"/>
                    </a:cubicBezTo>
                    <a:cubicBezTo>
                      <a:pt x="1131" y="179"/>
                      <a:pt x="536" y="120"/>
                      <a:pt x="12" y="13"/>
                    </a:cubicBezTo>
                    <a:lnTo>
                      <a:pt x="12" y="13"/>
                    </a:lnTo>
                    <a:cubicBezTo>
                      <a:pt x="12" y="13"/>
                      <a:pt x="0" y="2096"/>
                      <a:pt x="1834" y="2096"/>
                    </a:cubicBezTo>
                    <a:cubicBezTo>
                      <a:pt x="3846" y="2084"/>
                      <a:pt x="3667" y="1"/>
                      <a:pt x="3667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628200" y="3885125"/>
                <a:ext cx="473300" cy="57035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22814" extrusionOk="0">
                    <a:moveTo>
                      <a:pt x="9466" y="1"/>
                    </a:moveTo>
                    <a:cubicBezTo>
                      <a:pt x="4239" y="1"/>
                      <a:pt x="0" y="4239"/>
                      <a:pt x="0" y="9466"/>
                    </a:cubicBezTo>
                    <a:cubicBezTo>
                      <a:pt x="0" y="13169"/>
                      <a:pt x="2120" y="16384"/>
                      <a:pt x="5239" y="17932"/>
                    </a:cubicBezTo>
                    <a:lnTo>
                      <a:pt x="5239" y="21706"/>
                    </a:lnTo>
                    <a:cubicBezTo>
                      <a:pt x="5239" y="21706"/>
                      <a:pt x="6644" y="22813"/>
                      <a:pt x="9466" y="22813"/>
                    </a:cubicBezTo>
                    <a:cubicBezTo>
                      <a:pt x="12276" y="22813"/>
                      <a:pt x="13693" y="21706"/>
                      <a:pt x="13693" y="21706"/>
                    </a:cubicBezTo>
                    <a:lnTo>
                      <a:pt x="13693" y="17932"/>
                    </a:lnTo>
                    <a:cubicBezTo>
                      <a:pt x="16800" y="16384"/>
                      <a:pt x="18931" y="13169"/>
                      <a:pt x="18931" y="9466"/>
                    </a:cubicBezTo>
                    <a:cubicBezTo>
                      <a:pt x="18931" y="4239"/>
                      <a:pt x="14681" y="1"/>
                      <a:pt x="9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860975" y="4126825"/>
                <a:ext cx="9250" cy="324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967" extrusionOk="0">
                    <a:moveTo>
                      <a:pt x="185" y="1"/>
                    </a:moveTo>
                    <a:cubicBezTo>
                      <a:pt x="92" y="1"/>
                      <a:pt x="0" y="60"/>
                      <a:pt x="0" y="179"/>
                    </a:cubicBezTo>
                    <a:lnTo>
                      <a:pt x="0" y="5096"/>
                    </a:lnTo>
                    <a:lnTo>
                      <a:pt x="0" y="10014"/>
                    </a:lnTo>
                    <a:lnTo>
                      <a:pt x="0" y="12788"/>
                    </a:lnTo>
                    <a:cubicBezTo>
                      <a:pt x="0" y="12907"/>
                      <a:pt x="92" y="12966"/>
                      <a:pt x="185" y="12966"/>
                    </a:cubicBezTo>
                    <a:cubicBezTo>
                      <a:pt x="277" y="12966"/>
                      <a:pt x="369" y="12907"/>
                      <a:pt x="369" y="12788"/>
                    </a:cubicBezTo>
                    <a:lnTo>
                      <a:pt x="369" y="7871"/>
                    </a:lnTo>
                    <a:lnTo>
                      <a:pt x="369" y="2953"/>
                    </a:lnTo>
                    <a:lnTo>
                      <a:pt x="369" y="179"/>
                    </a:lnTo>
                    <a:cubicBezTo>
                      <a:pt x="369" y="60"/>
                      <a:pt x="277" y="1"/>
                      <a:pt x="18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6719625" y="4011400"/>
                <a:ext cx="291050" cy="434950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17398" extrusionOk="0">
                    <a:moveTo>
                      <a:pt x="4164" y="0"/>
                    </a:moveTo>
                    <a:cubicBezTo>
                      <a:pt x="4087" y="0"/>
                      <a:pt x="4009" y="40"/>
                      <a:pt x="3987" y="141"/>
                    </a:cubicBezTo>
                    <a:cubicBezTo>
                      <a:pt x="3904" y="748"/>
                      <a:pt x="3809" y="1367"/>
                      <a:pt x="3725" y="1986"/>
                    </a:cubicBezTo>
                    <a:lnTo>
                      <a:pt x="3715" y="2041"/>
                    </a:lnTo>
                    <a:lnTo>
                      <a:pt x="3715" y="2041"/>
                    </a:lnTo>
                    <a:cubicBezTo>
                      <a:pt x="3183" y="1826"/>
                      <a:pt x="2650" y="1604"/>
                      <a:pt x="2118" y="1391"/>
                    </a:cubicBezTo>
                    <a:cubicBezTo>
                      <a:pt x="2023" y="1355"/>
                      <a:pt x="1951" y="1308"/>
                      <a:pt x="1856" y="1284"/>
                    </a:cubicBezTo>
                    <a:cubicBezTo>
                      <a:pt x="1841" y="1276"/>
                      <a:pt x="1825" y="1273"/>
                      <a:pt x="1809" y="1273"/>
                    </a:cubicBezTo>
                    <a:cubicBezTo>
                      <a:pt x="1720" y="1273"/>
                      <a:pt x="1618" y="1372"/>
                      <a:pt x="1618" y="1462"/>
                    </a:cubicBezTo>
                    <a:cubicBezTo>
                      <a:pt x="1654" y="2082"/>
                      <a:pt x="1677" y="2713"/>
                      <a:pt x="1725" y="3332"/>
                    </a:cubicBezTo>
                    <a:cubicBezTo>
                      <a:pt x="1725" y="3356"/>
                      <a:pt x="1726" y="3380"/>
                      <a:pt x="1727" y="3404"/>
                    </a:cubicBezTo>
                    <a:lnTo>
                      <a:pt x="1727" y="3404"/>
                    </a:lnTo>
                    <a:cubicBezTo>
                      <a:pt x="1301" y="3352"/>
                      <a:pt x="873" y="3299"/>
                      <a:pt x="427" y="3236"/>
                    </a:cubicBezTo>
                    <a:cubicBezTo>
                      <a:pt x="356" y="3213"/>
                      <a:pt x="284" y="3213"/>
                      <a:pt x="213" y="3201"/>
                    </a:cubicBezTo>
                    <a:cubicBezTo>
                      <a:pt x="208" y="3200"/>
                      <a:pt x="203" y="3200"/>
                      <a:pt x="198" y="3200"/>
                    </a:cubicBezTo>
                    <a:cubicBezTo>
                      <a:pt x="54" y="3200"/>
                      <a:pt x="0" y="3371"/>
                      <a:pt x="46" y="3487"/>
                    </a:cubicBezTo>
                    <a:cubicBezTo>
                      <a:pt x="368" y="4225"/>
                      <a:pt x="713" y="4987"/>
                      <a:pt x="1023" y="5737"/>
                    </a:cubicBezTo>
                    <a:cubicBezTo>
                      <a:pt x="1356" y="6487"/>
                      <a:pt x="1654" y="7261"/>
                      <a:pt x="1939" y="8035"/>
                    </a:cubicBezTo>
                    <a:cubicBezTo>
                      <a:pt x="2237" y="8856"/>
                      <a:pt x="2499" y="9690"/>
                      <a:pt x="2725" y="10535"/>
                    </a:cubicBezTo>
                    <a:cubicBezTo>
                      <a:pt x="2975" y="11476"/>
                      <a:pt x="3201" y="12428"/>
                      <a:pt x="3380" y="13392"/>
                    </a:cubicBezTo>
                    <a:cubicBezTo>
                      <a:pt x="3582" y="14500"/>
                      <a:pt x="3737" y="15619"/>
                      <a:pt x="3844" y="16750"/>
                    </a:cubicBezTo>
                    <a:cubicBezTo>
                      <a:pt x="3856" y="16893"/>
                      <a:pt x="3868" y="17060"/>
                      <a:pt x="3880" y="17202"/>
                    </a:cubicBezTo>
                    <a:cubicBezTo>
                      <a:pt x="3904" y="17310"/>
                      <a:pt x="3963" y="17381"/>
                      <a:pt x="4059" y="17381"/>
                    </a:cubicBezTo>
                    <a:cubicBezTo>
                      <a:pt x="4154" y="17381"/>
                      <a:pt x="4261" y="17298"/>
                      <a:pt x="4237" y="17202"/>
                    </a:cubicBezTo>
                    <a:cubicBezTo>
                      <a:pt x="4142" y="16048"/>
                      <a:pt x="3987" y="14881"/>
                      <a:pt x="3797" y="13738"/>
                    </a:cubicBezTo>
                    <a:cubicBezTo>
                      <a:pt x="3630" y="12761"/>
                      <a:pt x="3428" y="11761"/>
                      <a:pt x="3154" y="10797"/>
                    </a:cubicBezTo>
                    <a:cubicBezTo>
                      <a:pt x="2928" y="9928"/>
                      <a:pt x="2666" y="9082"/>
                      <a:pt x="2380" y="8237"/>
                    </a:cubicBezTo>
                    <a:cubicBezTo>
                      <a:pt x="2094" y="7439"/>
                      <a:pt x="1796" y="6665"/>
                      <a:pt x="1487" y="5892"/>
                    </a:cubicBezTo>
                    <a:cubicBezTo>
                      <a:pt x="1170" y="5130"/>
                      <a:pt x="843" y="4368"/>
                      <a:pt x="503" y="3629"/>
                    </a:cubicBezTo>
                    <a:lnTo>
                      <a:pt x="503" y="3629"/>
                    </a:lnTo>
                    <a:cubicBezTo>
                      <a:pt x="895" y="3677"/>
                      <a:pt x="1291" y="3727"/>
                      <a:pt x="1701" y="3784"/>
                    </a:cubicBezTo>
                    <a:cubicBezTo>
                      <a:pt x="1773" y="3796"/>
                      <a:pt x="1844" y="3796"/>
                      <a:pt x="1916" y="3808"/>
                    </a:cubicBezTo>
                    <a:cubicBezTo>
                      <a:pt x="1925" y="3810"/>
                      <a:pt x="1934" y="3811"/>
                      <a:pt x="1943" y="3811"/>
                    </a:cubicBezTo>
                    <a:cubicBezTo>
                      <a:pt x="2030" y="3811"/>
                      <a:pt x="2116" y="3715"/>
                      <a:pt x="2094" y="3629"/>
                    </a:cubicBezTo>
                    <a:cubicBezTo>
                      <a:pt x="2070" y="3014"/>
                      <a:pt x="2035" y="2387"/>
                      <a:pt x="2000" y="1771"/>
                    </a:cubicBezTo>
                    <a:lnTo>
                      <a:pt x="2000" y="1771"/>
                    </a:lnTo>
                    <a:cubicBezTo>
                      <a:pt x="2507" y="1979"/>
                      <a:pt x="3015" y="2200"/>
                      <a:pt x="3523" y="2403"/>
                    </a:cubicBezTo>
                    <a:cubicBezTo>
                      <a:pt x="3618" y="2427"/>
                      <a:pt x="3690" y="2474"/>
                      <a:pt x="3785" y="2498"/>
                    </a:cubicBezTo>
                    <a:cubicBezTo>
                      <a:pt x="3800" y="2505"/>
                      <a:pt x="3816" y="2508"/>
                      <a:pt x="3832" y="2508"/>
                    </a:cubicBezTo>
                    <a:cubicBezTo>
                      <a:pt x="3907" y="2508"/>
                      <a:pt x="3989" y="2446"/>
                      <a:pt x="3999" y="2367"/>
                    </a:cubicBezTo>
                    <a:cubicBezTo>
                      <a:pt x="4093" y="1771"/>
                      <a:pt x="4175" y="1164"/>
                      <a:pt x="4268" y="556"/>
                    </a:cubicBezTo>
                    <a:lnTo>
                      <a:pt x="4268" y="556"/>
                    </a:lnTo>
                    <a:cubicBezTo>
                      <a:pt x="4661" y="866"/>
                      <a:pt x="5064" y="1174"/>
                      <a:pt x="5452" y="1474"/>
                    </a:cubicBezTo>
                    <a:cubicBezTo>
                      <a:pt x="5511" y="1534"/>
                      <a:pt x="5583" y="1582"/>
                      <a:pt x="5642" y="1641"/>
                    </a:cubicBezTo>
                    <a:cubicBezTo>
                      <a:pt x="5684" y="1677"/>
                      <a:pt x="5728" y="1695"/>
                      <a:pt x="5773" y="1695"/>
                    </a:cubicBezTo>
                    <a:cubicBezTo>
                      <a:pt x="5818" y="1695"/>
                      <a:pt x="5862" y="1677"/>
                      <a:pt x="5904" y="1641"/>
                    </a:cubicBezTo>
                    <a:cubicBezTo>
                      <a:pt x="6359" y="1289"/>
                      <a:pt x="6835" y="915"/>
                      <a:pt x="7292" y="560"/>
                    </a:cubicBezTo>
                    <a:lnTo>
                      <a:pt x="7292" y="560"/>
                    </a:lnTo>
                    <a:cubicBezTo>
                      <a:pt x="7364" y="1071"/>
                      <a:pt x="7442" y="1588"/>
                      <a:pt x="7511" y="2105"/>
                    </a:cubicBezTo>
                    <a:lnTo>
                      <a:pt x="7559" y="2367"/>
                    </a:lnTo>
                    <a:cubicBezTo>
                      <a:pt x="7569" y="2446"/>
                      <a:pt x="7667" y="2508"/>
                      <a:pt x="7741" y="2508"/>
                    </a:cubicBezTo>
                    <a:cubicBezTo>
                      <a:pt x="7757" y="2508"/>
                      <a:pt x="7772" y="2505"/>
                      <a:pt x="7785" y="2498"/>
                    </a:cubicBezTo>
                    <a:cubicBezTo>
                      <a:pt x="8333" y="2296"/>
                      <a:pt x="8881" y="2070"/>
                      <a:pt x="9452" y="1867"/>
                    </a:cubicBezTo>
                    <a:cubicBezTo>
                      <a:pt x="9454" y="1866"/>
                      <a:pt x="9455" y="1866"/>
                      <a:pt x="9457" y="1865"/>
                    </a:cubicBezTo>
                    <a:lnTo>
                      <a:pt x="9457" y="1865"/>
                    </a:lnTo>
                    <a:cubicBezTo>
                      <a:pt x="9464" y="2370"/>
                      <a:pt x="9466" y="2875"/>
                      <a:pt x="9476" y="3379"/>
                    </a:cubicBezTo>
                    <a:lnTo>
                      <a:pt x="9476" y="3629"/>
                    </a:lnTo>
                    <a:cubicBezTo>
                      <a:pt x="9476" y="3720"/>
                      <a:pt x="9562" y="3821"/>
                      <a:pt x="9642" y="3821"/>
                    </a:cubicBezTo>
                    <a:cubicBezTo>
                      <a:pt x="9646" y="3821"/>
                      <a:pt x="9650" y="3820"/>
                      <a:pt x="9655" y="3820"/>
                    </a:cubicBezTo>
                    <a:cubicBezTo>
                      <a:pt x="10127" y="3764"/>
                      <a:pt x="10589" y="3707"/>
                      <a:pt x="11061" y="3631"/>
                    </a:cubicBezTo>
                    <a:lnTo>
                      <a:pt x="11061" y="3631"/>
                    </a:lnTo>
                    <a:cubicBezTo>
                      <a:pt x="10772" y="4288"/>
                      <a:pt x="10480" y="4953"/>
                      <a:pt x="10214" y="5618"/>
                    </a:cubicBezTo>
                    <a:cubicBezTo>
                      <a:pt x="9881" y="6392"/>
                      <a:pt x="9571" y="7166"/>
                      <a:pt x="9285" y="7951"/>
                    </a:cubicBezTo>
                    <a:cubicBezTo>
                      <a:pt x="8988" y="8785"/>
                      <a:pt x="8726" y="9618"/>
                      <a:pt x="8488" y="10464"/>
                    </a:cubicBezTo>
                    <a:cubicBezTo>
                      <a:pt x="8226" y="11416"/>
                      <a:pt x="8012" y="12369"/>
                      <a:pt x="7833" y="13345"/>
                    </a:cubicBezTo>
                    <a:cubicBezTo>
                      <a:pt x="7619" y="14476"/>
                      <a:pt x="7476" y="15607"/>
                      <a:pt x="7357" y="16750"/>
                    </a:cubicBezTo>
                    <a:cubicBezTo>
                      <a:pt x="7333" y="16893"/>
                      <a:pt x="7321" y="17060"/>
                      <a:pt x="7309" y="17214"/>
                    </a:cubicBezTo>
                    <a:cubicBezTo>
                      <a:pt x="7297" y="17310"/>
                      <a:pt x="7392" y="17393"/>
                      <a:pt x="7488" y="17393"/>
                    </a:cubicBezTo>
                    <a:cubicBezTo>
                      <a:pt x="7511" y="17396"/>
                      <a:pt x="7533" y="17397"/>
                      <a:pt x="7553" y="17397"/>
                    </a:cubicBezTo>
                    <a:cubicBezTo>
                      <a:pt x="7703" y="17397"/>
                      <a:pt x="7752" y="17321"/>
                      <a:pt x="7773" y="17226"/>
                    </a:cubicBezTo>
                    <a:cubicBezTo>
                      <a:pt x="7869" y="16071"/>
                      <a:pt x="8023" y="14952"/>
                      <a:pt x="8214" y="13797"/>
                    </a:cubicBezTo>
                    <a:cubicBezTo>
                      <a:pt x="8381" y="12821"/>
                      <a:pt x="8583" y="11857"/>
                      <a:pt x="8845" y="10880"/>
                    </a:cubicBezTo>
                    <a:cubicBezTo>
                      <a:pt x="9059" y="10035"/>
                      <a:pt x="9321" y="9190"/>
                      <a:pt x="9619" y="8356"/>
                    </a:cubicBezTo>
                    <a:cubicBezTo>
                      <a:pt x="9881" y="7570"/>
                      <a:pt x="10190" y="6796"/>
                      <a:pt x="10512" y="6011"/>
                    </a:cubicBezTo>
                    <a:cubicBezTo>
                      <a:pt x="10821" y="5272"/>
                      <a:pt x="11143" y="4510"/>
                      <a:pt x="11476" y="3772"/>
                    </a:cubicBezTo>
                    <a:cubicBezTo>
                      <a:pt x="11524" y="3677"/>
                      <a:pt x="11560" y="3570"/>
                      <a:pt x="11595" y="3487"/>
                    </a:cubicBezTo>
                    <a:cubicBezTo>
                      <a:pt x="11641" y="3383"/>
                      <a:pt x="11598" y="3200"/>
                      <a:pt x="11443" y="3200"/>
                    </a:cubicBezTo>
                    <a:cubicBezTo>
                      <a:pt x="11439" y="3200"/>
                      <a:pt x="11434" y="3200"/>
                      <a:pt x="11429" y="3201"/>
                    </a:cubicBezTo>
                    <a:cubicBezTo>
                      <a:pt x="10940" y="3260"/>
                      <a:pt x="10452" y="3320"/>
                      <a:pt x="9940" y="3391"/>
                    </a:cubicBezTo>
                    <a:cubicBezTo>
                      <a:pt x="9923" y="3397"/>
                      <a:pt x="9906" y="3401"/>
                      <a:pt x="9889" y="3405"/>
                    </a:cubicBezTo>
                    <a:lnTo>
                      <a:pt x="9889" y="3405"/>
                    </a:lnTo>
                    <a:cubicBezTo>
                      <a:pt x="9881" y="2876"/>
                      <a:pt x="9879" y="2348"/>
                      <a:pt x="9869" y="1820"/>
                    </a:cubicBezTo>
                    <a:lnTo>
                      <a:pt x="9869" y="1570"/>
                    </a:lnTo>
                    <a:cubicBezTo>
                      <a:pt x="9869" y="1479"/>
                      <a:pt x="9784" y="1380"/>
                      <a:pt x="9686" y="1380"/>
                    </a:cubicBezTo>
                    <a:cubicBezTo>
                      <a:pt x="9668" y="1380"/>
                      <a:pt x="9649" y="1384"/>
                      <a:pt x="9631" y="1391"/>
                    </a:cubicBezTo>
                    <a:cubicBezTo>
                      <a:pt x="9083" y="1593"/>
                      <a:pt x="8523" y="1820"/>
                      <a:pt x="7964" y="2022"/>
                    </a:cubicBezTo>
                    <a:cubicBezTo>
                      <a:pt x="7950" y="2029"/>
                      <a:pt x="7935" y="2036"/>
                      <a:pt x="7920" y="2042"/>
                    </a:cubicBezTo>
                    <a:lnTo>
                      <a:pt x="7920" y="2042"/>
                    </a:lnTo>
                    <a:cubicBezTo>
                      <a:pt x="7838" y="1499"/>
                      <a:pt x="7763" y="942"/>
                      <a:pt x="7678" y="403"/>
                    </a:cubicBezTo>
                    <a:lnTo>
                      <a:pt x="7631" y="141"/>
                    </a:lnTo>
                    <a:cubicBezTo>
                      <a:pt x="7623" y="45"/>
                      <a:pt x="7542" y="4"/>
                      <a:pt x="7459" y="4"/>
                    </a:cubicBezTo>
                    <a:cubicBezTo>
                      <a:pt x="7408" y="4"/>
                      <a:pt x="7357" y="19"/>
                      <a:pt x="7321" y="46"/>
                    </a:cubicBezTo>
                    <a:cubicBezTo>
                      <a:pt x="6845" y="415"/>
                      <a:pt x="6357" y="808"/>
                      <a:pt x="5880" y="1177"/>
                    </a:cubicBezTo>
                    <a:cubicBezTo>
                      <a:pt x="5859" y="1198"/>
                      <a:pt x="5837" y="1217"/>
                      <a:pt x="5814" y="1236"/>
                    </a:cubicBezTo>
                    <a:lnTo>
                      <a:pt x="5814" y="1236"/>
                    </a:lnTo>
                    <a:cubicBezTo>
                      <a:pt x="5382" y="899"/>
                      <a:pt x="4942" y="546"/>
                      <a:pt x="4511" y="212"/>
                    </a:cubicBezTo>
                    <a:cubicBezTo>
                      <a:pt x="4440" y="153"/>
                      <a:pt x="4380" y="105"/>
                      <a:pt x="4297" y="46"/>
                    </a:cubicBezTo>
                    <a:cubicBezTo>
                      <a:pt x="4264" y="17"/>
                      <a:pt x="4214" y="0"/>
                      <a:pt x="416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6816625" y="4083675"/>
                <a:ext cx="9912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763" fill="none" extrusionOk="0">
                    <a:moveTo>
                      <a:pt x="988" y="3691"/>
                    </a:moveTo>
                    <a:cubicBezTo>
                      <a:pt x="405" y="3346"/>
                      <a:pt x="0" y="2715"/>
                      <a:pt x="0" y="1977"/>
                    </a:cubicBezTo>
                    <a:cubicBezTo>
                      <a:pt x="0" y="881"/>
                      <a:pt x="893" y="0"/>
                      <a:pt x="1988" y="0"/>
                    </a:cubicBezTo>
                    <a:cubicBezTo>
                      <a:pt x="3072" y="0"/>
                      <a:pt x="3965" y="893"/>
                      <a:pt x="3965" y="1977"/>
                    </a:cubicBezTo>
                    <a:cubicBezTo>
                      <a:pt x="3965" y="2762"/>
                      <a:pt x="3500" y="3441"/>
                      <a:pt x="2846" y="3763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6823750" y="4197025"/>
                <a:ext cx="211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80" extrusionOk="0">
                    <a:moveTo>
                      <a:pt x="665" y="1"/>
                    </a:moveTo>
                    <a:cubicBezTo>
                      <a:pt x="572" y="1"/>
                      <a:pt x="509" y="58"/>
                      <a:pt x="465" y="145"/>
                    </a:cubicBezTo>
                    <a:cubicBezTo>
                      <a:pt x="310" y="538"/>
                      <a:pt x="167" y="943"/>
                      <a:pt x="25" y="1348"/>
                    </a:cubicBezTo>
                    <a:cubicBezTo>
                      <a:pt x="1" y="1431"/>
                      <a:pt x="60" y="1550"/>
                      <a:pt x="167" y="1574"/>
                    </a:cubicBezTo>
                    <a:cubicBezTo>
                      <a:pt x="183" y="1578"/>
                      <a:pt x="199" y="1579"/>
                      <a:pt x="213" y="1579"/>
                    </a:cubicBezTo>
                    <a:cubicBezTo>
                      <a:pt x="298" y="1579"/>
                      <a:pt x="363" y="1523"/>
                      <a:pt x="394" y="1431"/>
                    </a:cubicBezTo>
                    <a:cubicBezTo>
                      <a:pt x="525" y="1038"/>
                      <a:pt x="656" y="634"/>
                      <a:pt x="822" y="229"/>
                    </a:cubicBezTo>
                    <a:cubicBezTo>
                      <a:pt x="846" y="145"/>
                      <a:pt x="775" y="26"/>
                      <a:pt x="691" y="2"/>
                    </a:cubicBezTo>
                    <a:cubicBezTo>
                      <a:pt x="682" y="1"/>
                      <a:pt x="673" y="1"/>
                      <a:pt x="6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6793700" y="4177600"/>
                <a:ext cx="268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76" extrusionOk="0">
                    <a:moveTo>
                      <a:pt x="897" y="0"/>
                    </a:moveTo>
                    <a:cubicBezTo>
                      <a:pt x="864" y="0"/>
                      <a:pt x="830" y="10"/>
                      <a:pt x="798" y="29"/>
                    </a:cubicBezTo>
                    <a:cubicBezTo>
                      <a:pt x="548" y="220"/>
                      <a:pt x="298" y="422"/>
                      <a:pt x="72" y="649"/>
                    </a:cubicBezTo>
                    <a:cubicBezTo>
                      <a:pt x="0" y="720"/>
                      <a:pt x="0" y="839"/>
                      <a:pt x="72" y="922"/>
                    </a:cubicBezTo>
                    <a:cubicBezTo>
                      <a:pt x="107" y="958"/>
                      <a:pt x="155" y="976"/>
                      <a:pt x="203" y="976"/>
                    </a:cubicBezTo>
                    <a:cubicBezTo>
                      <a:pt x="250" y="976"/>
                      <a:pt x="298" y="958"/>
                      <a:pt x="334" y="922"/>
                    </a:cubicBezTo>
                    <a:cubicBezTo>
                      <a:pt x="441" y="815"/>
                      <a:pt x="548" y="708"/>
                      <a:pt x="667" y="601"/>
                    </a:cubicBezTo>
                    <a:cubicBezTo>
                      <a:pt x="727" y="565"/>
                      <a:pt x="786" y="518"/>
                      <a:pt x="834" y="458"/>
                    </a:cubicBezTo>
                    <a:cubicBezTo>
                      <a:pt x="846" y="446"/>
                      <a:pt x="858" y="422"/>
                      <a:pt x="869" y="422"/>
                    </a:cubicBezTo>
                    <a:cubicBezTo>
                      <a:pt x="905" y="398"/>
                      <a:pt x="929" y="387"/>
                      <a:pt x="965" y="351"/>
                    </a:cubicBezTo>
                    <a:cubicBezTo>
                      <a:pt x="1012" y="315"/>
                      <a:pt x="1036" y="291"/>
                      <a:pt x="1048" y="244"/>
                    </a:cubicBezTo>
                    <a:cubicBezTo>
                      <a:pt x="1072" y="196"/>
                      <a:pt x="1048" y="137"/>
                      <a:pt x="1036" y="101"/>
                    </a:cubicBezTo>
                    <a:cubicBezTo>
                      <a:pt x="1020" y="37"/>
                      <a:pt x="962" y="0"/>
                      <a:pt x="897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6774950" y="4143825"/>
                <a:ext cx="2352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552" extrusionOk="0">
                    <a:moveTo>
                      <a:pt x="765" y="1"/>
                    </a:moveTo>
                    <a:cubicBezTo>
                      <a:pt x="731" y="1"/>
                      <a:pt x="696" y="15"/>
                      <a:pt x="655" y="23"/>
                    </a:cubicBezTo>
                    <a:cubicBezTo>
                      <a:pt x="643" y="35"/>
                      <a:pt x="619" y="35"/>
                      <a:pt x="595" y="47"/>
                    </a:cubicBezTo>
                    <a:cubicBezTo>
                      <a:pt x="607" y="47"/>
                      <a:pt x="631" y="35"/>
                      <a:pt x="643" y="35"/>
                    </a:cubicBezTo>
                    <a:cubicBezTo>
                      <a:pt x="476" y="106"/>
                      <a:pt x="310" y="154"/>
                      <a:pt x="131" y="190"/>
                    </a:cubicBezTo>
                    <a:cubicBezTo>
                      <a:pt x="95" y="202"/>
                      <a:pt x="48" y="225"/>
                      <a:pt x="36" y="273"/>
                    </a:cubicBezTo>
                    <a:cubicBezTo>
                      <a:pt x="0" y="321"/>
                      <a:pt x="0" y="380"/>
                      <a:pt x="12" y="428"/>
                    </a:cubicBezTo>
                    <a:cubicBezTo>
                      <a:pt x="36" y="464"/>
                      <a:pt x="60" y="511"/>
                      <a:pt x="107" y="523"/>
                    </a:cubicBezTo>
                    <a:cubicBezTo>
                      <a:pt x="142" y="541"/>
                      <a:pt x="177" y="552"/>
                      <a:pt x="207" y="552"/>
                    </a:cubicBezTo>
                    <a:cubicBezTo>
                      <a:pt x="218" y="552"/>
                      <a:pt x="229" y="550"/>
                      <a:pt x="238" y="547"/>
                    </a:cubicBezTo>
                    <a:cubicBezTo>
                      <a:pt x="453" y="499"/>
                      <a:pt x="643" y="440"/>
                      <a:pt x="834" y="345"/>
                    </a:cubicBezTo>
                    <a:cubicBezTo>
                      <a:pt x="881" y="333"/>
                      <a:pt x="917" y="273"/>
                      <a:pt x="929" y="249"/>
                    </a:cubicBezTo>
                    <a:cubicBezTo>
                      <a:pt x="941" y="202"/>
                      <a:pt x="929" y="142"/>
                      <a:pt x="917" y="95"/>
                    </a:cubicBezTo>
                    <a:cubicBezTo>
                      <a:pt x="881" y="47"/>
                      <a:pt x="857" y="23"/>
                      <a:pt x="810" y="11"/>
                    </a:cubicBezTo>
                    <a:cubicBezTo>
                      <a:pt x="795" y="4"/>
                      <a:pt x="780" y="1"/>
                      <a:pt x="7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6887750" y="4200400"/>
                <a:ext cx="16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544" extrusionOk="0">
                    <a:moveTo>
                      <a:pt x="203" y="1"/>
                    </a:moveTo>
                    <a:cubicBezTo>
                      <a:pt x="186" y="1"/>
                      <a:pt x="170" y="4"/>
                      <a:pt x="155" y="10"/>
                    </a:cubicBezTo>
                    <a:cubicBezTo>
                      <a:pt x="48" y="22"/>
                      <a:pt x="1" y="129"/>
                      <a:pt x="13" y="225"/>
                    </a:cubicBezTo>
                    <a:cubicBezTo>
                      <a:pt x="72" y="629"/>
                      <a:pt x="167" y="1022"/>
                      <a:pt x="286" y="1403"/>
                    </a:cubicBezTo>
                    <a:cubicBezTo>
                      <a:pt x="306" y="1482"/>
                      <a:pt x="382" y="1544"/>
                      <a:pt x="461" y="1544"/>
                    </a:cubicBezTo>
                    <a:cubicBezTo>
                      <a:pt x="478" y="1544"/>
                      <a:pt x="496" y="1541"/>
                      <a:pt x="513" y="1534"/>
                    </a:cubicBezTo>
                    <a:cubicBezTo>
                      <a:pt x="596" y="1511"/>
                      <a:pt x="667" y="1403"/>
                      <a:pt x="644" y="1320"/>
                    </a:cubicBezTo>
                    <a:cubicBezTo>
                      <a:pt x="525" y="927"/>
                      <a:pt x="429" y="522"/>
                      <a:pt x="370" y="141"/>
                    </a:cubicBezTo>
                    <a:cubicBezTo>
                      <a:pt x="360" y="63"/>
                      <a:pt x="278" y="1"/>
                      <a:pt x="20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6908600" y="4185750"/>
                <a:ext cx="2947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96" extrusionOk="0">
                    <a:moveTo>
                      <a:pt x="216" y="1"/>
                    </a:moveTo>
                    <a:cubicBezTo>
                      <a:pt x="153" y="1"/>
                      <a:pt x="91" y="30"/>
                      <a:pt x="60" y="84"/>
                    </a:cubicBezTo>
                    <a:cubicBezTo>
                      <a:pt x="0" y="180"/>
                      <a:pt x="36" y="275"/>
                      <a:pt x="119" y="334"/>
                    </a:cubicBezTo>
                    <a:cubicBezTo>
                      <a:pt x="250" y="418"/>
                      <a:pt x="369" y="489"/>
                      <a:pt x="500" y="573"/>
                    </a:cubicBezTo>
                    <a:lnTo>
                      <a:pt x="691" y="715"/>
                    </a:lnTo>
                    <a:lnTo>
                      <a:pt x="703" y="727"/>
                    </a:lnTo>
                    <a:lnTo>
                      <a:pt x="738" y="775"/>
                    </a:lnTo>
                    <a:cubicBezTo>
                      <a:pt x="774" y="799"/>
                      <a:pt x="798" y="811"/>
                      <a:pt x="834" y="846"/>
                    </a:cubicBezTo>
                    <a:cubicBezTo>
                      <a:pt x="871" y="877"/>
                      <a:pt x="921" y="896"/>
                      <a:pt x="971" y="896"/>
                    </a:cubicBezTo>
                    <a:cubicBezTo>
                      <a:pt x="1016" y="896"/>
                      <a:pt x="1061" y="880"/>
                      <a:pt x="1095" y="846"/>
                    </a:cubicBezTo>
                    <a:cubicBezTo>
                      <a:pt x="1155" y="775"/>
                      <a:pt x="1179" y="656"/>
                      <a:pt x="1095" y="573"/>
                    </a:cubicBezTo>
                    <a:cubicBezTo>
                      <a:pt x="857" y="370"/>
                      <a:pt x="595" y="192"/>
                      <a:pt x="310" y="25"/>
                    </a:cubicBezTo>
                    <a:cubicBezTo>
                      <a:pt x="281" y="9"/>
                      <a:pt x="248" y="1"/>
                      <a:pt x="21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6928225" y="4154250"/>
                <a:ext cx="268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589" extrusionOk="0">
                    <a:moveTo>
                      <a:pt x="193" y="1"/>
                    </a:moveTo>
                    <a:cubicBezTo>
                      <a:pt x="178" y="1"/>
                      <a:pt x="162" y="3"/>
                      <a:pt x="144" y="11"/>
                    </a:cubicBezTo>
                    <a:cubicBezTo>
                      <a:pt x="96" y="23"/>
                      <a:pt x="49" y="47"/>
                      <a:pt x="37" y="94"/>
                    </a:cubicBezTo>
                    <a:cubicBezTo>
                      <a:pt x="1" y="142"/>
                      <a:pt x="1" y="189"/>
                      <a:pt x="25" y="249"/>
                    </a:cubicBezTo>
                    <a:cubicBezTo>
                      <a:pt x="37" y="273"/>
                      <a:pt x="60" y="320"/>
                      <a:pt x="96" y="332"/>
                    </a:cubicBezTo>
                    <a:cubicBezTo>
                      <a:pt x="334" y="440"/>
                      <a:pt x="584" y="523"/>
                      <a:pt x="834" y="582"/>
                    </a:cubicBezTo>
                    <a:cubicBezTo>
                      <a:pt x="850" y="586"/>
                      <a:pt x="867" y="588"/>
                      <a:pt x="884" y="588"/>
                    </a:cubicBezTo>
                    <a:cubicBezTo>
                      <a:pt x="967" y="588"/>
                      <a:pt x="1051" y="540"/>
                      <a:pt x="1061" y="451"/>
                    </a:cubicBezTo>
                    <a:cubicBezTo>
                      <a:pt x="1072" y="368"/>
                      <a:pt x="1037" y="249"/>
                      <a:pt x="930" y="225"/>
                    </a:cubicBezTo>
                    <a:cubicBezTo>
                      <a:pt x="811" y="201"/>
                      <a:pt x="691" y="166"/>
                      <a:pt x="584" y="142"/>
                    </a:cubicBezTo>
                    <a:cubicBezTo>
                      <a:pt x="525" y="130"/>
                      <a:pt x="465" y="94"/>
                      <a:pt x="418" y="82"/>
                    </a:cubicBezTo>
                    <a:cubicBezTo>
                      <a:pt x="394" y="70"/>
                      <a:pt x="358" y="70"/>
                      <a:pt x="334" y="47"/>
                    </a:cubicBezTo>
                    <a:cubicBezTo>
                      <a:pt x="322" y="47"/>
                      <a:pt x="299" y="35"/>
                      <a:pt x="299" y="35"/>
                    </a:cubicBezTo>
                    <a:cubicBezTo>
                      <a:pt x="287" y="35"/>
                      <a:pt x="287" y="35"/>
                      <a:pt x="275" y="23"/>
                    </a:cubicBezTo>
                    <a:lnTo>
                      <a:pt x="275" y="23"/>
                    </a:lnTo>
                    <a:cubicBezTo>
                      <a:pt x="287" y="29"/>
                      <a:pt x="293" y="32"/>
                      <a:pt x="294" y="32"/>
                    </a:cubicBezTo>
                    <a:cubicBezTo>
                      <a:pt x="296" y="32"/>
                      <a:pt x="293" y="29"/>
                      <a:pt x="287" y="23"/>
                    </a:cubicBezTo>
                    <a:cubicBezTo>
                      <a:pt x="254" y="15"/>
                      <a:pt x="227" y="1"/>
                      <a:pt x="19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6665400" y="4167900"/>
                <a:ext cx="6750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4054" extrusionOk="0">
                    <a:moveTo>
                      <a:pt x="224" y="0"/>
                    </a:moveTo>
                    <a:cubicBezTo>
                      <a:pt x="115" y="0"/>
                      <a:pt x="1" y="96"/>
                      <a:pt x="36" y="239"/>
                    </a:cubicBezTo>
                    <a:cubicBezTo>
                      <a:pt x="334" y="1346"/>
                      <a:pt x="870" y="2394"/>
                      <a:pt x="1620" y="3287"/>
                    </a:cubicBezTo>
                    <a:cubicBezTo>
                      <a:pt x="1822" y="3537"/>
                      <a:pt x="2049" y="3775"/>
                      <a:pt x="2287" y="4001"/>
                    </a:cubicBezTo>
                    <a:cubicBezTo>
                      <a:pt x="2326" y="4038"/>
                      <a:pt x="2369" y="4053"/>
                      <a:pt x="2412" y="4053"/>
                    </a:cubicBezTo>
                    <a:cubicBezTo>
                      <a:pt x="2564" y="4053"/>
                      <a:pt x="2700" y="3857"/>
                      <a:pt x="2561" y="3727"/>
                    </a:cubicBezTo>
                    <a:cubicBezTo>
                      <a:pt x="1751" y="2989"/>
                      <a:pt x="1108" y="2060"/>
                      <a:pt x="691" y="1037"/>
                    </a:cubicBezTo>
                    <a:cubicBezTo>
                      <a:pt x="572" y="739"/>
                      <a:pt x="477" y="441"/>
                      <a:pt x="394" y="144"/>
                    </a:cubicBezTo>
                    <a:cubicBezTo>
                      <a:pt x="370" y="43"/>
                      <a:pt x="298" y="0"/>
                      <a:pt x="22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6738325" y="4272750"/>
                <a:ext cx="92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15" extrusionOk="0">
                    <a:moveTo>
                      <a:pt x="334" y="117"/>
                    </a:moveTo>
                    <a:cubicBezTo>
                      <a:pt x="340" y="120"/>
                      <a:pt x="345" y="123"/>
                      <a:pt x="348" y="128"/>
                    </a:cubicBezTo>
                    <a:lnTo>
                      <a:pt x="348" y="128"/>
                    </a:lnTo>
                    <a:cubicBezTo>
                      <a:pt x="342" y="126"/>
                      <a:pt x="334" y="123"/>
                      <a:pt x="334" y="117"/>
                    </a:cubicBezTo>
                    <a:close/>
                    <a:moveTo>
                      <a:pt x="343" y="116"/>
                    </a:moveTo>
                    <a:cubicBezTo>
                      <a:pt x="351" y="119"/>
                      <a:pt x="358" y="122"/>
                      <a:pt x="358" y="129"/>
                    </a:cubicBezTo>
                    <a:cubicBezTo>
                      <a:pt x="358" y="129"/>
                      <a:pt x="356" y="129"/>
                      <a:pt x="354" y="128"/>
                    </a:cubicBezTo>
                    <a:lnTo>
                      <a:pt x="354" y="128"/>
                    </a:lnTo>
                    <a:cubicBezTo>
                      <a:pt x="352" y="125"/>
                      <a:pt x="349" y="120"/>
                      <a:pt x="343" y="116"/>
                    </a:cubicBezTo>
                    <a:close/>
                    <a:moveTo>
                      <a:pt x="370" y="200"/>
                    </a:moveTo>
                    <a:cubicBezTo>
                      <a:pt x="370" y="216"/>
                      <a:pt x="370" y="230"/>
                      <a:pt x="369" y="243"/>
                    </a:cubicBezTo>
                    <a:lnTo>
                      <a:pt x="369" y="243"/>
                    </a:lnTo>
                    <a:cubicBezTo>
                      <a:pt x="369" y="240"/>
                      <a:pt x="370" y="238"/>
                      <a:pt x="370" y="236"/>
                    </a:cubicBezTo>
                    <a:lnTo>
                      <a:pt x="370" y="200"/>
                    </a:lnTo>
                    <a:close/>
                    <a:moveTo>
                      <a:pt x="190" y="1"/>
                    </a:moveTo>
                    <a:cubicBezTo>
                      <a:pt x="173" y="1"/>
                      <a:pt x="155" y="4"/>
                      <a:pt x="132" y="10"/>
                    </a:cubicBezTo>
                    <a:cubicBezTo>
                      <a:pt x="120" y="10"/>
                      <a:pt x="96" y="21"/>
                      <a:pt x="84" y="21"/>
                    </a:cubicBezTo>
                    <a:cubicBezTo>
                      <a:pt x="60" y="45"/>
                      <a:pt x="36" y="69"/>
                      <a:pt x="25" y="81"/>
                    </a:cubicBezTo>
                    <a:cubicBezTo>
                      <a:pt x="25" y="105"/>
                      <a:pt x="13" y="117"/>
                      <a:pt x="13" y="129"/>
                    </a:cubicBezTo>
                    <a:cubicBezTo>
                      <a:pt x="13" y="141"/>
                      <a:pt x="13" y="176"/>
                      <a:pt x="1" y="188"/>
                    </a:cubicBezTo>
                    <a:lnTo>
                      <a:pt x="1" y="200"/>
                    </a:lnTo>
                    <a:lnTo>
                      <a:pt x="1" y="248"/>
                    </a:lnTo>
                    <a:cubicBezTo>
                      <a:pt x="1" y="260"/>
                      <a:pt x="13" y="295"/>
                      <a:pt x="13" y="307"/>
                    </a:cubicBezTo>
                    <a:lnTo>
                      <a:pt x="13" y="319"/>
                    </a:lnTo>
                    <a:cubicBezTo>
                      <a:pt x="25" y="343"/>
                      <a:pt x="25" y="355"/>
                      <a:pt x="36" y="367"/>
                    </a:cubicBezTo>
                    <a:cubicBezTo>
                      <a:pt x="60" y="379"/>
                      <a:pt x="72" y="379"/>
                      <a:pt x="84" y="402"/>
                    </a:cubicBezTo>
                    <a:cubicBezTo>
                      <a:pt x="96" y="414"/>
                      <a:pt x="132" y="414"/>
                      <a:pt x="155" y="414"/>
                    </a:cubicBezTo>
                    <a:lnTo>
                      <a:pt x="239" y="414"/>
                    </a:lnTo>
                    <a:cubicBezTo>
                      <a:pt x="263" y="414"/>
                      <a:pt x="275" y="402"/>
                      <a:pt x="298" y="379"/>
                    </a:cubicBezTo>
                    <a:cubicBezTo>
                      <a:pt x="310" y="367"/>
                      <a:pt x="322" y="355"/>
                      <a:pt x="334" y="319"/>
                    </a:cubicBezTo>
                    <a:cubicBezTo>
                      <a:pt x="334" y="307"/>
                      <a:pt x="358" y="295"/>
                      <a:pt x="358" y="283"/>
                    </a:cubicBezTo>
                    <a:cubicBezTo>
                      <a:pt x="364" y="270"/>
                      <a:pt x="367" y="258"/>
                      <a:pt x="369" y="243"/>
                    </a:cubicBezTo>
                    <a:lnTo>
                      <a:pt x="369" y="243"/>
                    </a:lnTo>
                    <a:cubicBezTo>
                      <a:pt x="368" y="245"/>
                      <a:pt x="367" y="248"/>
                      <a:pt x="366" y="250"/>
                    </a:cubicBezTo>
                    <a:lnTo>
                      <a:pt x="366" y="250"/>
                    </a:lnTo>
                    <a:cubicBezTo>
                      <a:pt x="368" y="229"/>
                      <a:pt x="366" y="208"/>
                      <a:pt x="358" y="176"/>
                    </a:cubicBezTo>
                    <a:cubicBezTo>
                      <a:pt x="358" y="164"/>
                      <a:pt x="334" y="141"/>
                      <a:pt x="334" y="129"/>
                    </a:cubicBezTo>
                    <a:lnTo>
                      <a:pt x="334" y="129"/>
                    </a:lnTo>
                    <a:cubicBezTo>
                      <a:pt x="343" y="134"/>
                      <a:pt x="349" y="137"/>
                      <a:pt x="352" y="137"/>
                    </a:cubicBezTo>
                    <a:cubicBezTo>
                      <a:pt x="353" y="137"/>
                      <a:pt x="354" y="136"/>
                      <a:pt x="354" y="136"/>
                    </a:cubicBezTo>
                    <a:lnTo>
                      <a:pt x="354" y="136"/>
                    </a:lnTo>
                    <a:cubicBezTo>
                      <a:pt x="357" y="142"/>
                      <a:pt x="360" y="148"/>
                      <a:pt x="362" y="153"/>
                    </a:cubicBezTo>
                    <a:lnTo>
                      <a:pt x="362" y="153"/>
                    </a:lnTo>
                    <a:cubicBezTo>
                      <a:pt x="361" y="153"/>
                      <a:pt x="360" y="152"/>
                      <a:pt x="358" y="152"/>
                    </a:cubicBezTo>
                    <a:cubicBezTo>
                      <a:pt x="358" y="164"/>
                      <a:pt x="370" y="176"/>
                      <a:pt x="370" y="188"/>
                    </a:cubicBezTo>
                    <a:lnTo>
                      <a:pt x="370" y="129"/>
                    </a:lnTo>
                    <a:cubicBezTo>
                      <a:pt x="370" y="105"/>
                      <a:pt x="358" y="81"/>
                      <a:pt x="334" y="69"/>
                    </a:cubicBezTo>
                    <a:cubicBezTo>
                      <a:pt x="322" y="57"/>
                      <a:pt x="310" y="45"/>
                      <a:pt x="275" y="21"/>
                    </a:cubicBezTo>
                    <a:cubicBezTo>
                      <a:pt x="263" y="21"/>
                      <a:pt x="251" y="10"/>
                      <a:pt x="239" y="10"/>
                    </a:cubicBezTo>
                    <a:cubicBezTo>
                      <a:pt x="221" y="4"/>
                      <a:pt x="206" y="1"/>
                      <a:pt x="19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6992600" y="3964925"/>
                <a:ext cx="81225" cy="175025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001" extrusionOk="0">
                    <a:moveTo>
                      <a:pt x="262" y="1"/>
                    </a:moveTo>
                    <a:cubicBezTo>
                      <a:pt x="119" y="1"/>
                      <a:pt x="0" y="193"/>
                      <a:pt x="129" y="321"/>
                    </a:cubicBezTo>
                    <a:cubicBezTo>
                      <a:pt x="1450" y="1655"/>
                      <a:pt x="2343" y="3381"/>
                      <a:pt x="2712" y="5238"/>
                    </a:cubicBezTo>
                    <a:cubicBezTo>
                      <a:pt x="2819" y="5762"/>
                      <a:pt x="2867" y="6286"/>
                      <a:pt x="2879" y="6822"/>
                    </a:cubicBezTo>
                    <a:cubicBezTo>
                      <a:pt x="2879" y="6941"/>
                      <a:pt x="2971" y="7000"/>
                      <a:pt x="3064" y="7000"/>
                    </a:cubicBezTo>
                    <a:cubicBezTo>
                      <a:pt x="3156" y="7000"/>
                      <a:pt x="3248" y="6941"/>
                      <a:pt x="3248" y="6822"/>
                    </a:cubicBezTo>
                    <a:cubicBezTo>
                      <a:pt x="3200" y="4869"/>
                      <a:pt x="2569" y="2940"/>
                      <a:pt x="1450" y="1333"/>
                    </a:cubicBezTo>
                    <a:cubicBezTo>
                      <a:pt x="1141" y="881"/>
                      <a:pt x="783" y="452"/>
                      <a:pt x="391" y="59"/>
                    </a:cubicBezTo>
                    <a:cubicBezTo>
                      <a:pt x="349" y="18"/>
                      <a:pt x="305" y="1"/>
                      <a:pt x="26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7060400" y="4157850"/>
                <a:ext cx="10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4" extrusionOk="0">
                    <a:moveTo>
                      <a:pt x="198" y="1"/>
                    </a:moveTo>
                    <a:cubicBezTo>
                      <a:pt x="188" y="1"/>
                      <a:pt x="179" y="4"/>
                      <a:pt x="167" y="10"/>
                    </a:cubicBezTo>
                    <a:cubicBezTo>
                      <a:pt x="131" y="10"/>
                      <a:pt x="119" y="22"/>
                      <a:pt x="84" y="22"/>
                    </a:cubicBezTo>
                    <a:cubicBezTo>
                      <a:pt x="72" y="45"/>
                      <a:pt x="60" y="45"/>
                      <a:pt x="48" y="57"/>
                    </a:cubicBezTo>
                    <a:cubicBezTo>
                      <a:pt x="12" y="81"/>
                      <a:pt x="0" y="105"/>
                      <a:pt x="0" y="141"/>
                    </a:cubicBezTo>
                    <a:lnTo>
                      <a:pt x="0" y="188"/>
                    </a:lnTo>
                    <a:cubicBezTo>
                      <a:pt x="0" y="224"/>
                      <a:pt x="12" y="248"/>
                      <a:pt x="36" y="284"/>
                    </a:cubicBezTo>
                    <a:cubicBezTo>
                      <a:pt x="48" y="296"/>
                      <a:pt x="48" y="307"/>
                      <a:pt x="60" y="319"/>
                    </a:cubicBezTo>
                    <a:cubicBezTo>
                      <a:pt x="72" y="343"/>
                      <a:pt x="96" y="367"/>
                      <a:pt x="107" y="379"/>
                    </a:cubicBezTo>
                    <a:cubicBezTo>
                      <a:pt x="119" y="403"/>
                      <a:pt x="155" y="415"/>
                      <a:pt x="167" y="415"/>
                    </a:cubicBezTo>
                    <a:cubicBezTo>
                      <a:pt x="179" y="421"/>
                      <a:pt x="191" y="423"/>
                      <a:pt x="203" y="423"/>
                    </a:cubicBezTo>
                    <a:cubicBezTo>
                      <a:pt x="215" y="423"/>
                      <a:pt x="226" y="421"/>
                      <a:pt x="238" y="415"/>
                    </a:cubicBezTo>
                    <a:cubicBezTo>
                      <a:pt x="274" y="415"/>
                      <a:pt x="286" y="403"/>
                      <a:pt x="310" y="403"/>
                    </a:cubicBezTo>
                    <a:cubicBezTo>
                      <a:pt x="334" y="379"/>
                      <a:pt x="346" y="379"/>
                      <a:pt x="357" y="367"/>
                    </a:cubicBezTo>
                    <a:cubicBezTo>
                      <a:pt x="393" y="343"/>
                      <a:pt x="405" y="319"/>
                      <a:pt x="405" y="284"/>
                    </a:cubicBezTo>
                    <a:lnTo>
                      <a:pt x="405" y="236"/>
                    </a:lnTo>
                    <a:cubicBezTo>
                      <a:pt x="405" y="200"/>
                      <a:pt x="393" y="176"/>
                      <a:pt x="369" y="141"/>
                    </a:cubicBezTo>
                    <a:cubicBezTo>
                      <a:pt x="357" y="129"/>
                      <a:pt x="357" y="117"/>
                      <a:pt x="346" y="105"/>
                    </a:cubicBezTo>
                    <a:cubicBezTo>
                      <a:pt x="334" y="81"/>
                      <a:pt x="310" y="57"/>
                      <a:pt x="298" y="45"/>
                    </a:cubicBezTo>
                    <a:cubicBezTo>
                      <a:pt x="286" y="22"/>
                      <a:pt x="250" y="10"/>
                      <a:pt x="238" y="10"/>
                    </a:cubicBezTo>
                    <a:cubicBezTo>
                      <a:pt x="221" y="4"/>
                      <a:pt x="209" y="1"/>
                      <a:pt x="19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1" name="Google Shape;711;p35"/>
            <p:cNvSpPr/>
            <p:nvPr/>
          </p:nvSpPr>
          <p:spPr>
            <a:xfrm>
              <a:off x="1451137" y="1737251"/>
              <a:ext cx="160049" cy="184229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35"/>
            <p:cNvGrpSpPr/>
            <p:nvPr/>
          </p:nvGrpSpPr>
          <p:grpSpPr>
            <a:xfrm>
              <a:off x="562314" y="2203119"/>
              <a:ext cx="969111" cy="938958"/>
              <a:chOff x="3332550" y="1745600"/>
              <a:chExt cx="705475" cy="683525"/>
            </a:xfrm>
          </p:grpSpPr>
          <p:sp>
            <p:nvSpPr>
              <p:cNvPr id="713" name="Google Shape;713;p35"/>
              <p:cNvSpPr/>
              <p:nvPr/>
            </p:nvSpPr>
            <p:spPr>
              <a:xfrm>
                <a:off x="3332550" y="2254875"/>
                <a:ext cx="17505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6970" extrusionOk="0">
                    <a:moveTo>
                      <a:pt x="1536" y="1"/>
                    </a:moveTo>
                    <a:lnTo>
                      <a:pt x="1286" y="239"/>
                    </a:lnTo>
                    <a:cubicBezTo>
                      <a:pt x="584" y="929"/>
                      <a:pt x="179" y="1798"/>
                      <a:pt x="108" y="2715"/>
                    </a:cubicBezTo>
                    <a:cubicBezTo>
                      <a:pt x="0" y="3810"/>
                      <a:pt x="358" y="4942"/>
                      <a:pt x="1191" y="5787"/>
                    </a:cubicBezTo>
                    <a:cubicBezTo>
                      <a:pt x="1905" y="6537"/>
                      <a:pt x="2858" y="6942"/>
                      <a:pt x="3834" y="6966"/>
                    </a:cubicBezTo>
                    <a:cubicBezTo>
                      <a:pt x="3895" y="6968"/>
                      <a:pt x="3956" y="6970"/>
                      <a:pt x="4017" y="6970"/>
                    </a:cubicBezTo>
                    <a:cubicBezTo>
                      <a:pt x="4995" y="6970"/>
                      <a:pt x="5989" y="6610"/>
                      <a:pt x="6751" y="5870"/>
                    </a:cubicBezTo>
                    <a:lnTo>
                      <a:pt x="7001" y="5632"/>
                    </a:lnTo>
                    <a:lnTo>
                      <a:pt x="1536" y="1"/>
                    </a:ln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3348625" y="2306975"/>
                <a:ext cx="3455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906" fill="none" extrusionOk="0">
                    <a:moveTo>
                      <a:pt x="834" y="0"/>
                    </a:moveTo>
                    <a:cubicBezTo>
                      <a:pt x="834" y="0"/>
                      <a:pt x="0" y="1655"/>
                      <a:pt x="1381" y="2905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3806725" y="1745600"/>
                <a:ext cx="231300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9252" h="9097" extrusionOk="0">
                    <a:moveTo>
                      <a:pt x="9251" y="0"/>
                    </a:moveTo>
                    <a:lnTo>
                      <a:pt x="1381" y="2107"/>
                    </a:lnTo>
                    <a:lnTo>
                      <a:pt x="0" y="3465"/>
                    </a:lnTo>
                    <a:lnTo>
                      <a:pt x="5441" y="9096"/>
                    </a:lnTo>
                    <a:lnTo>
                      <a:pt x="6846" y="7739"/>
                    </a:lnTo>
                    <a:lnTo>
                      <a:pt x="92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3841250" y="1745600"/>
                <a:ext cx="196775" cy="193500"/>
              </a:xfrm>
              <a:custGeom>
                <a:avLst/>
                <a:gdLst/>
                <a:ahLst/>
                <a:cxnLst/>
                <a:rect l="l" t="t" r="r" b="b"/>
                <a:pathLst>
                  <a:path w="7871" h="7740" fill="none" extrusionOk="0">
                    <a:moveTo>
                      <a:pt x="0" y="2107"/>
                    </a:moveTo>
                    <a:lnTo>
                      <a:pt x="7870" y="0"/>
                    </a:lnTo>
                    <a:lnTo>
                      <a:pt x="5465" y="7739"/>
                    </a:ln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3964175" y="1745600"/>
                <a:ext cx="7385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18" extrusionOk="0">
                    <a:moveTo>
                      <a:pt x="2953" y="0"/>
                    </a:moveTo>
                    <a:lnTo>
                      <a:pt x="0" y="798"/>
                    </a:lnTo>
                    <a:lnTo>
                      <a:pt x="2048" y="2917"/>
                    </a:ln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353535"/>
              </a:solidFill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3406075" y="1798275"/>
                <a:ext cx="571825" cy="563475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2539" extrusionOk="0">
                    <a:moveTo>
                      <a:pt x="17407" y="0"/>
                    </a:moveTo>
                    <a:lnTo>
                      <a:pt x="0" y="16907"/>
                    </a:lnTo>
                    <a:lnTo>
                      <a:pt x="5453" y="22539"/>
                    </a:lnTo>
                    <a:lnTo>
                      <a:pt x="22872" y="5632"/>
                    </a:lnTo>
                    <a:lnTo>
                      <a:pt x="22872" y="5632"/>
                    </a:lnTo>
                    <a:cubicBezTo>
                      <a:pt x="22872" y="5632"/>
                      <a:pt x="22580" y="5853"/>
                      <a:pt x="22214" y="5853"/>
                    </a:cubicBezTo>
                    <a:cubicBezTo>
                      <a:pt x="22003" y="5853"/>
                      <a:pt x="21768" y="5779"/>
                      <a:pt x="21551" y="5549"/>
                    </a:cubicBezTo>
                    <a:cubicBezTo>
                      <a:pt x="20991" y="4989"/>
                      <a:pt x="21491" y="4204"/>
                      <a:pt x="21491" y="4203"/>
                    </a:cubicBezTo>
                    <a:lnTo>
                      <a:pt x="21491" y="4203"/>
                    </a:lnTo>
                    <a:cubicBezTo>
                      <a:pt x="21491" y="4203"/>
                      <a:pt x="21200" y="4444"/>
                      <a:pt x="20831" y="4444"/>
                    </a:cubicBezTo>
                    <a:cubicBezTo>
                      <a:pt x="20630" y="4444"/>
                      <a:pt x="20407" y="4373"/>
                      <a:pt x="20193" y="4156"/>
                    </a:cubicBezTo>
                    <a:cubicBezTo>
                      <a:pt x="19586" y="3525"/>
                      <a:pt x="20193" y="2858"/>
                      <a:pt x="20193" y="2858"/>
                    </a:cubicBezTo>
                    <a:lnTo>
                      <a:pt x="20193" y="2858"/>
                    </a:lnTo>
                    <a:cubicBezTo>
                      <a:pt x="20193" y="2858"/>
                      <a:pt x="19905" y="3041"/>
                      <a:pt x="19549" y="3041"/>
                    </a:cubicBezTo>
                    <a:cubicBezTo>
                      <a:pt x="19332" y="3041"/>
                      <a:pt x="19089" y="2972"/>
                      <a:pt x="18872" y="2751"/>
                    </a:cubicBezTo>
                    <a:cubicBezTo>
                      <a:pt x="18288" y="2179"/>
                      <a:pt x="18788" y="1429"/>
                      <a:pt x="18788" y="1429"/>
                    </a:cubicBezTo>
                    <a:lnTo>
                      <a:pt x="18788" y="1429"/>
                    </a:lnTo>
                    <a:cubicBezTo>
                      <a:pt x="18788" y="1429"/>
                      <a:pt x="18496" y="1613"/>
                      <a:pt x="18146" y="1613"/>
                    </a:cubicBezTo>
                    <a:cubicBezTo>
                      <a:pt x="17940" y="1613"/>
                      <a:pt x="17713" y="1549"/>
                      <a:pt x="17514" y="1346"/>
                    </a:cubicBezTo>
                    <a:cubicBezTo>
                      <a:pt x="16979" y="786"/>
                      <a:pt x="17407" y="1"/>
                      <a:pt x="17407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3440600" y="1836675"/>
                <a:ext cx="431925" cy="419725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6789" fill="none" extrusionOk="0">
                    <a:moveTo>
                      <a:pt x="17276" y="0"/>
                    </a:moveTo>
                    <a:lnTo>
                      <a:pt x="0" y="16788"/>
                    </a:ln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3475125" y="1872700"/>
                <a:ext cx="432525" cy="419400"/>
              </a:xfrm>
              <a:custGeom>
                <a:avLst/>
                <a:gdLst/>
                <a:ahLst/>
                <a:cxnLst/>
                <a:rect l="l" t="t" r="r" b="b"/>
                <a:pathLst>
                  <a:path w="17301" h="16776" fill="none" extrusionOk="0">
                    <a:moveTo>
                      <a:pt x="17300" y="0"/>
                    </a:moveTo>
                    <a:lnTo>
                      <a:pt x="0" y="16776"/>
                    </a:ln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3507575" y="1905725"/>
                <a:ext cx="432225" cy="420025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16801" fill="none" extrusionOk="0">
                    <a:moveTo>
                      <a:pt x="17288" y="1"/>
                    </a:moveTo>
                    <a:lnTo>
                      <a:pt x="0" y="16800"/>
                    </a:ln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3370650" y="2220650"/>
                <a:ext cx="172075" cy="17505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7002" extrusionOk="0">
                    <a:moveTo>
                      <a:pt x="1417" y="0"/>
                    </a:moveTo>
                    <a:lnTo>
                      <a:pt x="0" y="1370"/>
                    </a:lnTo>
                    <a:lnTo>
                      <a:pt x="5465" y="7001"/>
                    </a:lnTo>
                    <a:lnTo>
                      <a:pt x="6882" y="563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35"/>
            <p:cNvGrpSpPr/>
            <p:nvPr/>
          </p:nvGrpSpPr>
          <p:grpSpPr>
            <a:xfrm rot="3078532">
              <a:off x="7530614" y="3765920"/>
              <a:ext cx="322389" cy="400061"/>
              <a:chOff x="6322500" y="3044550"/>
              <a:chExt cx="322400" cy="400075"/>
            </a:xfrm>
          </p:grpSpPr>
          <p:sp>
            <p:nvSpPr>
              <p:cNvPr id="724" name="Google Shape;724;p35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8" name="Google Shape;728;p35"/>
            <p:cNvSpPr/>
            <p:nvPr/>
          </p:nvSpPr>
          <p:spPr>
            <a:xfrm>
              <a:off x="2906225" y="4105600"/>
              <a:ext cx="195275" cy="195275"/>
            </a:xfrm>
            <a:custGeom>
              <a:avLst/>
              <a:gdLst/>
              <a:ahLst/>
              <a:cxnLst/>
              <a:rect l="l" t="t" r="r" b="b"/>
              <a:pathLst>
                <a:path w="7811" h="7811" fill="none" extrusionOk="0">
                  <a:moveTo>
                    <a:pt x="3917" y="0"/>
                  </a:moveTo>
                  <a:lnTo>
                    <a:pt x="4679" y="3143"/>
                  </a:lnTo>
                  <a:lnTo>
                    <a:pt x="7811" y="3894"/>
                  </a:lnTo>
                  <a:lnTo>
                    <a:pt x="4679" y="4667"/>
                  </a:lnTo>
                  <a:lnTo>
                    <a:pt x="3917" y="7811"/>
                  </a:lnTo>
                  <a:lnTo>
                    <a:pt x="3143" y="4667"/>
                  </a:lnTo>
                  <a:lnTo>
                    <a:pt x="0" y="3894"/>
                  </a:lnTo>
                  <a:lnTo>
                    <a:pt x="3143" y="3143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5975025" y="412047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6279450" y="630113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101500" y="678825"/>
              <a:ext cx="195275" cy="195275"/>
            </a:xfrm>
            <a:custGeom>
              <a:avLst/>
              <a:gdLst/>
              <a:ahLst/>
              <a:cxnLst/>
              <a:rect l="l" t="t" r="r" b="b"/>
              <a:pathLst>
                <a:path w="7811" h="7811" fill="none" extrusionOk="0">
                  <a:moveTo>
                    <a:pt x="3917" y="0"/>
                  </a:moveTo>
                  <a:lnTo>
                    <a:pt x="4679" y="3143"/>
                  </a:lnTo>
                  <a:lnTo>
                    <a:pt x="7811" y="3894"/>
                  </a:lnTo>
                  <a:lnTo>
                    <a:pt x="4679" y="4667"/>
                  </a:lnTo>
                  <a:lnTo>
                    <a:pt x="3917" y="7811"/>
                  </a:lnTo>
                  <a:lnTo>
                    <a:pt x="3143" y="4667"/>
                  </a:lnTo>
                  <a:lnTo>
                    <a:pt x="0" y="3894"/>
                  </a:lnTo>
                  <a:lnTo>
                    <a:pt x="3143" y="3143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2" name="Google Shape;732;p35"/>
            <p:cNvGrpSpPr/>
            <p:nvPr/>
          </p:nvGrpSpPr>
          <p:grpSpPr>
            <a:xfrm rot="-3078532" flipH="1">
              <a:off x="4542589" y="1065720"/>
              <a:ext cx="322389" cy="400061"/>
              <a:chOff x="6322500" y="3044550"/>
              <a:chExt cx="322400" cy="400075"/>
            </a:xfrm>
          </p:grpSpPr>
          <p:sp>
            <p:nvSpPr>
              <p:cNvPr id="733" name="Google Shape;733;p35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7" name="Google Shape;737;p35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738" name="Google Shape;738;p35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36"/>
          <p:cNvGrpSpPr/>
          <p:nvPr/>
        </p:nvGrpSpPr>
        <p:grpSpPr>
          <a:xfrm>
            <a:off x="-45350" y="506900"/>
            <a:ext cx="10103619" cy="4669481"/>
            <a:chOff x="-45350" y="506900"/>
            <a:chExt cx="10103619" cy="4669481"/>
          </a:xfrm>
        </p:grpSpPr>
        <p:sp>
          <p:nvSpPr>
            <p:cNvPr id="744" name="Google Shape;744;p36"/>
            <p:cNvSpPr/>
            <p:nvPr/>
          </p:nvSpPr>
          <p:spPr>
            <a:xfrm>
              <a:off x="-45350" y="1062374"/>
              <a:ext cx="2759570" cy="4114007"/>
            </a:xfrm>
            <a:custGeom>
              <a:avLst/>
              <a:gdLst/>
              <a:ahLst/>
              <a:cxnLst/>
              <a:rect l="l" t="t" r="r" b="b"/>
              <a:pathLst>
                <a:path w="112670" h="165188" fill="none" extrusionOk="0">
                  <a:moveTo>
                    <a:pt x="85571" y="165187"/>
                  </a:moveTo>
                  <a:cubicBezTo>
                    <a:pt x="85571" y="165187"/>
                    <a:pt x="112669" y="145899"/>
                    <a:pt x="91881" y="124790"/>
                  </a:cubicBezTo>
                  <a:cubicBezTo>
                    <a:pt x="77224" y="109907"/>
                    <a:pt x="29016" y="95608"/>
                    <a:pt x="33957" y="75474"/>
                  </a:cubicBezTo>
                  <a:cubicBezTo>
                    <a:pt x="38898" y="55329"/>
                    <a:pt x="70152" y="56186"/>
                    <a:pt x="62913" y="36874"/>
                  </a:cubicBezTo>
                  <a:cubicBezTo>
                    <a:pt x="55686" y="17574"/>
                    <a:pt x="45554" y="1572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rgbClr val="353535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5" name="Google Shape;745;p36"/>
            <p:cNvGrpSpPr/>
            <p:nvPr/>
          </p:nvGrpSpPr>
          <p:grpSpPr>
            <a:xfrm>
              <a:off x="7535075" y="1025550"/>
              <a:ext cx="1023675" cy="986750"/>
              <a:chOff x="2087750" y="3096950"/>
              <a:chExt cx="1023675" cy="986750"/>
            </a:xfrm>
          </p:grpSpPr>
          <p:sp>
            <p:nvSpPr>
              <p:cNvPr id="746" name="Google Shape;746;p36"/>
              <p:cNvSpPr/>
              <p:nvPr/>
            </p:nvSpPr>
            <p:spPr>
              <a:xfrm>
                <a:off x="2087750" y="3547600"/>
                <a:ext cx="863825" cy="503650"/>
              </a:xfrm>
              <a:custGeom>
                <a:avLst/>
                <a:gdLst/>
                <a:ahLst/>
                <a:cxnLst/>
                <a:rect l="l" t="t" r="r" b="b"/>
                <a:pathLst>
                  <a:path w="34553" h="20146" extrusionOk="0">
                    <a:moveTo>
                      <a:pt x="13764" y="0"/>
                    </a:moveTo>
                    <a:lnTo>
                      <a:pt x="0" y="8025"/>
                    </a:lnTo>
                    <a:lnTo>
                      <a:pt x="20777" y="20145"/>
                    </a:lnTo>
                    <a:lnTo>
                      <a:pt x="34552" y="12133"/>
                    </a:lnTo>
                    <a:lnTo>
                      <a:pt x="1376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2431850" y="3105275"/>
                <a:ext cx="645625" cy="745650"/>
              </a:xfrm>
              <a:custGeom>
                <a:avLst/>
                <a:gdLst/>
                <a:ahLst/>
                <a:cxnLst/>
                <a:rect l="l" t="t" r="r" b="b"/>
                <a:pathLst>
                  <a:path w="25825" h="29826" extrusionOk="0">
                    <a:moveTo>
                      <a:pt x="3882" y="0"/>
                    </a:moveTo>
                    <a:lnTo>
                      <a:pt x="0" y="17693"/>
                    </a:lnTo>
                    <a:lnTo>
                      <a:pt x="20788" y="29826"/>
                    </a:lnTo>
                    <a:lnTo>
                      <a:pt x="25825" y="11978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6"/>
              <p:cNvSpPr/>
              <p:nvPr/>
            </p:nvSpPr>
            <p:spPr>
              <a:xfrm>
                <a:off x="2475900" y="3162725"/>
                <a:ext cx="557225" cy="630450"/>
              </a:xfrm>
              <a:custGeom>
                <a:avLst/>
                <a:gdLst/>
                <a:ahLst/>
                <a:cxnLst/>
                <a:rect l="l" t="t" r="r" b="b"/>
                <a:pathLst>
                  <a:path w="22289" h="25218" extrusionOk="0">
                    <a:moveTo>
                      <a:pt x="3274" y="0"/>
                    </a:moveTo>
                    <a:lnTo>
                      <a:pt x="0" y="14764"/>
                    </a:lnTo>
                    <a:lnTo>
                      <a:pt x="18110" y="25218"/>
                    </a:lnTo>
                    <a:lnTo>
                      <a:pt x="22289" y="10347"/>
                    </a:lnTo>
                    <a:lnTo>
                      <a:pt x="32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2087750" y="3096950"/>
                <a:ext cx="1023675" cy="986750"/>
              </a:xfrm>
              <a:custGeom>
                <a:avLst/>
                <a:gdLst/>
                <a:ahLst/>
                <a:cxnLst/>
                <a:rect l="l" t="t" r="r" b="b"/>
                <a:pathLst>
                  <a:path w="40947" h="39470" extrusionOk="0">
                    <a:moveTo>
                      <a:pt x="19170" y="0"/>
                    </a:moveTo>
                    <a:lnTo>
                      <a:pt x="17646" y="333"/>
                    </a:lnTo>
                    <a:lnTo>
                      <a:pt x="39589" y="12311"/>
                    </a:lnTo>
                    <a:lnTo>
                      <a:pt x="34552" y="30159"/>
                    </a:lnTo>
                    <a:lnTo>
                      <a:pt x="20777" y="38171"/>
                    </a:lnTo>
                    <a:lnTo>
                      <a:pt x="0" y="26051"/>
                    </a:lnTo>
                    <a:lnTo>
                      <a:pt x="0" y="27301"/>
                    </a:lnTo>
                    <a:lnTo>
                      <a:pt x="20860" y="39469"/>
                    </a:lnTo>
                    <a:lnTo>
                      <a:pt x="35588" y="30837"/>
                    </a:lnTo>
                    <a:lnTo>
                      <a:pt x="40946" y="11787"/>
                    </a:lnTo>
                    <a:lnTo>
                      <a:pt x="1917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6"/>
              <p:cNvSpPr/>
              <p:nvPr/>
            </p:nvSpPr>
            <p:spPr>
              <a:xfrm>
                <a:off x="2087750" y="3105275"/>
                <a:ext cx="989725" cy="945975"/>
              </a:xfrm>
              <a:custGeom>
                <a:avLst/>
                <a:gdLst/>
                <a:ahLst/>
                <a:cxnLst/>
                <a:rect l="l" t="t" r="r" b="b"/>
                <a:pathLst>
                  <a:path w="39589" h="37839" fill="none" extrusionOk="0">
                    <a:moveTo>
                      <a:pt x="0" y="25718"/>
                    </a:moveTo>
                    <a:lnTo>
                      <a:pt x="20777" y="37838"/>
                    </a:lnTo>
                    <a:lnTo>
                      <a:pt x="34552" y="29826"/>
                    </a:lnTo>
                    <a:lnTo>
                      <a:pt x="39589" y="11978"/>
                    </a:lnTo>
                    <a:lnTo>
                      <a:pt x="17646" y="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>
                <a:off x="2431850" y="3547600"/>
                <a:ext cx="519725" cy="303325"/>
              </a:xfrm>
              <a:custGeom>
                <a:avLst/>
                <a:gdLst/>
                <a:ahLst/>
                <a:cxnLst/>
                <a:rect l="l" t="t" r="r" b="b"/>
                <a:pathLst>
                  <a:path w="20789" h="12133" fill="none" extrusionOk="0">
                    <a:moveTo>
                      <a:pt x="20788" y="12133"/>
                    </a:moveTo>
                    <a:lnTo>
                      <a:pt x="0" y="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6"/>
              <p:cNvSpPr/>
              <p:nvPr/>
            </p:nvSpPr>
            <p:spPr>
              <a:xfrm>
                <a:off x="2294625" y="3677674"/>
                <a:ext cx="428086" cy="253188"/>
              </a:xfrm>
              <a:custGeom>
                <a:avLst/>
                <a:gdLst/>
                <a:ahLst/>
                <a:cxnLst/>
                <a:rect l="l" t="t" r="r" b="b"/>
                <a:pathLst>
                  <a:path w="32517" h="19051" fill="none" extrusionOk="0">
                    <a:moveTo>
                      <a:pt x="0" y="0"/>
                    </a:moveTo>
                    <a:lnTo>
                      <a:pt x="32516" y="1905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2294625" y="3605900"/>
                <a:ext cx="181286" cy="121108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6704" fill="none" extrusionOk="0">
                    <a:moveTo>
                      <a:pt x="0" y="6704"/>
                    </a:moveTo>
                    <a:lnTo>
                      <a:pt x="10835" y="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2633974" y="3804775"/>
                <a:ext cx="199161" cy="121101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>
                <a:off x="2254725" y="3585100"/>
                <a:ext cx="619450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4778" h="14657" fill="none" extrusionOk="0">
                    <a:moveTo>
                      <a:pt x="17372" y="14657"/>
                    </a:moveTo>
                    <a:lnTo>
                      <a:pt x="24778" y="10121"/>
                    </a:lnTo>
                    <a:lnTo>
                      <a:pt x="7407" y="0"/>
                    </a:lnTo>
                    <a:lnTo>
                      <a:pt x="1" y="4537"/>
                    </a:lnTo>
                    <a:close/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6"/>
              <p:cNvSpPr/>
              <p:nvPr/>
            </p:nvSpPr>
            <p:spPr>
              <a:xfrm>
                <a:off x="2319625" y="3804775"/>
                <a:ext cx="178925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39" fill="none" extrusionOk="0">
                    <a:moveTo>
                      <a:pt x="2644" y="0"/>
                    </a:moveTo>
                    <a:lnTo>
                      <a:pt x="0" y="1643"/>
                    </a:lnTo>
                    <a:lnTo>
                      <a:pt x="4489" y="4239"/>
                    </a:lnTo>
                    <a:lnTo>
                      <a:pt x="7156" y="2584"/>
                    </a:lnTo>
                    <a:close/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>
                <a:off x="2498225" y="3249675"/>
                <a:ext cx="500375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20015" h="18679" extrusionOk="0">
                    <a:moveTo>
                      <a:pt x="8275" y="1776"/>
                    </a:moveTo>
                    <a:cubicBezTo>
                      <a:pt x="8275" y="1783"/>
                      <a:pt x="8275" y="1790"/>
                      <a:pt x="8275" y="1797"/>
                    </a:cubicBezTo>
                    <a:cubicBezTo>
                      <a:pt x="8275" y="1928"/>
                      <a:pt x="8215" y="2094"/>
                      <a:pt x="8073" y="2154"/>
                    </a:cubicBezTo>
                    <a:cubicBezTo>
                      <a:pt x="8053" y="2163"/>
                      <a:pt x="8035" y="2166"/>
                      <a:pt x="8019" y="2166"/>
                    </a:cubicBezTo>
                    <a:cubicBezTo>
                      <a:pt x="7969" y="2166"/>
                      <a:pt x="7939" y="2128"/>
                      <a:pt x="7930" y="2083"/>
                    </a:cubicBezTo>
                    <a:cubicBezTo>
                      <a:pt x="7900" y="1877"/>
                      <a:pt x="8083" y="1798"/>
                      <a:pt x="8275" y="1776"/>
                    </a:cubicBezTo>
                    <a:close/>
                    <a:moveTo>
                      <a:pt x="9754" y="3255"/>
                    </a:moveTo>
                    <a:cubicBezTo>
                      <a:pt x="9759" y="3255"/>
                      <a:pt x="9762" y="3258"/>
                      <a:pt x="9763" y="3261"/>
                    </a:cubicBezTo>
                    <a:lnTo>
                      <a:pt x="9763" y="3261"/>
                    </a:lnTo>
                    <a:cubicBezTo>
                      <a:pt x="9763" y="3261"/>
                      <a:pt x="9756" y="3259"/>
                      <a:pt x="9749" y="3256"/>
                    </a:cubicBezTo>
                    <a:lnTo>
                      <a:pt x="9749" y="3256"/>
                    </a:lnTo>
                    <a:cubicBezTo>
                      <a:pt x="9751" y="3256"/>
                      <a:pt x="9753" y="3255"/>
                      <a:pt x="9754" y="3255"/>
                    </a:cubicBezTo>
                    <a:close/>
                    <a:moveTo>
                      <a:pt x="9763" y="3261"/>
                    </a:moveTo>
                    <a:cubicBezTo>
                      <a:pt x="9766" y="3266"/>
                      <a:pt x="9765" y="3273"/>
                      <a:pt x="9765" y="3273"/>
                    </a:cubicBezTo>
                    <a:cubicBezTo>
                      <a:pt x="9764" y="3273"/>
                      <a:pt x="9763" y="3270"/>
                      <a:pt x="9763" y="3261"/>
                    </a:cubicBezTo>
                    <a:close/>
                    <a:moveTo>
                      <a:pt x="13901" y="5311"/>
                    </a:moveTo>
                    <a:cubicBezTo>
                      <a:pt x="13902" y="5311"/>
                      <a:pt x="13902" y="5311"/>
                      <a:pt x="13902" y="5312"/>
                    </a:cubicBezTo>
                    <a:lnTo>
                      <a:pt x="13902" y="5312"/>
                    </a:lnTo>
                    <a:cubicBezTo>
                      <a:pt x="13902" y="5312"/>
                      <a:pt x="13902" y="5312"/>
                      <a:pt x="13901" y="5313"/>
                    </a:cubicBezTo>
                    <a:lnTo>
                      <a:pt x="13901" y="5313"/>
                    </a:lnTo>
                    <a:cubicBezTo>
                      <a:pt x="13901" y="5312"/>
                      <a:pt x="13901" y="5311"/>
                      <a:pt x="13901" y="5311"/>
                    </a:cubicBezTo>
                    <a:close/>
                    <a:moveTo>
                      <a:pt x="16798" y="6346"/>
                    </a:moveTo>
                    <a:cubicBezTo>
                      <a:pt x="16860" y="6434"/>
                      <a:pt x="16902" y="6541"/>
                      <a:pt x="16859" y="6643"/>
                    </a:cubicBezTo>
                    <a:cubicBezTo>
                      <a:pt x="16836" y="6690"/>
                      <a:pt x="16800" y="6738"/>
                      <a:pt x="16764" y="6750"/>
                    </a:cubicBezTo>
                    <a:cubicBezTo>
                      <a:pt x="16756" y="6754"/>
                      <a:pt x="16751" y="6755"/>
                      <a:pt x="16747" y="6755"/>
                    </a:cubicBezTo>
                    <a:cubicBezTo>
                      <a:pt x="16738" y="6755"/>
                      <a:pt x="16732" y="6750"/>
                      <a:pt x="16717" y="6750"/>
                    </a:cubicBezTo>
                    <a:cubicBezTo>
                      <a:pt x="16717" y="6750"/>
                      <a:pt x="16706" y="6744"/>
                      <a:pt x="16702" y="6744"/>
                    </a:cubicBezTo>
                    <a:cubicBezTo>
                      <a:pt x="16702" y="6744"/>
                      <a:pt x="16701" y="6745"/>
                      <a:pt x="16701" y="6745"/>
                    </a:cubicBezTo>
                    <a:lnTo>
                      <a:pt x="16701" y="6745"/>
                    </a:lnTo>
                    <a:cubicBezTo>
                      <a:pt x="16657" y="6685"/>
                      <a:pt x="16658" y="6569"/>
                      <a:pt x="16705" y="6488"/>
                    </a:cubicBezTo>
                    <a:cubicBezTo>
                      <a:pt x="16727" y="6435"/>
                      <a:pt x="16759" y="6388"/>
                      <a:pt x="16798" y="6346"/>
                    </a:cubicBezTo>
                    <a:close/>
                    <a:moveTo>
                      <a:pt x="18410" y="7510"/>
                    </a:moveTo>
                    <a:cubicBezTo>
                      <a:pt x="18415" y="7510"/>
                      <a:pt x="18412" y="7531"/>
                      <a:pt x="18409" y="7531"/>
                    </a:cubicBezTo>
                    <a:cubicBezTo>
                      <a:pt x="18408" y="7531"/>
                      <a:pt x="18407" y="7526"/>
                      <a:pt x="18407" y="7512"/>
                    </a:cubicBezTo>
                    <a:cubicBezTo>
                      <a:pt x="18408" y="7511"/>
                      <a:pt x="18409" y="7510"/>
                      <a:pt x="18410" y="7510"/>
                    </a:cubicBezTo>
                    <a:close/>
                    <a:moveTo>
                      <a:pt x="18769" y="10126"/>
                    </a:moveTo>
                    <a:cubicBezTo>
                      <a:pt x="18770" y="10126"/>
                      <a:pt x="18772" y="10127"/>
                      <a:pt x="18775" y="10129"/>
                    </a:cubicBezTo>
                    <a:lnTo>
                      <a:pt x="18775" y="10129"/>
                    </a:lnTo>
                    <a:cubicBezTo>
                      <a:pt x="18769" y="10128"/>
                      <a:pt x="18768" y="10126"/>
                      <a:pt x="18769" y="10126"/>
                    </a:cubicBezTo>
                    <a:close/>
                    <a:moveTo>
                      <a:pt x="6560" y="13782"/>
                    </a:moveTo>
                    <a:lnTo>
                      <a:pt x="6560" y="13782"/>
                    </a:lnTo>
                    <a:cubicBezTo>
                      <a:pt x="6570" y="13786"/>
                      <a:pt x="6578" y="13786"/>
                      <a:pt x="6561" y="13786"/>
                    </a:cubicBezTo>
                    <a:cubicBezTo>
                      <a:pt x="6561" y="13786"/>
                      <a:pt x="6561" y="13784"/>
                      <a:pt x="6560" y="13782"/>
                    </a:cubicBezTo>
                    <a:close/>
                    <a:moveTo>
                      <a:pt x="6509" y="13773"/>
                    </a:moveTo>
                    <a:cubicBezTo>
                      <a:pt x="6507" y="13774"/>
                      <a:pt x="6507" y="13774"/>
                      <a:pt x="6513" y="13774"/>
                    </a:cubicBezTo>
                    <a:lnTo>
                      <a:pt x="6561" y="13774"/>
                    </a:lnTo>
                    <a:cubicBezTo>
                      <a:pt x="6557" y="13774"/>
                      <a:pt x="6554" y="13775"/>
                      <a:pt x="6552" y="13775"/>
                    </a:cubicBezTo>
                    <a:lnTo>
                      <a:pt x="6552" y="13775"/>
                    </a:lnTo>
                    <a:cubicBezTo>
                      <a:pt x="6551" y="13775"/>
                      <a:pt x="6550" y="13774"/>
                      <a:pt x="6549" y="13774"/>
                    </a:cubicBezTo>
                    <a:lnTo>
                      <a:pt x="6549" y="13775"/>
                    </a:lnTo>
                    <a:lnTo>
                      <a:pt x="6549" y="13775"/>
                    </a:lnTo>
                    <a:cubicBezTo>
                      <a:pt x="6546" y="13776"/>
                      <a:pt x="6547" y="13777"/>
                      <a:pt x="6549" y="13778"/>
                    </a:cubicBezTo>
                    <a:lnTo>
                      <a:pt x="6549" y="13778"/>
                    </a:lnTo>
                    <a:lnTo>
                      <a:pt x="6549" y="13822"/>
                    </a:lnTo>
                    <a:cubicBezTo>
                      <a:pt x="6525" y="13846"/>
                      <a:pt x="6489" y="13882"/>
                      <a:pt x="6453" y="13894"/>
                    </a:cubicBezTo>
                    <a:cubicBezTo>
                      <a:pt x="6431" y="13909"/>
                      <a:pt x="6406" y="13924"/>
                      <a:pt x="6380" y="13936"/>
                    </a:cubicBezTo>
                    <a:lnTo>
                      <a:pt x="6380" y="13936"/>
                    </a:lnTo>
                    <a:cubicBezTo>
                      <a:pt x="6376" y="13912"/>
                      <a:pt x="6375" y="13889"/>
                      <a:pt x="6382" y="13870"/>
                    </a:cubicBezTo>
                    <a:cubicBezTo>
                      <a:pt x="6382" y="13846"/>
                      <a:pt x="6382" y="13834"/>
                      <a:pt x="6394" y="13822"/>
                    </a:cubicBezTo>
                    <a:cubicBezTo>
                      <a:pt x="6394" y="13826"/>
                      <a:pt x="6394" y="13827"/>
                      <a:pt x="6394" y="13827"/>
                    </a:cubicBezTo>
                    <a:cubicBezTo>
                      <a:pt x="6395" y="13827"/>
                      <a:pt x="6397" y="13819"/>
                      <a:pt x="6406" y="13810"/>
                    </a:cubicBezTo>
                    <a:cubicBezTo>
                      <a:pt x="6430" y="13786"/>
                      <a:pt x="6441" y="13774"/>
                      <a:pt x="6465" y="13774"/>
                    </a:cubicBezTo>
                    <a:cubicBezTo>
                      <a:pt x="6457" y="13778"/>
                      <a:pt x="6459" y="13780"/>
                      <a:pt x="6464" y="13780"/>
                    </a:cubicBezTo>
                    <a:cubicBezTo>
                      <a:pt x="6475" y="13780"/>
                      <a:pt x="6501" y="13774"/>
                      <a:pt x="6501" y="13774"/>
                    </a:cubicBezTo>
                    <a:cubicBezTo>
                      <a:pt x="6504" y="13774"/>
                      <a:pt x="6507" y="13773"/>
                      <a:pt x="6509" y="13773"/>
                    </a:cubicBezTo>
                    <a:close/>
                    <a:moveTo>
                      <a:pt x="16926" y="16448"/>
                    </a:moveTo>
                    <a:cubicBezTo>
                      <a:pt x="16926" y="16448"/>
                      <a:pt x="16927" y="16450"/>
                      <a:pt x="16931" y="16453"/>
                    </a:cubicBezTo>
                    <a:cubicBezTo>
                      <a:pt x="16930" y="16454"/>
                      <a:pt x="16929" y="16454"/>
                      <a:pt x="16928" y="16454"/>
                    </a:cubicBezTo>
                    <a:lnTo>
                      <a:pt x="16928" y="16454"/>
                    </a:lnTo>
                    <a:cubicBezTo>
                      <a:pt x="16927" y="16451"/>
                      <a:pt x="16925" y="16448"/>
                      <a:pt x="16926" y="16448"/>
                    </a:cubicBezTo>
                    <a:close/>
                    <a:moveTo>
                      <a:pt x="15028" y="17612"/>
                    </a:moveTo>
                    <a:cubicBezTo>
                      <a:pt x="15029" y="17612"/>
                      <a:pt x="15029" y="17612"/>
                      <a:pt x="15030" y="17613"/>
                    </a:cubicBezTo>
                    <a:lnTo>
                      <a:pt x="15030" y="17613"/>
                    </a:lnTo>
                    <a:cubicBezTo>
                      <a:pt x="15028" y="17614"/>
                      <a:pt x="15026" y="17616"/>
                      <a:pt x="15026" y="17620"/>
                    </a:cubicBezTo>
                    <a:cubicBezTo>
                      <a:pt x="15026" y="17614"/>
                      <a:pt x="15027" y="17612"/>
                      <a:pt x="15028" y="17612"/>
                    </a:cubicBezTo>
                    <a:close/>
                    <a:moveTo>
                      <a:pt x="15046" y="17626"/>
                    </a:moveTo>
                    <a:lnTo>
                      <a:pt x="15073" y="17644"/>
                    </a:lnTo>
                    <a:cubicBezTo>
                      <a:pt x="15085" y="17680"/>
                      <a:pt x="15097" y="17715"/>
                      <a:pt x="15097" y="17763"/>
                    </a:cubicBezTo>
                    <a:cubicBezTo>
                      <a:pt x="15097" y="17778"/>
                      <a:pt x="15097" y="17794"/>
                      <a:pt x="15095" y="17808"/>
                    </a:cubicBezTo>
                    <a:lnTo>
                      <a:pt x="15095" y="17808"/>
                    </a:lnTo>
                    <a:cubicBezTo>
                      <a:pt x="15072" y="17778"/>
                      <a:pt x="15053" y="17744"/>
                      <a:pt x="15038" y="17704"/>
                    </a:cubicBezTo>
                    <a:cubicBezTo>
                      <a:pt x="15029" y="17685"/>
                      <a:pt x="15033" y="17653"/>
                      <a:pt x="15036" y="17634"/>
                    </a:cubicBezTo>
                    <a:lnTo>
                      <a:pt x="15036" y="17634"/>
                    </a:lnTo>
                    <a:cubicBezTo>
                      <a:pt x="15037" y="17634"/>
                      <a:pt x="15038" y="17634"/>
                      <a:pt x="15039" y="17634"/>
                    </a:cubicBezTo>
                    <a:cubicBezTo>
                      <a:pt x="15047" y="17634"/>
                      <a:pt x="15048" y="17630"/>
                      <a:pt x="15046" y="17626"/>
                    </a:cubicBezTo>
                    <a:close/>
                    <a:moveTo>
                      <a:pt x="4962" y="463"/>
                    </a:moveTo>
                    <a:cubicBezTo>
                      <a:pt x="5151" y="463"/>
                      <a:pt x="5344" y="509"/>
                      <a:pt x="5501" y="582"/>
                    </a:cubicBezTo>
                    <a:cubicBezTo>
                      <a:pt x="5708" y="672"/>
                      <a:pt x="5894" y="817"/>
                      <a:pt x="6025" y="995"/>
                    </a:cubicBezTo>
                    <a:lnTo>
                      <a:pt x="6025" y="995"/>
                    </a:lnTo>
                    <a:cubicBezTo>
                      <a:pt x="5866" y="1175"/>
                      <a:pt x="5786" y="1404"/>
                      <a:pt x="5906" y="1642"/>
                    </a:cubicBezTo>
                    <a:cubicBezTo>
                      <a:pt x="5977" y="1777"/>
                      <a:pt x="6129" y="1874"/>
                      <a:pt x="6270" y="1874"/>
                    </a:cubicBezTo>
                    <a:cubicBezTo>
                      <a:pt x="6365" y="1874"/>
                      <a:pt x="6455" y="1831"/>
                      <a:pt x="6513" y="1725"/>
                    </a:cubicBezTo>
                    <a:cubicBezTo>
                      <a:pt x="6604" y="1473"/>
                      <a:pt x="6549" y="1203"/>
                      <a:pt x="6479" y="1003"/>
                    </a:cubicBezTo>
                    <a:lnTo>
                      <a:pt x="6479" y="1003"/>
                    </a:lnTo>
                    <a:cubicBezTo>
                      <a:pt x="6646" y="904"/>
                      <a:pt x="6855" y="868"/>
                      <a:pt x="7049" y="868"/>
                    </a:cubicBezTo>
                    <a:cubicBezTo>
                      <a:pt x="7311" y="868"/>
                      <a:pt x="7584" y="928"/>
                      <a:pt x="7811" y="1071"/>
                    </a:cubicBezTo>
                    <a:cubicBezTo>
                      <a:pt x="7972" y="1163"/>
                      <a:pt x="8123" y="1309"/>
                      <a:pt x="8207" y="1484"/>
                    </a:cubicBezTo>
                    <a:lnTo>
                      <a:pt x="8207" y="1484"/>
                    </a:lnTo>
                    <a:cubicBezTo>
                      <a:pt x="8096" y="1502"/>
                      <a:pt x="7986" y="1540"/>
                      <a:pt x="7882" y="1606"/>
                    </a:cubicBezTo>
                    <a:cubicBezTo>
                      <a:pt x="7692" y="1725"/>
                      <a:pt x="7573" y="1928"/>
                      <a:pt x="7573" y="2154"/>
                    </a:cubicBezTo>
                    <a:cubicBezTo>
                      <a:pt x="7584" y="2392"/>
                      <a:pt x="7751" y="2595"/>
                      <a:pt x="7989" y="2618"/>
                    </a:cubicBezTo>
                    <a:cubicBezTo>
                      <a:pt x="7997" y="2619"/>
                      <a:pt x="8005" y="2619"/>
                      <a:pt x="8013" y="2619"/>
                    </a:cubicBezTo>
                    <a:cubicBezTo>
                      <a:pt x="8241" y="2619"/>
                      <a:pt x="8434" y="2457"/>
                      <a:pt x="8549" y="2273"/>
                    </a:cubicBezTo>
                    <a:cubicBezTo>
                      <a:pt x="8630" y="2127"/>
                      <a:pt x="8667" y="1960"/>
                      <a:pt x="8656" y="1792"/>
                    </a:cubicBezTo>
                    <a:lnTo>
                      <a:pt x="8656" y="1792"/>
                    </a:lnTo>
                    <a:cubicBezTo>
                      <a:pt x="8967" y="1838"/>
                      <a:pt x="9254" y="1977"/>
                      <a:pt x="9478" y="2190"/>
                    </a:cubicBezTo>
                    <a:cubicBezTo>
                      <a:pt x="9644" y="2380"/>
                      <a:pt x="9703" y="2593"/>
                      <a:pt x="9727" y="2842"/>
                    </a:cubicBezTo>
                    <a:lnTo>
                      <a:pt x="9727" y="2842"/>
                    </a:lnTo>
                    <a:cubicBezTo>
                      <a:pt x="9604" y="2925"/>
                      <a:pt x="9485" y="3025"/>
                      <a:pt x="9430" y="3154"/>
                    </a:cubicBezTo>
                    <a:cubicBezTo>
                      <a:pt x="9323" y="3357"/>
                      <a:pt x="9466" y="3642"/>
                      <a:pt x="9680" y="3702"/>
                    </a:cubicBezTo>
                    <a:cubicBezTo>
                      <a:pt x="9710" y="3711"/>
                      <a:pt x="9739" y="3715"/>
                      <a:pt x="9768" y="3715"/>
                    </a:cubicBezTo>
                    <a:cubicBezTo>
                      <a:pt x="9888" y="3715"/>
                      <a:pt x="9994" y="3641"/>
                      <a:pt x="10061" y="3535"/>
                    </a:cubicBezTo>
                    <a:cubicBezTo>
                      <a:pt x="10150" y="3372"/>
                      <a:pt x="10156" y="3148"/>
                      <a:pt x="10130" y="2934"/>
                    </a:cubicBezTo>
                    <a:lnTo>
                      <a:pt x="10130" y="2934"/>
                    </a:lnTo>
                    <a:cubicBezTo>
                      <a:pt x="10235" y="2886"/>
                      <a:pt x="10341" y="2862"/>
                      <a:pt x="10454" y="2845"/>
                    </a:cubicBezTo>
                    <a:cubicBezTo>
                      <a:pt x="10632" y="2845"/>
                      <a:pt x="10835" y="2880"/>
                      <a:pt x="11013" y="2928"/>
                    </a:cubicBezTo>
                    <a:cubicBezTo>
                      <a:pt x="11347" y="3023"/>
                      <a:pt x="11692" y="3202"/>
                      <a:pt x="11942" y="3476"/>
                    </a:cubicBezTo>
                    <a:cubicBezTo>
                      <a:pt x="12001" y="3534"/>
                      <a:pt x="12049" y="3604"/>
                      <a:pt x="12080" y="3680"/>
                    </a:cubicBezTo>
                    <a:lnTo>
                      <a:pt x="12080" y="3680"/>
                    </a:lnTo>
                    <a:cubicBezTo>
                      <a:pt x="11894" y="3836"/>
                      <a:pt x="11684" y="4090"/>
                      <a:pt x="11823" y="4345"/>
                    </a:cubicBezTo>
                    <a:cubicBezTo>
                      <a:pt x="11906" y="4464"/>
                      <a:pt x="12025" y="4523"/>
                      <a:pt x="12156" y="4523"/>
                    </a:cubicBezTo>
                    <a:cubicBezTo>
                      <a:pt x="12323" y="4500"/>
                      <a:pt x="12418" y="4404"/>
                      <a:pt x="12478" y="4249"/>
                    </a:cubicBezTo>
                    <a:cubicBezTo>
                      <a:pt x="12549" y="4077"/>
                      <a:pt x="12556" y="3915"/>
                      <a:pt x="12519" y="3764"/>
                    </a:cubicBezTo>
                    <a:lnTo>
                      <a:pt x="12519" y="3764"/>
                    </a:lnTo>
                    <a:cubicBezTo>
                      <a:pt x="12591" y="3743"/>
                      <a:pt x="12667" y="3732"/>
                      <a:pt x="12744" y="3732"/>
                    </a:cubicBezTo>
                    <a:cubicBezTo>
                      <a:pt x="12842" y="3732"/>
                      <a:pt x="12941" y="3749"/>
                      <a:pt x="13038" y="3785"/>
                    </a:cubicBezTo>
                    <a:cubicBezTo>
                      <a:pt x="13347" y="3892"/>
                      <a:pt x="13645" y="4142"/>
                      <a:pt x="13764" y="4464"/>
                    </a:cubicBezTo>
                    <a:cubicBezTo>
                      <a:pt x="13823" y="4595"/>
                      <a:pt x="13871" y="4761"/>
                      <a:pt x="13895" y="4892"/>
                    </a:cubicBezTo>
                    <a:cubicBezTo>
                      <a:pt x="13895" y="4913"/>
                      <a:pt x="13904" y="4925"/>
                      <a:pt x="13906" y="4952"/>
                    </a:cubicBezTo>
                    <a:lnTo>
                      <a:pt x="13906" y="4952"/>
                    </a:lnTo>
                    <a:cubicBezTo>
                      <a:pt x="13815" y="5013"/>
                      <a:pt x="13728" y="5085"/>
                      <a:pt x="13669" y="5166"/>
                    </a:cubicBezTo>
                    <a:cubicBezTo>
                      <a:pt x="13549" y="5333"/>
                      <a:pt x="13585" y="5523"/>
                      <a:pt x="13752" y="5654"/>
                    </a:cubicBezTo>
                    <a:cubicBezTo>
                      <a:pt x="13826" y="5708"/>
                      <a:pt x="13915" y="5747"/>
                      <a:pt x="14002" y="5747"/>
                    </a:cubicBezTo>
                    <a:cubicBezTo>
                      <a:pt x="14069" y="5747"/>
                      <a:pt x="14135" y="5723"/>
                      <a:pt x="14192" y="5666"/>
                    </a:cubicBezTo>
                    <a:cubicBezTo>
                      <a:pt x="14300" y="5547"/>
                      <a:pt x="14323" y="5381"/>
                      <a:pt x="14323" y="5238"/>
                    </a:cubicBezTo>
                    <a:cubicBezTo>
                      <a:pt x="14323" y="5202"/>
                      <a:pt x="14323" y="5167"/>
                      <a:pt x="14322" y="5131"/>
                    </a:cubicBezTo>
                    <a:lnTo>
                      <a:pt x="14322" y="5131"/>
                    </a:lnTo>
                    <a:cubicBezTo>
                      <a:pt x="14326" y="5131"/>
                      <a:pt x="14331" y="5131"/>
                      <a:pt x="14335" y="5131"/>
                    </a:cubicBezTo>
                    <a:cubicBezTo>
                      <a:pt x="14394" y="5126"/>
                      <a:pt x="14453" y="5123"/>
                      <a:pt x="14512" y="5123"/>
                    </a:cubicBezTo>
                    <a:cubicBezTo>
                      <a:pt x="15183" y="5123"/>
                      <a:pt x="15809" y="5430"/>
                      <a:pt x="16324" y="5857"/>
                    </a:cubicBezTo>
                    <a:cubicBezTo>
                      <a:pt x="16413" y="5932"/>
                      <a:pt x="16499" y="6006"/>
                      <a:pt x="16579" y="6090"/>
                    </a:cubicBezTo>
                    <a:lnTo>
                      <a:pt x="16579" y="6090"/>
                    </a:lnTo>
                    <a:cubicBezTo>
                      <a:pt x="16326" y="6363"/>
                      <a:pt x="16220" y="6889"/>
                      <a:pt x="16609" y="7095"/>
                    </a:cubicBezTo>
                    <a:cubicBezTo>
                      <a:pt x="16674" y="7127"/>
                      <a:pt x="16740" y="7142"/>
                      <a:pt x="16804" y="7142"/>
                    </a:cubicBezTo>
                    <a:cubicBezTo>
                      <a:pt x="16975" y="7142"/>
                      <a:pt x="17133" y="7037"/>
                      <a:pt x="17229" y="6881"/>
                    </a:cubicBezTo>
                    <a:cubicBezTo>
                      <a:pt x="17359" y="6655"/>
                      <a:pt x="17324" y="6393"/>
                      <a:pt x="17205" y="6178"/>
                    </a:cubicBezTo>
                    <a:cubicBezTo>
                      <a:pt x="17197" y="6168"/>
                      <a:pt x="17190" y="6158"/>
                      <a:pt x="17182" y="6147"/>
                    </a:cubicBezTo>
                    <a:lnTo>
                      <a:pt x="17182" y="6147"/>
                    </a:lnTo>
                    <a:cubicBezTo>
                      <a:pt x="17226" y="6138"/>
                      <a:pt x="17269" y="6133"/>
                      <a:pt x="17312" y="6131"/>
                    </a:cubicBezTo>
                    <a:cubicBezTo>
                      <a:pt x="17353" y="6126"/>
                      <a:pt x="17394" y="6123"/>
                      <a:pt x="17436" y="6123"/>
                    </a:cubicBezTo>
                    <a:cubicBezTo>
                      <a:pt x="17682" y="6123"/>
                      <a:pt x="17930" y="6209"/>
                      <a:pt x="18133" y="6321"/>
                    </a:cubicBezTo>
                    <a:cubicBezTo>
                      <a:pt x="18383" y="6464"/>
                      <a:pt x="18669" y="6738"/>
                      <a:pt x="18681" y="7047"/>
                    </a:cubicBezTo>
                    <a:cubicBezTo>
                      <a:pt x="18681" y="7085"/>
                      <a:pt x="18679" y="7120"/>
                      <a:pt x="18673" y="7153"/>
                    </a:cubicBezTo>
                    <a:lnTo>
                      <a:pt x="18673" y="7153"/>
                    </a:lnTo>
                    <a:cubicBezTo>
                      <a:pt x="18608" y="7138"/>
                      <a:pt x="18538" y="7128"/>
                      <a:pt x="18467" y="7128"/>
                    </a:cubicBezTo>
                    <a:cubicBezTo>
                      <a:pt x="18406" y="7128"/>
                      <a:pt x="18345" y="7136"/>
                      <a:pt x="18288" y="7155"/>
                    </a:cubicBezTo>
                    <a:cubicBezTo>
                      <a:pt x="18110" y="7214"/>
                      <a:pt x="18014" y="7369"/>
                      <a:pt x="18062" y="7548"/>
                    </a:cubicBezTo>
                    <a:cubicBezTo>
                      <a:pt x="18096" y="7731"/>
                      <a:pt x="18219" y="7882"/>
                      <a:pt x="18409" y="7882"/>
                    </a:cubicBezTo>
                    <a:cubicBezTo>
                      <a:pt x="18416" y="7882"/>
                      <a:pt x="18424" y="7881"/>
                      <a:pt x="18431" y="7881"/>
                    </a:cubicBezTo>
                    <a:cubicBezTo>
                      <a:pt x="18610" y="7869"/>
                      <a:pt x="18764" y="7750"/>
                      <a:pt x="18883" y="7619"/>
                    </a:cubicBezTo>
                    <a:cubicBezTo>
                      <a:pt x="18885" y="7617"/>
                      <a:pt x="18886" y="7616"/>
                      <a:pt x="18887" y="7614"/>
                    </a:cubicBezTo>
                    <a:lnTo>
                      <a:pt x="18887" y="7614"/>
                    </a:lnTo>
                    <a:cubicBezTo>
                      <a:pt x="18896" y="7621"/>
                      <a:pt x="18909" y="7624"/>
                      <a:pt x="18931" y="7631"/>
                    </a:cubicBezTo>
                    <a:cubicBezTo>
                      <a:pt x="18955" y="7643"/>
                      <a:pt x="19003" y="7678"/>
                      <a:pt x="19026" y="7702"/>
                    </a:cubicBezTo>
                    <a:cubicBezTo>
                      <a:pt x="19288" y="7893"/>
                      <a:pt x="19419" y="8226"/>
                      <a:pt x="19503" y="8524"/>
                    </a:cubicBezTo>
                    <a:cubicBezTo>
                      <a:pt x="19610" y="8869"/>
                      <a:pt x="19669" y="9250"/>
                      <a:pt x="19526" y="9583"/>
                    </a:cubicBezTo>
                    <a:lnTo>
                      <a:pt x="19479" y="9667"/>
                    </a:lnTo>
                    <a:cubicBezTo>
                      <a:pt x="19479" y="9679"/>
                      <a:pt x="19467" y="9679"/>
                      <a:pt x="19467" y="9703"/>
                    </a:cubicBezTo>
                    <a:lnTo>
                      <a:pt x="19419" y="9738"/>
                    </a:lnTo>
                    <a:lnTo>
                      <a:pt x="19372" y="9786"/>
                    </a:lnTo>
                    <a:cubicBezTo>
                      <a:pt x="19324" y="9822"/>
                      <a:pt x="19288" y="9845"/>
                      <a:pt x="19229" y="9881"/>
                    </a:cubicBezTo>
                    <a:cubicBezTo>
                      <a:pt x="19205" y="9891"/>
                      <a:pt x="19183" y="9902"/>
                      <a:pt x="19162" y="9913"/>
                    </a:cubicBezTo>
                    <a:lnTo>
                      <a:pt x="19162" y="9913"/>
                    </a:lnTo>
                    <a:cubicBezTo>
                      <a:pt x="19116" y="9852"/>
                      <a:pt x="19060" y="9794"/>
                      <a:pt x="18991" y="9750"/>
                    </a:cubicBezTo>
                    <a:cubicBezTo>
                      <a:pt x="18940" y="9723"/>
                      <a:pt x="18890" y="9711"/>
                      <a:pt x="18843" y="9711"/>
                    </a:cubicBezTo>
                    <a:cubicBezTo>
                      <a:pt x="18580" y="9711"/>
                      <a:pt x="18403" y="10082"/>
                      <a:pt x="18645" y="10274"/>
                    </a:cubicBezTo>
                    <a:cubicBezTo>
                      <a:pt x="18718" y="10332"/>
                      <a:pt x="18806" y="10355"/>
                      <a:pt x="18900" y="10355"/>
                    </a:cubicBezTo>
                    <a:cubicBezTo>
                      <a:pt x="18915" y="10355"/>
                      <a:pt x="18931" y="10354"/>
                      <a:pt x="18947" y="10353"/>
                    </a:cubicBezTo>
                    <a:lnTo>
                      <a:pt x="18947" y="10353"/>
                    </a:lnTo>
                    <a:cubicBezTo>
                      <a:pt x="18949" y="10359"/>
                      <a:pt x="18952" y="10364"/>
                      <a:pt x="18955" y="10369"/>
                    </a:cubicBezTo>
                    <a:cubicBezTo>
                      <a:pt x="19062" y="10572"/>
                      <a:pt x="19134" y="10846"/>
                      <a:pt x="19145" y="11048"/>
                    </a:cubicBezTo>
                    <a:cubicBezTo>
                      <a:pt x="19169" y="11369"/>
                      <a:pt x="19074" y="11727"/>
                      <a:pt x="18907" y="11977"/>
                    </a:cubicBezTo>
                    <a:cubicBezTo>
                      <a:pt x="18834" y="12091"/>
                      <a:pt x="18737" y="12178"/>
                      <a:pt x="18625" y="12248"/>
                    </a:cubicBezTo>
                    <a:lnTo>
                      <a:pt x="18625" y="12248"/>
                    </a:lnTo>
                    <a:cubicBezTo>
                      <a:pt x="18596" y="12228"/>
                      <a:pt x="18568" y="12209"/>
                      <a:pt x="18538" y="12191"/>
                    </a:cubicBezTo>
                    <a:cubicBezTo>
                      <a:pt x="18425" y="12129"/>
                      <a:pt x="18276" y="12067"/>
                      <a:pt x="18129" y="12067"/>
                    </a:cubicBezTo>
                    <a:cubicBezTo>
                      <a:pt x="18107" y="12067"/>
                      <a:pt x="18084" y="12069"/>
                      <a:pt x="18062" y="12072"/>
                    </a:cubicBezTo>
                    <a:cubicBezTo>
                      <a:pt x="17883" y="12119"/>
                      <a:pt x="17812" y="12286"/>
                      <a:pt x="17824" y="12465"/>
                    </a:cubicBezTo>
                    <a:cubicBezTo>
                      <a:pt x="17843" y="12688"/>
                      <a:pt x="18005" y="12757"/>
                      <a:pt x="18191" y="12757"/>
                    </a:cubicBezTo>
                    <a:cubicBezTo>
                      <a:pt x="18306" y="12757"/>
                      <a:pt x="18431" y="12730"/>
                      <a:pt x="18535" y="12697"/>
                    </a:cubicBezTo>
                    <a:lnTo>
                      <a:pt x="18535" y="12697"/>
                    </a:lnTo>
                    <a:cubicBezTo>
                      <a:pt x="18548" y="12710"/>
                      <a:pt x="18561" y="12724"/>
                      <a:pt x="18574" y="12739"/>
                    </a:cubicBezTo>
                    <a:cubicBezTo>
                      <a:pt x="18569" y="12734"/>
                      <a:pt x="18567" y="12732"/>
                      <a:pt x="18566" y="12732"/>
                    </a:cubicBezTo>
                    <a:lnTo>
                      <a:pt x="18566" y="12732"/>
                    </a:lnTo>
                    <a:cubicBezTo>
                      <a:pt x="18563" y="12732"/>
                      <a:pt x="18588" y="12765"/>
                      <a:pt x="18598" y="12774"/>
                    </a:cubicBezTo>
                    <a:cubicBezTo>
                      <a:pt x="18610" y="12810"/>
                      <a:pt x="18633" y="12822"/>
                      <a:pt x="18645" y="12858"/>
                    </a:cubicBezTo>
                    <a:cubicBezTo>
                      <a:pt x="18669" y="12917"/>
                      <a:pt x="18693" y="12989"/>
                      <a:pt x="18705" y="13048"/>
                    </a:cubicBezTo>
                    <a:cubicBezTo>
                      <a:pt x="18729" y="13179"/>
                      <a:pt x="18729" y="13310"/>
                      <a:pt x="18717" y="13453"/>
                    </a:cubicBezTo>
                    <a:cubicBezTo>
                      <a:pt x="18693" y="13703"/>
                      <a:pt x="18586" y="13953"/>
                      <a:pt x="18419" y="14167"/>
                    </a:cubicBezTo>
                    <a:cubicBezTo>
                      <a:pt x="18341" y="14262"/>
                      <a:pt x="18253" y="14346"/>
                      <a:pt x="18154" y="14417"/>
                    </a:cubicBezTo>
                    <a:lnTo>
                      <a:pt x="18154" y="14417"/>
                    </a:lnTo>
                    <a:cubicBezTo>
                      <a:pt x="18097" y="14381"/>
                      <a:pt x="18032" y="14360"/>
                      <a:pt x="17965" y="14360"/>
                    </a:cubicBezTo>
                    <a:cubicBezTo>
                      <a:pt x="17918" y="14360"/>
                      <a:pt x="17870" y="14370"/>
                      <a:pt x="17824" y="14394"/>
                    </a:cubicBezTo>
                    <a:cubicBezTo>
                      <a:pt x="17645" y="14501"/>
                      <a:pt x="17586" y="14727"/>
                      <a:pt x="17717" y="14882"/>
                    </a:cubicBezTo>
                    <a:cubicBezTo>
                      <a:pt x="17751" y="14907"/>
                      <a:pt x="17798" y="14927"/>
                      <a:pt x="17843" y="14927"/>
                    </a:cubicBezTo>
                    <a:cubicBezTo>
                      <a:pt x="17861" y="14927"/>
                      <a:pt x="17879" y="14924"/>
                      <a:pt x="17895" y="14917"/>
                    </a:cubicBezTo>
                    <a:cubicBezTo>
                      <a:pt x="17925" y="14910"/>
                      <a:pt x="17955" y="14901"/>
                      <a:pt x="17984" y="14891"/>
                    </a:cubicBezTo>
                    <a:lnTo>
                      <a:pt x="17984" y="14891"/>
                    </a:lnTo>
                    <a:cubicBezTo>
                      <a:pt x="18004" y="15021"/>
                      <a:pt x="18014" y="15141"/>
                      <a:pt x="18014" y="15251"/>
                    </a:cubicBezTo>
                    <a:cubicBezTo>
                      <a:pt x="18002" y="15501"/>
                      <a:pt x="17931" y="15775"/>
                      <a:pt x="17800" y="15977"/>
                    </a:cubicBezTo>
                    <a:cubicBezTo>
                      <a:pt x="17681" y="16168"/>
                      <a:pt x="17502" y="16394"/>
                      <a:pt x="17288" y="16465"/>
                    </a:cubicBezTo>
                    <a:cubicBezTo>
                      <a:pt x="17240" y="16489"/>
                      <a:pt x="17181" y="16501"/>
                      <a:pt x="17145" y="16501"/>
                    </a:cubicBezTo>
                    <a:lnTo>
                      <a:pt x="17086" y="16501"/>
                    </a:lnTo>
                    <a:cubicBezTo>
                      <a:pt x="17070" y="16501"/>
                      <a:pt x="17040" y="16496"/>
                      <a:pt x="17027" y="16496"/>
                    </a:cubicBezTo>
                    <a:lnTo>
                      <a:pt x="17027" y="16496"/>
                    </a:lnTo>
                    <a:cubicBezTo>
                      <a:pt x="16999" y="16440"/>
                      <a:pt x="16967" y="16386"/>
                      <a:pt x="16931" y="16334"/>
                    </a:cubicBezTo>
                    <a:cubicBezTo>
                      <a:pt x="16889" y="16272"/>
                      <a:pt x="16830" y="16237"/>
                      <a:pt x="16760" y="16237"/>
                    </a:cubicBezTo>
                    <a:cubicBezTo>
                      <a:pt x="16749" y="16237"/>
                      <a:pt x="16739" y="16238"/>
                      <a:pt x="16728" y="16239"/>
                    </a:cubicBezTo>
                    <a:cubicBezTo>
                      <a:pt x="16645" y="16263"/>
                      <a:pt x="16574" y="16346"/>
                      <a:pt x="16586" y="16418"/>
                    </a:cubicBezTo>
                    <a:cubicBezTo>
                      <a:pt x="16591" y="16461"/>
                      <a:pt x="16601" y="16502"/>
                      <a:pt x="16615" y="16539"/>
                    </a:cubicBezTo>
                    <a:lnTo>
                      <a:pt x="16615" y="16539"/>
                    </a:lnTo>
                    <a:cubicBezTo>
                      <a:pt x="16605" y="16542"/>
                      <a:pt x="16595" y="16545"/>
                      <a:pt x="16586" y="16549"/>
                    </a:cubicBezTo>
                    <a:cubicBezTo>
                      <a:pt x="16859" y="16930"/>
                      <a:pt x="16824" y="17501"/>
                      <a:pt x="16502" y="17823"/>
                    </a:cubicBezTo>
                    <a:cubicBezTo>
                      <a:pt x="16321" y="18011"/>
                      <a:pt x="16062" y="18100"/>
                      <a:pt x="15804" y="18100"/>
                    </a:cubicBezTo>
                    <a:cubicBezTo>
                      <a:pt x="15665" y="18100"/>
                      <a:pt x="15526" y="18074"/>
                      <a:pt x="15399" y="18023"/>
                    </a:cubicBezTo>
                    <a:lnTo>
                      <a:pt x="15399" y="18023"/>
                    </a:lnTo>
                    <a:cubicBezTo>
                      <a:pt x="15502" y="17786"/>
                      <a:pt x="15502" y="17494"/>
                      <a:pt x="15300" y="17311"/>
                    </a:cubicBezTo>
                    <a:cubicBezTo>
                      <a:pt x="15223" y="17246"/>
                      <a:pt x="15135" y="17213"/>
                      <a:pt x="15049" y="17213"/>
                    </a:cubicBezTo>
                    <a:cubicBezTo>
                      <a:pt x="14975" y="17213"/>
                      <a:pt x="14901" y="17237"/>
                      <a:pt x="14835" y="17287"/>
                    </a:cubicBezTo>
                    <a:cubicBezTo>
                      <a:pt x="14681" y="17394"/>
                      <a:pt x="14657" y="17573"/>
                      <a:pt x="14681" y="17751"/>
                    </a:cubicBezTo>
                    <a:cubicBezTo>
                      <a:pt x="14717" y="17897"/>
                      <a:pt x="14801" y="18022"/>
                      <a:pt x="14912" y="18125"/>
                    </a:cubicBezTo>
                    <a:lnTo>
                      <a:pt x="14912" y="18125"/>
                    </a:lnTo>
                    <a:cubicBezTo>
                      <a:pt x="14734" y="18279"/>
                      <a:pt x="14473" y="18342"/>
                      <a:pt x="14224" y="18342"/>
                    </a:cubicBezTo>
                    <a:cubicBezTo>
                      <a:pt x="14100" y="18342"/>
                      <a:pt x="13978" y="18327"/>
                      <a:pt x="13871" y="18299"/>
                    </a:cubicBezTo>
                    <a:cubicBezTo>
                      <a:pt x="13585" y="18239"/>
                      <a:pt x="13276" y="18120"/>
                      <a:pt x="13073" y="17882"/>
                    </a:cubicBezTo>
                    <a:cubicBezTo>
                      <a:pt x="13016" y="17806"/>
                      <a:pt x="12974" y="17712"/>
                      <a:pt x="12956" y="17615"/>
                    </a:cubicBezTo>
                    <a:lnTo>
                      <a:pt x="12956" y="17615"/>
                    </a:lnTo>
                    <a:cubicBezTo>
                      <a:pt x="13111" y="17453"/>
                      <a:pt x="13195" y="17225"/>
                      <a:pt x="13121" y="17001"/>
                    </a:cubicBezTo>
                    <a:cubicBezTo>
                      <a:pt x="13090" y="16917"/>
                      <a:pt x="13016" y="16868"/>
                      <a:pt x="12938" y="16868"/>
                    </a:cubicBezTo>
                    <a:cubicBezTo>
                      <a:pt x="12895" y="16868"/>
                      <a:pt x="12850" y="16883"/>
                      <a:pt x="12811" y="16918"/>
                    </a:cubicBezTo>
                    <a:cubicBezTo>
                      <a:pt x="12655" y="17067"/>
                      <a:pt x="12584" y="17263"/>
                      <a:pt x="12581" y="17463"/>
                    </a:cubicBezTo>
                    <a:lnTo>
                      <a:pt x="12581" y="17463"/>
                    </a:lnTo>
                    <a:cubicBezTo>
                      <a:pt x="12547" y="17481"/>
                      <a:pt x="12512" y="17494"/>
                      <a:pt x="12478" y="17501"/>
                    </a:cubicBezTo>
                    <a:cubicBezTo>
                      <a:pt x="12450" y="17505"/>
                      <a:pt x="12422" y="17507"/>
                      <a:pt x="12393" y="17507"/>
                    </a:cubicBezTo>
                    <a:cubicBezTo>
                      <a:pt x="12153" y="17507"/>
                      <a:pt x="11893" y="17381"/>
                      <a:pt x="11680" y="17275"/>
                    </a:cubicBezTo>
                    <a:cubicBezTo>
                      <a:pt x="11454" y="17168"/>
                      <a:pt x="11216" y="17037"/>
                      <a:pt x="11049" y="16822"/>
                    </a:cubicBezTo>
                    <a:cubicBezTo>
                      <a:pt x="10987" y="16737"/>
                      <a:pt x="10938" y="16636"/>
                      <a:pt x="10917" y="16531"/>
                    </a:cubicBezTo>
                    <a:lnTo>
                      <a:pt x="10917" y="16531"/>
                    </a:lnTo>
                    <a:cubicBezTo>
                      <a:pt x="11054" y="16457"/>
                      <a:pt x="11144" y="16295"/>
                      <a:pt x="11109" y="16144"/>
                    </a:cubicBezTo>
                    <a:cubicBezTo>
                      <a:pt x="11087" y="16001"/>
                      <a:pt x="10974" y="15879"/>
                      <a:pt x="10817" y="15879"/>
                    </a:cubicBezTo>
                    <a:cubicBezTo>
                      <a:pt x="10803" y="15879"/>
                      <a:pt x="10790" y="15880"/>
                      <a:pt x="10775" y="15882"/>
                    </a:cubicBezTo>
                    <a:cubicBezTo>
                      <a:pt x="10620" y="15913"/>
                      <a:pt x="10555" y="16115"/>
                      <a:pt x="10540" y="16277"/>
                    </a:cubicBezTo>
                    <a:lnTo>
                      <a:pt x="10540" y="16277"/>
                    </a:lnTo>
                    <a:cubicBezTo>
                      <a:pt x="10476" y="16277"/>
                      <a:pt x="10414" y="16270"/>
                      <a:pt x="10359" y="16263"/>
                    </a:cubicBezTo>
                    <a:cubicBezTo>
                      <a:pt x="10132" y="16251"/>
                      <a:pt x="9906" y="16191"/>
                      <a:pt x="9716" y="16096"/>
                    </a:cubicBezTo>
                    <a:cubicBezTo>
                      <a:pt x="9347" y="15953"/>
                      <a:pt x="8989" y="15668"/>
                      <a:pt x="8847" y="15275"/>
                    </a:cubicBezTo>
                    <a:cubicBezTo>
                      <a:pt x="8823" y="15179"/>
                      <a:pt x="8775" y="15060"/>
                      <a:pt x="8787" y="14941"/>
                    </a:cubicBezTo>
                    <a:lnTo>
                      <a:pt x="8787" y="14941"/>
                    </a:lnTo>
                    <a:cubicBezTo>
                      <a:pt x="8787" y="14943"/>
                      <a:pt x="8787" y="14943"/>
                      <a:pt x="8787" y="14943"/>
                    </a:cubicBezTo>
                    <a:cubicBezTo>
                      <a:pt x="8787" y="14943"/>
                      <a:pt x="8788" y="14928"/>
                      <a:pt x="8794" y="14917"/>
                    </a:cubicBezTo>
                    <a:lnTo>
                      <a:pt x="8794" y="14917"/>
                    </a:lnTo>
                    <a:cubicBezTo>
                      <a:pt x="8865" y="14885"/>
                      <a:pt x="8934" y="14850"/>
                      <a:pt x="9001" y="14810"/>
                    </a:cubicBezTo>
                    <a:cubicBezTo>
                      <a:pt x="9085" y="14775"/>
                      <a:pt x="9120" y="14656"/>
                      <a:pt x="9061" y="14560"/>
                    </a:cubicBezTo>
                    <a:cubicBezTo>
                      <a:pt x="9002" y="14460"/>
                      <a:pt x="8923" y="14420"/>
                      <a:pt x="8841" y="14420"/>
                    </a:cubicBezTo>
                    <a:cubicBezTo>
                      <a:pt x="8695" y="14420"/>
                      <a:pt x="8538" y="14547"/>
                      <a:pt x="8460" y="14690"/>
                    </a:cubicBezTo>
                    <a:lnTo>
                      <a:pt x="8460" y="14690"/>
                    </a:lnTo>
                    <a:cubicBezTo>
                      <a:pt x="8277" y="14747"/>
                      <a:pt x="8084" y="14775"/>
                      <a:pt x="7891" y="14775"/>
                    </a:cubicBezTo>
                    <a:cubicBezTo>
                      <a:pt x="7404" y="14775"/>
                      <a:pt x="6917" y="14595"/>
                      <a:pt x="6572" y="14251"/>
                    </a:cubicBezTo>
                    <a:cubicBezTo>
                      <a:pt x="6558" y="14236"/>
                      <a:pt x="6543" y="14221"/>
                      <a:pt x="6529" y="14206"/>
                    </a:cubicBezTo>
                    <a:lnTo>
                      <a:pt x="6529" y="14206"/>
                    </a:lnTo>
                    <a:cubicBezTo>
                      <a:pt x="6710" y="14138"/>
                      <a:pt x="6874" y="14019"/>
                      <a:pt x="6930" y="13822"/>
                    </a:cubicBezTo>
                    <a:cubicBezTo>
                      <a:pt x="6999" y="13555"/>
                      <a:pt x="6797" y="13322"/>
                      <a:pt x="6533" y="13322"/>
                    </a:cubicBezTo>
                    <a:cubicBezTo>
                      <a:pt x="6526" y="13322"/>
                      <a:pt x="6519" y="13322"/>
                      <a:pt x="6513" y="13322"/>
                    </a:cubicBezTo>
                    <a:cubicBezTo>
                      <a:pt x="6251" y="13346"/>
                      <a:pt x="6037" y="13536"/>
                      <a:pt x="6025" y="13822"/>
                    </a:cubicBezTo>
                    <a:cubicBezTo>
                      <a:pt x="6022" y="13888"/>
                      <a:pt x="6030" y="13954"/>
                      <a:pt x="6046" y="14017"/>
                    </a:cubicBezTo>
                    <a:lnTo>
                      <a:pt x="6046" y="14017"/>
                    </a:lnTo>
                    <a:cubicBezTo>
                      <a:pt x="5996" y="14023"/>
                      <a:pt x="5946" y="14026"/>
                      <a:pt x="5896" y="14026"/>
                    </a:cubicBezTo>
                    <a:cubicBezTo>
                      <a:pt x="5755" y="14026"/>
                      <a:pt x="5617" y="14003"/>
                      <a:pt x="5489" y="13965"/>
                    </a:cubicBezTo>
                    <a:cubicBezTo>
                      <a:pt x="5025" y="13834"/>
                      <a:pt x="4679" y="13405"/>
                      <a:pt x="4739" y="12917"/>
                    </a:cubicBezTo>
                    <a:cubicBezTo>
                      <a:pt x="4757" y="12797"/>
                      <a:pt x="4654" y="12735"/>
                      <a:pt x="4551" y="12735"/>
                    </a:cubicBezTo>
                    <a:cubicBezTo>
                      <a:pt x="4522" y="12735"/>
                      <a:pt x="4492" y="12740"/>
                      <a:pt x="4465" y="12751"/>
                    </a:cubicBezTo>
                    <a:cubicBezTo>
                      <a:pt x="4330" y="12812"/>
                      <a:pt x="4186" y="12840"/>
                      <a:pt x="4041" y="12840"/>
                    </a:cubicBezTo>
                    <a:cubicBezTo>
                      <a:pt x="3765" y="12840"/>
                      <a:pt x="3485" y="12740"/>
                      <a:pt x="3251" y="12584"/>
                    </a:cubicBezTo>
                    <a:cubicBezTo>
                      <a:pt x="3072" y="12465"/>
                      <a:pt x="2941" y="12298"/>
                      <a:pt x="2834" y="12119"/>
                    </a:cubicBezTo>
                    <a:cubicBezTo>
                      <a:pt x="2828" y="12105"/>
                      <a:pt x="2822" y="12090"/>
                      <a:pt x="2816" y="12074"/>
                    </a:cubicBezTo>
                    <a:lnTo>
                      <a:pt x="2816" y="12074"/>
                    </a:lnTo>
                    <a:cubicBezTo>
                      <a:pt x="2879" y="12009"/>
                      <a:pt x="2934" y="11936"/>
                      <a:pt x="2977" y="11858"/>
                    </a:cubicBezTo>
                    <a:cubicBezTo>
                      <a:pt x="3048" y="11727"/>
                      <a:pt x="3072" y="11548"/>
                      <a:pt x="3048" y="11393"/>
                    </a:cubicBezTo>
                    <a:cubicBezTo>
                      <a:pt x="3019" y="11278"/>
                      <a:pt x="2911" y="11228"/>
                      <a:pt x="2799" y="11228"/>
                    </a:cubicBezTo>
                    <a:cubicBezTo>
                      <a:pt x="2726" y="11228"/>
                      <a:pt x="2652" y="11249"/>
                      <a:pt x="2596" y="11286"/>
                    </a:cubicBezTo>
                    <a:cubicBezTo>
                      <a:pt x="2402" y="11441"/>
                      <a:pt x="2397" y="11715"/>
                      <a:pt x="2460" y="11946"/>
                    </a:cubicBezTo>
                    <a:lnTo>
                      <a:pt x="2460" y="11946"/>
                    </a:lnTo>
                    <a:cubicBezTo>
                      <a:pt x="2416" y="11984"/>
                      <a:pt x="2368" y="12015"/>
                      <a:pt x="2322" y="12036"/>
                    </a:cubicBezTo>
                    <a:cubicBezTo>
                      <a:pt x="2242" y="12076"/>
                      <a:pt x="2161" y="12093"/>
                      <a:pt x="2081" y="12093"/>
                    </a:cubicBezTo>
                    <a:cubicBezTo>
                      <a:pt x="1945" y="12093"/>
                      <a:pt x="1811" y="12044"/>
                      <a:pt x="1691" y="11977"/>
                    </a:cubicBezTo>
                    <a:cubicBezTo>
                      <a:pt x="1334" y="11750"/>
                      <a:pt x="1107" y="11310"/>
                      <a:pt x="1191" y="10905"/>
                    </a:cubicBezTo>
                    <a:cubicBezTo>
                      <a:pt x="1203" y="10798"/>
                      <a:pt x="1227" y="10726"/>
                      <a:pt x="1286" y="10655"/>
                    </a:cubicBezTo>
                    <a:cubicBezTo>
                      <a:pt x="1287" y="10654"/>
                      <a:pt x="1288" y="10652"/>
                      <a:pt x="1289" y="10651"/>
                    </a:cubicBezTo>
                    <a:lnTo>
                      <a:pt x="1289" y="10651"/>
                    </a:lnTo>
                    <a:cubicBezTo>
                      <a:pt x="1439" y="10588"/>
                      <a:pt x="1568" y="10478"/>
                      <a:pt x="1643" y="10322"/>
                    </a:cubicBezTo>
                    <a:cubicBezTo>
                      <a:pt x="1717" y="10196"/>
                      <a:pt x="1633" y="10051"/>
                      <a:pt x="1498" y="10051"/>
                    </a:cubicBezTo>
                    <a:cubicBezTo>
                      <a:pt x="1480" y="10051"/>
                      <a:pt x="1461" y="10054"/>
                      <a:pt x="1441" y="10060"/>
                    </a:cubicBezTo>
                    <a:cubicBezTo>
                      <a:pt x="1212" y="10114"/>
                      <a:pt x="1054" y="10260"/>
                      <a:pt x="958" y="10446"/>
                    </a:cubicBezTo>
                    <a:lnTo>
                      <a:pt x="958" y="10446"/>
                    </a:lnTo>
                    <a:cubicBezTo>
                      <a:pt x="953" y="10446"/>
                      <a:pt x="947" y="10446"/>
                      <a:pt x="942" y="10446"/>
                    </a:cubicBezTo>
                    <a:cubicBezTo>
                      <a:pt x="897" y="10446"/>
                      <a:pt x="853" y="10440"/>
                      <a:pt x="810" y="10429"/>
                    </a:cubicBezTo>
                    <a:cubicBezTo>
                      <a:pt x="595" y="10369"/>
                      <a:pt x="453" y="10143"/>
                      <a:pt x="393" y="9917"/>
                    </a:cubicBezTo>
                    <a:cubicBezTo>
                      <a:pt x="334" y="9703"/>
                      <a:pt x="357" y="9441"/>
                      <a:pt x="453" y="9226"/>
                    </a:cubicBezTo>
                    <a:cubicBezTo>
                      <a:pt x="548" y="9024"/>
                      <a:pt x="715" y="8869"/>
                      <a:pt x="929" y="8845"/>
                    </a:cubicBezTo>
                    <a:cubicBezTo>
                      <a:pt x="1096" y="8845"/>
                      <a:pt x="1191" y="8643"/>
                      <a:pt x="1072" y="8536"/>
                    </a:cubicBezTo>
                    <a:cubicBezTo>
                      <a:pt x="1030" y="8498"/>
                      <a:pt x="991" y="8457"/>
                      <a:pt x="956" y="8414"/>
                    </a:cubicBezTo>
                    <a:lnTo>
                      <a:pt x="956" y="8414"/>
                    </a:lnTo>
                    <a:lnTo>
                      <a:pt x="965" y="8393"/>
                    </a:lnTo>
                    <a:cubicBezTo>
                      <a:pt x="956" y="8393"/>
                      <a:pt x="948" y="8393"/>
                      <a:pt x="939" y="8393"/>
                    </a:cubicBezTo>
                    <a:lnTo>
                      <a:pt x="939" y="8393"/>
                    </a:lnTo>
                    <a:cubicBezTo>
                      <a:pt x="688" y="8070"/>
                      <a:pt x="620" y="7615"/>
                      <a:pt x="774" y="7214"/>
                    </a:cubicBezTo>
                    <a:cubicBezTo>
                      <a:pt x="899" y="6898"/>
                      <a:pt x="1157" y="6658"/>
                      <a:pt x="1464" y="6541"/>
                    </a:cubicBezTo>
                    <a:lnTo>
                      <a:pt x="1464" y="6541"/>
                    </a:lnTo>
                    <a:cubicBezTo>
                      <a:pt x="1506" y="6550"/>
                      <a:pt x="1548" y="6554"/>
                      <a:pt x="1590" y="6554"/>
                    </a:cubicBezTo>
                    <a:cubicBezTo>
                      <a:pt x="1797" y="6554"/>
                      <a:pt x="2000" y="6450"/>
                      <a:pt x="2084" y="6226"/>
                    </a:cubicBezTo>
                    <a:cubicBezTo>
                      <a:pt x="2119" y="6107"/>
                      <a:pt x="2024" y="5988"/>
                      <a:pt x="1905" y="5988"/>
                    </a:cubicBezTo>
                    <a:cubicBezTo>
                      <a:pt x="1709" y="5988"/>
                      <a:pt x="1519" y="6025"/>
                      <a:pt x="1343" y="6094"/>
                    </a:cubicBezTo>
                    <a:lnTo>
                      <a:pt x="1343" y="6094"/>
                    </a:lnTo>
                    <a:cubicBezTo>
                      <a:pt x="1257" y="5887"/>
                      <a:pt x="1281" y="5621"/>
                      <a:pt x="1322" y="5416"/>
                    </a:cubicBezTo>
                    <a:cubicBezTo>
                      <a:pt x="1369" y="5119"/>
                      <a:pt x="1453" y="4833"/>
                      <a:pt x="1572" y="4559"/>
                    </a:cubicBezTo>
                    <a:cubicBezTo>
                      <a:pt x="1691" y="4321"/>
                      <a:pt x="1846" y="4071"/>
                      <a:pt x="2060" y="3940"/>
                    </a:cubicBezTo>
                    <a:cubicBezTo>
                      <a:pt x="2108" y="3910"/>
                      <a:pt x="2159" y="3886"/>
                      <a:pt x="2211" y="3869"/>
                    </a:cubicBezTo>
                    <a:lnTo>
                      <a:pt x="2211" y="3869"/>
                    </a:lnTo>
                    <a:cubicBezTo>
                      <a:pt x="2251" y="3902"/>
                      <a:pt x="2296" y="3930"/>
                      <a:pt x="2346" y="3952"/>
                    </a:cubicBezTo>
                    <a:cubicBezTo>
                      <a:pt x="2433" y="3998"/>
                      <a:pt x="2534" y="4025"/>
                      <a:pt x="2634" y="4025"/>
                    </a:cubicBezTo>
                    <a:cubicBezTo>
                      <a:pt x="2739" y="4025"/>
                      <a:pt x="2844" y="3995"/>
                      <a:pt x="2929" y="3928"/>
                    </a:cubicBezTo>
                    <a:cubicBezTo>
                      <a:pt x="3036" y="3845"/>
                      <a:pt x="3048" y="3726"/>
                      <a:pt x="2977" y="3630"/>
                    </a:cubicBezTo>
                    <a:cubicBezTo>
                      <a:pt x="2827" y="3449"/>
                      <a:pt x="2603" y="3367"/>
                      <a:pt x="2380" y="3367"/>
                    </a:cubicBezTo>
                    <a:cubicBezTo>
                      <a:pt x="2366" y="3367"/>
                      <a:pt x="2352" y="3367"/>
                      <a:pt x="2338" y="3368"/>
                    </a:cubicBezTo>
                    <a:lnTo>
                      <a:pt x="2338" y="3368"/>
                    </a:lnTo>
                    <a:cubicBezTo>
                      <a:pt x="2292" y="3137"/>
                      <a:pt x="2351" y="2869"/>
                      <a:pt x="2453" y="2654"/>
                    </a:cubicBezTo>
                    <a:cubicBezTo>
                      <a:pt x="2643" y="2237"/>
                      <a:pt x="3048" y="1868"/>
                      <a:pt x="3524" y="1868"/>
                    </a:cubicBezTo>
                    <a:cubicBezTo>
                      <a:pt x="3533" y="1868"/>
                      <a:pt x="3542" y="1868"/>
                      <a:pt x="3550" y="1869"/>
                    </a:cubicBezTo>
                    <a:lnTo>
                      <a:pt x="3550" y="1869"/>
                    </a:lnTo>
                    <a:cubicBezTo>
                      <a:pt x="3660" y="2061"/>
                      <a:pt x="3849" y="2223"/>
                      <a:pt x="4054" y="2223"/>
                    </a:cubicBezTo>
                    <a:cubicBezTo>
                      <a:pt x="4134" y="2223"/>
                      <a:pt x="4217" y="2199"/>
                      <a:pt x="4298" y="2142"/>
                    </a:cubicBezTo>
                    <a:cubicBezTo>
                      <a:pt x="4382" y="2083"/>
                      <a:pt x="4417" y="1975"/>
                      <a:pt x="4358" y="1880"/>
                    </a:cubicBezTo>
                    <a:cubicBezTo>
                      <a:pt x="4242" y="1658"/>
                      <a:pt x="4054" y="1526"/>
                      <a:pt x="3839" y="1464"/>
                    </a:cubicBezTo>
                    <a:lnTo>
                      <a:pt x="3839" y="1464"/>
                    </a:lnTo>
                    <a:cubicBezTo>
                      <a:pt x="3862" y="1244"/>
                      <a:pt x="3962" y="1023"/>
                      <a:pt x="4108" y="856"/>
                    </a:cubicBezTo>
                    <a:cubicBezTo>
                      <a:pt x="4286" y="666"/>
                      <a:pt x="4536" y="511"/>
                      <a:pt x="4798" y="475"/>
                    </a:cubicBezTo>
                    <a:cubicBezTo>
                      <a:pt x="4852" y="467"/>
                      <a:pt x="4907" y="463"/>
                      <a:pt x="4962" y="463"/>
                    </a:cubicBezTo>
                    <a:close/>
                    <a:moveTo>
                      <a:pt x="4942" y="1"/>
                    </a:moveTo>
                    <a:cubicBezTo>
                      <a:pt x="4854" y="1"/>
                      <a:pt x="4766" y="8"/>
                      <a:pt x="4679" y="23"/>
                    </a:cubicBezTo>
                    <a:cubicBezTo>
                      <a:pt x="4016" y="122"/>
                      <a:pt x="3445" y="745"/>
                      <a:pt x="3443" y="1425"/>
                    </a:cubicBezTo>
                    <a:lnTo>
                      <a:pt x="3443" y="1425"/>
                    </a:lnTo>
                    <a:cubicBezTo>
                      <a:pt x="3189" y="1441"/>
                      <a:pt x="2934" y="1529"/>
                      <a:pt x="2739" y="1666"/>
                    </a:cubicBezTo>
                    <a:cubicBezTo>
                      <a:pt x="2453" y="1856"/>
                      <a:pt x="2227" y="2118"/>
                      <a:pt x="2084" y="2440"/>
                    </a:cubicBezTo>
                    <a:cubicBezTo>
                      <a:pt x="1944" y="2754"/>
                      <a:pt x="1873" y="3137"/>
                      <a:pt x="1970" y="3465"/>
                    </a:cubicBezTo>
                    <a:lnTo>
                      <a:pt x="1970" y="3465"/>
                    </a:lnTo>
                    <a:cubicBezTo>
                      <a:pt x="1656" y="3629"/>
                      <a:pt x="1439" y="3917"/>
                      <a:pt x="1274" y="4226"/>
                    </a:cubicBezTo>
                    <a:cubicBezTo>
                      <a:pt x="1084" y="4583"/>
                      <a:pt x="965" y="4976"/>
                      <a:pt x="929" y="5381"/>
                    </a:cubicBezTo>
                    <a:cubicBezTo>
                      <a:pt x="910" y="5658"/>
                      <a:pt x="906" y="5997"/>
                      <a:pt x="1053" y="6243"/>
                    </a:cubicBezTo>
                    <a:lnTo>
                      <a:pt x="1053" y="6243"/>
                    </a:lnTo>
                    <a:cubicBezTo>
                      <a:pt x="782" y="6419"/>
                      <a:pt x="565" y="6678"/>
                      <a:pt x="441" y="6988"/>
                    </a:cubicBezTo>
                    <a:cubicBezTo>
                      <a:pt x="242" y="7474"/>
                      <a:pt x="333" y="8042"/>
                      <a:pt x="630" y="8466"/>
                    </a:cubicBezTo>
                    <a:lnTo>
                      <a:pt x="630" y="8466"/>
                    </a:lnTo>
                    <a:cubicBezTo>
                      <a:pt x="264" y="8636"/>
                      <a:pt x="52" y="9077"/>
                      <a:pt x="24" y="9488"/>
                    </a:cubicBezTo>
                    <a:cubicBezTo>
                      <a:pt x="1" y="10029"/>
                      <a:pt x="289" y="10636"/>
                      <a:pt x="867" y="10709"/>
                    </a:cubicBezTo>
                    <a:lnTo>
                      <a:pt x="867" y="10709"/>
                    </a:lnTo>
                    <a:cubicBezTo>
                      <a:pt x="825" y="10912"/>
                      <a:pt x="836" y="11131"/>
                      <a:pt x="893" y="11322"/>
                    </a:cubicBezTo>
                    <a:cubicBezTo>
                      <a:pt x="1025" y="11860"/>
                      <a:pt x="1542" y="12368"/>
                      <a:pt x="2118" y="12368"/>
                    </a:cubicBezTo>
                    <a:cubicBezTo>
                      <a:pt x="2166" y="12368"/>
                      <a:pt x="2214" y="12365"/>
                      <a:pt x="2262" y="12358"/>
                    </a:cubicBezTo>
                    <a:cubicBezTo>
                      <a:pt x="2376" y="12344"/>
                      <a:pt x="2486" y="12306"/>
                      <a:pt x="2587" y="12250"/>
                    </a:cubicBezTo>
                    <a:lnTo>
                      <a:pt x="2587" y="12250"/>
                    </a:lnTo>
                    <a:cubicBezTo>
                      <a:pt x="2687" y="12434"/>
                      <a:pt x="2817" y="12593"/>
                      <a:pt x="2977" y="12715"/>
                    </a:cubicBezTo>
                    <a:cubicBezTo>
                      <a:pt x="3288" y="12971"/>
                      <a:pt x="3680" y="13116"/>
                      <a:pt x="4071" y="13116"/>
                    </a:cubicBezTo>
                    <a:cubicBezTo>
                      <a:pt x="4181" y="13116"/>
                      <a:pt x="4292" y="13105"/>
                      <a:pt x="4401" y="13081"/>
                    </a:cubicBezTo>
                    <a:lnTo>
                      <a:pt x="4401" y="13081"/>
                    </a:lnTo>
                    <a:cubicBezTo>
                      <a:pt x="4451" y="13586"/>
                      <a:pt x="4841" y="14030"/>
                      <a:pt x="5310" y="14203"/>
                    </a:cubicBezTo>
                    <a:cubicBezTo>
                      <a:pt x="5493" y="14276"/>
                      <a:pt x="5684" y="14304"/>
                      <a:pt x="5879" y="14304"/>
                    </a:cubicBezTo>
                    <a:cubicBezTo>
                      <a:pt x="5974" y="14304"/>
                      <a:pt x="6071" y="14297"/>
                      <a:pt x="6167" y="14286"/>
                    </a:cubicBezTo>
                    <a:lnTo>
                      <a:pt x="6167" y="14286"/>
                    </a:lnTo>
                    <a:cubicBezTo>
                      <a:pt x="6246" y="14407"/>
                      <a:pt x="6348" y="14513"/>
                      <a:pt x="6453" y="14596"/>
                    </a:cubicBezTo>
                    <a:cubicBezTo>
                      <a:pt x="6680" y="14775"/>
                      <a:pt x="6918" y="14906"/>
                      <a:pt x="7180" y="14989"/>
                    </a:cubicBezTo>
                    <a:cubicBezTo>
                      <a:pt x="7410" y="15067"/>
                      <a:pt x="7652" y="15106"/>
                      <a:pt x="7895" y="15106"/>
                    </a:cubicBezTo>
                    <a:cubicBezTo>
                      <a:pt x="8067" y="15106"/>
                      <a:pt x="8239" y="15086"/>
                      <a:pt x="8407" y="15047"/>
                    </a:cubicBezTo>
                    <a:lnTo>
                      <a:pt x="8407" y="15047"/>
                    </a:lnTo>
                    <a:cubicBezTo>
                      <a:pt x="8429" y="15252"/>
                      <a:pt x="8516" y="15460"/>
                      <a:pt x="8608" y="15620"/>
                    </a:cubicBezTo>
                    <a:cubicBezTo>
                      <a:pt x="8906" y="16108"/>
                      <a:pt x="9442" y="16418"/>
                      <a:pt x="10001" y="16537"/>
                    </a:cubicBezTo>
                    <a:cubicBezTo>
                      <a:pt x="10153" y="16571"/>
                      <a:pt x="10340" y="16605"/>
                      <a:pt x="10523" y="16605"/>
                    </a:cubicBezTo>
                    <a:cubicBezTo>
                      <a:pt x="10532" y="16605"/>
                      <a:pt x="10541" y="16605"/>
                      <a:pt x="10550" y="16605"/>
                    </a:cubicBezTo>
                    <a:lnTo>
                      <a:pt x="10550" y="16605"/>
                    </a:lnTo>
                    <a:cubicBezTo>
                      <a:pt x="10568" y="16686"/>
                      <a:pt x="10598" y="16765"/>
                      <a:pt x="10632" y="16834"/>
                    </a:cubicBezTo>
                    <a:cubicBezTo>
                      <a:pt x="10787" y="17156"/>
                      <a:pt x="11085" y="17370"/>
                      <a:pt x="11394" y="17525"/>
                    </a:cubicBezTo>
                    <a:cubicBezTo>
                      <a:pt x="11688" y="17672"/>
                      <a:pt x="12045" y="17850"/>
                      <a:pt x="12394" y="17850"/>
                    </a:cubicBezTo>
                    <a:cubicBezTo>
                      <a:pt x="12470" y="17850"/>
                      <a:pt x="12546" y="17842"/>
                      <a:pt x="12621" y="17823"/>
                    </a:cubicBezTo>
                    <a:cubicBezTo>
                      <a:pt x="12628" y="17821"/>
                      <a:pt x="12635" y="17818"/>
                      <a:pt x="12642" y="17816"/>
                    </a:cubicBezTo>
                    <a:lnTo>
                      <a:pt x="12642" y="17816"/>
                    </a:lnTo>
                    <a:cubicBezTo>
                      <a:pt x="12653" y="17847"/>
                      <a:pt x="12666" y="17877"/>
                      <a:pt x="12680" y="17906"/>
                    </a:cubicBezTo>
                    <a:cubicBezTo>
                      <a:pt x="12835" y="18263"/>
                      <a:pt x="13228" y="18466"/>
                      <a:pt x="13585" y="18585"/>
                    </a:cubicBezTo>
                    <a:cubicBezTo>
                      <a:pt x="13771" y="18644"/>
                      <a:pt x="13982" y="18678"/>
                      <a:pt x="14195" y="18678"/>
                    </a:cubicBezTo>
                    <a:cubicBezTo>
                      <a:pt x="14566" y="18678"/>
                      <a:pt x="14943" y="18574"/>
                      <a:pt x="15198" y="18317"/>
                    </a:cubicBezTo>
                    <a:lnTo>
                      <a:pt x="15198" y="18317"/>
                    </a:lnTo>
                    <a:cubicBezTo>
                      <a:pt x="15273" y="18354"/>
                      <a:pt x="15352" y="18383"/>
                      <a:pt x="15431" y="18406"/>
                    </a:cubicBezTo>
                    <a:cubicBezTo>
                      <a:pt x="15551" y="18437"/>
                      <a:pt x="15679" y="18453"/>
                      <a:pt x="15809" y="18453"/>
                    </a:cubicBezTo>
                    <a:cubicBezTo>
                      <a:pt x="16027" y="18453"/>
                      <a:pt x="16249" y="18408"/>
                      <a:pt x="16443" y="18311"/>
                    </a:cubicBezTo>
                    <a:cubicBezTo>
                      <a:pt x="16980" y="18051"/>
                      <a:pt x="17242" y="17427"/>
                      <a:pt x="17145" y="16860"/>
                    </a:cubicBezTo>
                    <a:lnTo>
                      <a:pt x="17145" y="16860"/>
                    </a:lnTo>
                    <a:cubicBezTo>
                      <a:pt x="17153" y="16859"/>
                      <a:pt x="17161" y="16859"/>
                      <a:pt x="17169" y="16858"/>
                    </a:cubicBezTo>
                    <a:cubicBezTo>
                      <a:pt x="17479" y="16834"/>
                      <a:pt x="17740" y="16656"/>
                      <a:pt x="17931" y="16441"/>
                    </a:cubicBezTo>
                    <a:cubicBezTo>
                      <a:pt x="18157" y="16203"/>
                      <a:pt x="18300" y="15882"/>
                      <a:pt x="18372" y="15572"/>
                    </a:cubicBezTo>
                    <a:cubicBezTo>
                      <a:pt x="18424" y="15312"/>
                      <a:pt x="18457" y="14969"/>
                      <a:pt x="18361" y="14704"/>
                    </a:cubicBezTo>
                    <a:lnTo>
                      <a:pt x="18361" y="14704"/>
                    </a:lnTo>
                    <a:cubicBezTo>
                      <a:pt x="18868" y="14359"/>
                      <a:pt x="19175" y="13723"/>
                      <a:pt x="19110" y="13108"/>
                    </a:cubicBezTo>
                    <a:cubicBezTo>
                      <a:pt x="19086" y="12905"/>
                      <a:pt x="19026" y="12715"/>
                      <a:pt x="18931" y="12548"/>
                    </a:cubicBezTo>
                    <a:cubicBezTo>
                      <a:pt x="18924" y="12537"/>
                      <a:pt x="18916" y="12527"/>
                      <a:pt x="18909" y="12516"/>
                    </a:cubicBezTo>
                    <a:lnTo>
                      <a:pt x="18909" y="12516"/>
                    </a:lnTo>
                    <a:cubicBezTo>
                      <a:pt x="18978" y="12472"/>
                      <a:pt x="19045" y="12423"/>
                      <a:pt x="19110" y="12370"/>
                    </a:cubicBezTo>
                    <a:cubicBezTo>
                      <a:pt x="19264" y="12215"/>
                      <a:pt x="19372" y="11989"/>
                      <a:pt x="19443" y="11762"/>
                    </a:cubicBezTo>
                    <a:cubicBezTo>
                      <a:pt x="19562" y="11381"/>
                      <a:pt x="19598" y="10976"/>
                      <a:pt x="19479" y="10572"/>
                    </a:cubicBezTo>
                    <a:cubicBezTo>
                      <a:pt x="19446" y="10459"/>
                      <a:pt x="19403" y="10340"/>
                      <a:pt x="19349" y="10231"/>
                    </a:cubicBezTo>
                    <a:lnTo>
                      <a:pt x="19349" y="10231"/>
                    </a:lnTo>
                    <a:cubicBezTo>
                      <a:pt x="19402" y="10205"/>
                      <a:pt x="19450" y="10179"/>
                      <a:pt x="19491" y="10155"/>
                    </a:cubicBezTo>
                    <a:cubicBezTo>
                      <a:pt x="19622" y="10084"/>
                      <a:pt x="19765" y="9976"/>
                      <a:pt x="19836" y="9845"/>
                    </a:cubicBezTo>
                    <a:cubicBezTo>
                      <a:pt x="19967" y="9631"/>
                      <a:pt x="20015" y="9369"/>
                      <a:pt x="20015" y="9131"/>
                    </a:cubicBezTo>
                    <a:cubicBezTo>
                      <a:pt x="20015" y="8667"/>
                      <a:pt x="19860" y="8167"/>
                      <a:pt x="19610" y="7774"/>
                    </a:cubicBezTo>
                    <a:cubicBezTo>
                      <a:pt x="19472" y="7563"/>
                      <a:pt x="19290" y="7396"/>
                      <a:pt x="19067" y="7285"/>
                    </a:cubicBezTo>
                    <a:lnTo>
                      <a:pt x="19067" y="7285"/>
                    </a:lnTo>
                    <a:cubicBezTo>
                      <a:pt x="19087" y="7225"/>
                      <a:pt x="19102" y="7162"/>
                      <a:pt x="19110" y="7095"/>
                    </a:cubicBezTo>
                    <a:cubicBezTo>
                      <a:pt x="19122" y="6845"/>
                      <a:pt x="18991" y="6607"/>
                      <a:pt x="18836" y="6393"/>
                    </a:cubicBezTo>
                    <a:cubicBezTo>
                      <a:pt x="18532" y="6000"/>
                      <a:pt x="17988" y="5731"/>
                      <a:pt x="17468" y="5731"/>
                    </a:cubicBezTo>
                    <a:cubicBezTo>
                      <a:pt x="17277" y="5731"/>
                      <a:pt x="17089" y="5768"/>
                      <a:pt x="16917" y="5848"/>
                    </a:cubicBezTo>
                    <a:lnTo>
                      <a:pt x="16917" y="5848"/>
                    </a:lnTo>
                    <a:cubicBezTo>
                      <a:pt x="16841" y="5773"/>
                      <a:pt x="16761" y="5701"/>
                      <a:pt x="16681" y="5631"/>
                    </a:cubicBezTo>
                    <a:cubicBezTo>
                      <a:pt x="16490" y="5464"/>
                      <a:pt x="16276" y="5321"/>
                      <a:pt x="16074" y="5202"/>
                    </a:cubicBezTo>
                    <a:cubicBezTo>
                      <a:pt x="15633" y="4952"/>
                      <a:pt x="15157" y="4785"/>
                      <a:pt x="14669" y="4773"/>
                    </a:cubicBezTo>
                    <a:cubicBezTo>
                      <a:pt x="14620" y="4768"/>
                      <a:pt x="14570" y="4765"/>
                      <a:pt x="14521" y="4765"/>
                    </a:cubicBezTo>
                    <a:cubicBezTo>
                      <a:pt x="14443" y="4765"/>
                      <a:pt x="14365" y="4772"/>
                      <a:pt x="14288" y="4788"/>
                    </a:cubicBezTo>
                    <a:lnTo>
                      <a:pt x="14288" y="4788"/>
                    </a:lnTo>
                    <a:cubicBezTo>
                      <a:pt x="14288" y="4787"/>
                      <a:pt x="14288" y="4786"/>
                      <a:pt x="14288" y="4785"/>
                    </a:cubicBezTo>
                    <a:cubicBezTo>
                      <a:pt x="14228" y="4559"/>
                      <a:pt x="14145" y="4321"/>
                      <a:pt x="14026" y="4130"/>
                    </a:cubicBezTo>
                    <a:cubicBezTo>
                      <a:pt x="13895" y="3928"/>
                      <a:pt x="13704" y="3761"/>
                      <a:pt x="13490" y="3642"/>
                    </a:cubicBezTo>
                    <a:cubicBezTo>
                      <a:pt x="13270" y="3505"/>
                      <a:pt x="13026" y="3431"/>
                      <a:pt x="12784" y="3431"/>
                    </a:cubicBezTo>
                    <a:cubicBezTo>
                      <a:pt x="12655" y="3431"/>
                      <a:pt x="12527" y="3452"/>
                      <a:pt x="12404" y="3497"/>
                    </a:cubicBezTo>
                    <a:lnTo>
                      <a:pt x="12404" y="3497"/>
                    </a:lnTo>
                    <a:cubicBezTo>
                      <a:pt x="12286" y="3307"/>
                      <a:pt x="12106" y="3144"/>
                      <a:pt x="11918" y="3011"/>
                    </a:cubicBezTo>
                    <a:cubicBezTo>
                      <a:pt x="11545" y="2758"/>
                      <a:pt x="11070" y="2567"/>
                      <a:pt x="10615" y="2567"/>
                    </a:cubicBezTo>
                    <a:cubicBezTo>
                      <a:pt x="10577" y="2567"/>
                      <a:pt x="10539" y="2568"/>
                      <a:pt x="10501" y="2571"/>
                    </a:cubicBezTo>
                    <a:cubicBezTo>
                      <a:pt x="10356" y="2578"/>
                      <a:pt x="10215" y="2607"/>
                      <a:pt x="10081" y="2656"/>
                    </a:cubicBezTo>
                    <a:lnTo>
                      <a:pt x="10081" y="2656"/>
                    </a:lnTo>
                    <a:cubicBezTo>
                      <a:pt x="10075" y="2627"/>
                      <a:pt x="10068" y="2598"/>
                      <a:pt x="10061" y="2571"/>
                    </a:cubicBezTo>
                    <a:cubicBezTo>
                      <a:pt x="9942" y="2166"/>
                      <a:pt x="9668" y="1856"/>
                      <a:pt x="9299" y="1678"/>
                    </a:cubicBezTo>
                    <a:cubicBezTo>
                      <a:pt x="9073" y="1571"/>
                      <a:pt x="8835" y="1511"/>
                      <a:pt x="8596" y="1487"/>
                    </a:cubicBezTo>
                    <a:cubicBezTo>
                      <a:pt x="8592" y="1487"/>
                      <a:pt x="8588" y="1486"/>
                      <a:pt x="8583" y="1485"/>
                    </a:cubicBezTo>
                    <a:lnTo>
                      <a:pt x="8583" y="1485"/>
                    </a:lnTo>
                    <a:cubicBezTo>
                      <a:pt x="8436" y="1097"/>
                      <a:pt x="8096" y="835"/>
                      <a:pt x="7704" y="690"/>
                    </a:cubicBezTo>
                    <a:cubicBezTo>
                      <a:pt x="7504" y="616"/>
                      <a:pt x="7286" y="577"/>
                      <a:pt x="7067" y="577"/>
                    </a:cubicBezTo>
                    <a:cubicBezTo>
                      <a:pt x="6895" y="577"/>
                      <a:pt x="6723" y="601"/>
                      <a:pt x="6561" y="654"/>
                    </a:cubicBezTo>
                    <a:cubicBezTo>
                      <a:pt x="6492" y="675"/>
                      <a:pt x="6421" y="704"/>
                      <a:pt x="6351" y="742"/>
                    </a:cubicBezTo>
                    <a:lnTo>
                      <a:pt x="6351" y="742"/>
                    </a:lnTo>
                    <a:cubicBezTo>
                      <a:pt x="6054" y="284"/>
                      <a:pt x="5494" y="1"/>
                      <a:pt x="494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>
                <a:off x="2577400" y="3380000"/>
                <a:ext cx="81875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3079" extrusionOk="0">
                    <a:moveTo>
                      <a:pt x="1520" y="373"/>
                    </a:moveTo>
                    <a:cubicBezTo>
                      <a:pt x="1814" y="373"/>
                      <a:pt x="2108" y="489"/>
                      <a:pt x="2339" y="672"/>
                    </a:cubicBezTo>
                    <a:lnTo>
                      <a:pt x="2339" y="672"/>
                    </a:lnTo>
                    <a:cubicBezTo>
                      <a:pt x="2308" y="696"/>
                      <a:pt x="2285" y="727"/>
                      <a:pt x="2274" y="763"/>
                    </a:cubicBezTo>
                    <a:cubicBezTo>
                      <a:pt x="2175" y="1095"/>
                      <a:pt x="2116" y="1428"/>
                      <a:pt x="2080" y="1770"/>
                    </a:cubicBezTo>
                    <a:lnTo>
                      <a:pt x="2080" y="1770"/>
                    </a:lnTo>
                    <a:cubicBezTo>
                      <a:pt x="2018" y="1863"/>
                      <a:pt x="1940" y="1946"/>
                      <a:pt x="1846" y="2013"/>
                    </a:cubicBezTo>
                    <a:cubicBezTo>
                      <a:pt x="1678" y="2137"/>
                      <a:pt x="1477" y="2210"/>
                      <a:pt x="1282" y="2210"/>
                    </a:cubicBezTo>
                    <a:cubicBezTo>
                      <a:pt x="1103" y="2210"/>
                      <a:pt x="928" y="2149"/>
                      <a:pt x="786" y="2013"/>
                    </a:cubicBezTo>
                    <a:cubicBezTo>
                      <a:pt x="512" y="1763"/>
                      <a:pt x="393" y="1370"/>
                      <a:pt x="536" y="1037"/>
                    </a:cubicBezTo>
                    <a:cubicBezTo>
                      <a:pt x="667" y="691"/>
                      <a:pt x="1024" y="418"/>
                      <a:pt x="1381" y="382"/>
                    </a:cubicBezTo>
                    <a:cubicBezTo>
                      <a:pt x="1427" y="376"/>
                      <a:pt x="1474" y="373"/>
                      <a:pt x="1520" y="373"/>
                    </a:cubicBezTo>
                    <a:close/>
                    <a:moveTo>
                      <a:pt x="1512" y="1"/>
                    </a:moveTo>
                    <a:cubicBezTo>
                      <a:pt x="1000" y="1"/>
                      <a:pt x="488" y="299"/>
                      <a:pt x="250" y="763"/>
                    </a:cubicBezTo>
                    <a:cubicBezTo>
                      <a:pt x="0" y="1227"/>
                      <a:pt x="84" y="1787"/>
                      <a:pt x="429" y="2192"/>
                    </a:cubicBezTo>
                    <a:cubicBezTo>
                      <a:pt x="652" y="2451"/>
                      <a:pt x="967" y="2577"/>
                      <a:pt x="1288" y="2577"/>
                    </a:cubicBezTo>
                    <a:cubicBezTo>
                      <a:pt x="1482" y="2577"/>
                      <a:pt x="1678" y="2531"/>
                      <a:pt x="1858" y="2442"/>
                    </a:cubicBezTo>
                    <a:cubicBezTo>
                      <a:pt x="1920" y="2411"/>
                      <a:pt x="1978" y="2375"/>
                      <a:pt x="2033" y="2336"/>
                    </a:cubicBezTo>
                    <a:lnTo>
                      <a:pt x="2033" y="2336"/>
                    </a:lnTo>
                    <a:cubicBezTo>
                      <a:pt x="2036" y="2504"/>
                      <a:pt x="2066" y="2668"/>
                      <a:pt x="2155" y="2799"/>
                    </a:cubicBezTo>
                    <a:cubicBezTo>
                      <a:pt x="2261" y="2981"/>
                      <a:pt x="2459" y="3078"/>
                      <a:pt x="2656" y="3078"/>
                    </a:cubicBezTo>
                    <a:cubicBezTo>
                      <a:pt x="2704" y="3078"/>
                      <a:pt x="2752" y="3072"/>
                      <a:pt x="2798" y="3061"/>
                    </a:cubicBezTo>
                    <a:cubicBezTo>
                      <a:pt x="3048" y="3001"/>
                      <a:pt x="3227" y="2799"/>
                      <a:pt x="3263" y="2537"/>
                    </a:cubicBezTo>
                    <a:cubicBezTo>
                      <a:pt x="3274" y="2430"/>
                      <a:pt x="3167" y="2358"/>
                      <a:pt x="3084" y="2358"/>
                    </a:cubicBezTo>
                    <a:cubicBezTo>
                      <a:pt x="2977" y="2358"/>
                      <a:pt x="2893" y="2442"/>
                      <a:pt x="2893" y="2537"/>
                    </a:cubicBezTo>
                    <a:cubicBezTo>
                      <a:pt x="2893" y="2527"/>
                      <a:pt x="2893" y="2524"/>
                      <a:pt x="2891" y="2524"/>
                    </a:cubicBezTo>
                    <a:cubicBezTo>
                      <a:pt x="2888" y="2524"/>
                      <a:pt x="2882" y="2552"/>
                      <a:pt x="2882" y="2561"/>
                    </a:cubicBezTo>
                    <a:cubicBezTo>
                      <a:pt x="2884" y="2556"/>
                      <a:pt x="2885" y="2554"/>
                      <a:pt x="2885" y="2554"/>
                    </a:cubicBezTo>
                    <a:lnTo>
                      <a:pt x="2885" y="2554"/>
                    </a:lnTo>
                    <a:cubicBezTo>
                      <a:pt x="2885" y="2554"/>
                      <a:pt x="2870" y="2587"/>
                      <a:pt x="2870" y="2596"/>
                    </a:cubicBezTo>
                    <a:cubicBezTo>
                      <a:pt x="2865" y="2605"/>
                      <a:pt x="2864" y="2608"/>
                      <a:pt x="2864" y="2608"/>
                    </a:cubicBezTo>
                    <a:cubicBezTo>
                      <a:pt x="2863" y="2608"/>
                      <a:pt x="2864" y="2605"/>
                      <a:pt x="2863" y="2605"/>
                    </a:cubicBezTo>
                    <a:cubicBezTo>
                      <a:pt x="2862" y="2605"/>
                      <a:pt x="2860" y="2606"/>
                      <a:pt x="2858" y="2608"/>
                    </a:cubicBezTo>
                    <a:lnTo>
                      <a:pt x="2834" y="2620"/>
                    </a:lnTo>
                    <a:cubicBezTo>
                      <a:pt x="2822" y="2644"/>
                      <a:pt x="2810" y="2644"/>
                      <a:pt x="2798" y="2656"/>
                    </a:cubicBezTo>
                    <a:cubicBezTo>
                      <a:pt x="2798" y="2656"/>
                      <a:pt x="2768" y="2671"/>
                      <a:pt x="2762" y="2671"/>
                    </a:cubicBezTo>
                    <a:cubicBezTo>
                      <a:pt x="2760" y="2671"/>
                      <a:pt x="2760" y="2670"/>
                      <a:pt x="2762" y="2668"/>
                    </a:cubicBezTo>
                    <a:cubicBezTo>
                      <a:pt x="2751" y="2668"/>
                      <a:pt x="2715" y="2680"/>
                      <a:pt x="2703" y="2680"/>
                    </a:cubicBezTo>
                    <a:cubicBezTo>
                      <a:pt x="2703" y="2680"/>
                      <a:pt x="2676" y="2690"/>
                      <a:pt x="2669" y="2690"/>
                    </a:cubicBezTo>
                    <a:cubicBezTo>
                      <a:pt x="2666" y="2690"/>
                      <a:pt x="2667" y="2688"/>
                      <a:pt x="2679" y="2680"/>
                    </a:cubicBezTo>
                    <a:lnTo>
                      <a:pt x="2584" y="2680"/>
                    </a:lnTo>
                    <a:cubicBezTo>
                      <a:pt x="2536" y="2668"/>
                      <a:pt x="2560" y="2680"/>
                      <a:pt x="2512" y="2656"/>
                    </a:cubicBezTo>
                    <a:lnTo>
                      <a:pt x="2501" y="2644"/>
                    </a:lnTo>
                    <a:cubicBezTo>
                      <a:pt x="2477" y="2620"/>
                      <a:pt x="2477" y="2608"/>
                      <a:pt x="2465" y="2596"/>
                    </a:cubicBezTo>
                    <a:cubicBezTo>
                      <a:pt x="2453" y="2549"/>
                      <a:pt x="2441" y="2501"/>
                      <a:pt x="2417" y="2442"/>
                    </a:cubicBezTo>
                    <a:cubicBezTo>
                      <a:pt x="2405" y="2323"/>
                      <a:pt x="2417" y="2204"/>
                      <a:pt x="2417" y="2084"/>
                    </a:cubicBezTo>
                    <a:cubicBezTo>
                      <a:pt x="2429" y="2019"/>
                      <a:pt x="2435" y="1951"/>
                      <a:pt x="2441" y="1881"/>
                    </a:cubicBezTo>
                    <a:lnTo>
                      <a:pt x="2441" y="1881"/>
                    </a:lnTo>
                    <a:cubicBezTo>
                      <a:pt x="2590" y="1619"/>
                      <a:pt x="2663" y="1312"/>
                      <a:pt x="2658" y="1006"/>
                    </a:cubicBezTo>
                    <a:lnTo>
                      <a:pt x="2658" y="1006"/>
                    </a:lnTo>
                    <a:cubicBezTo>
                      <a:pt x="2686" y="1024"/>
                      <a:pt x="2718" y="1033"/>
                      <a:pt x="2751" y="1033"/>
                    </a:cubicBezTo>
                    <a:cubicBezTo>
                      <a:pt x="2786" y="1033"/>
                      <a:pt x="2823" y="1023"/>
                      <a:pt x="2858" y="1001"/>
                    </a:cubicBezTo>
                    <a:cubicBezTo>
                      <a:pt x="2929" y="953"/>
                      <a:pt x="2977" y="834"/>
                      <a:pt x="2917" y="763"/>
                    </a:cubicBezTo>
                    <a:cubicBezTo>
                      <a:pt x="2596" y="322"/>
                      <a:pt x="2084" y="1"/>
                      <a:pt x="151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2731000" y="3409175"/>
                <a:ext cx="535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3747" extrusionOk="0">
                    <a:moveTo>
                      <a:pt x="1313" y="2177"/>
                    </a:moveTo>
                    <a:cubicBezTo>
                      <a:pt x="1366" y="2177"/>
                      <a:pt x="1423" y="2197"/>
                      <a:pt x="1476" y="2227"/>
                    </a:cubicBezTo>
                    <a:cubicBezTo>
                      <a:pt x="1560" y="2287"/>
                      <a:pt x="1619" y="2346"/>
                      <a:pt x="1667" y="2453"/>
                    </a:cubicBezTo>
                    <a:cubicBezTo>
                      <a:pt x="1762" y="2632"/>
                      <a:pt x="1762" y="2882"/>
                      <a:pt x="1667" y="3061"/>
                    </a:cubicBezTo>
                    <a:cubicBezTo>
                      <a:pt x="1560" y="3275"/>
                      <a:pt x="1333" y="3382"/>
                      <a:pt x="1119" y="3382"/>
                    </a:cubicBezTo>
                    <a:cubicBezTo>
                      <a:pt x="996" y="3382"/>
                      <a:pt x="871" y="3353"/>
                      <a:pt x="758" y="3299"/>
                    </a:cubicBezTo>
                    <a:lnTo>
                      <a:pt x="758" y="3299"/>
                    </a:lnTo>
                    <a:cubicBezTo>
                      <a:pt x="827" y="3094"/>
                      <a:pt x="895" y="2898"/>
                      <a:pt x="964" y="2703"/>
                    </a:cubicBezTo>
                    <a:cubicBezTo>
                      <a:pt x="1024" y="2561"/>
                      <a:pt x="1060" y="2382"/>
                      <a:pt x="1167" y="2251"/>
                    </a:cubicBezTo>
                    <a:cubicBezTo>
                      <a:pt x="1208" y="2197"/>
                      <a:pt x="1259" y="2177"/>
                      <a:pt x="1313" y="2177"/>
                    </a:cubicBezTo>
                    <a:close/>
                    <a:moveTo>
                      <a:pt x="673" y="1"/>
                    </a:moveTo>
                    <a:cubicBezTo>
                      <a:pt x="580" y="1"/>
                      <a:pt x="482" y="60"/>
                      <a:pt x="476" y="179"/>
                    </a:cubicBezTo>
                    <a:cubicBezTo>
                      <a:pt x="455" y="1093"/>
                      <a:pt x="415" y="2027"/>
                      <a:pt x="381" y="2945"/>
                    </a:cubicBezTo>
                    <a:lnTo>
                      <a:pt x="381" y="2945"/>
                    </a:lnTo>
                    <a:cubicBezTo>
                      <a:pt x="348" y="2916"/>
                      <a:pt x="309" y="2903"/>
                      <a:pt x="269" y="2903"/>
                    </a:cubicBezTo>
                    <a:cubicBezTo>
                      <a:pt x="138" y="2903"/>
                      <a:pt x="0" y="3038"/>
                      <a:pt x="83" y="3180"/>
                    </a:cubicBezTo>
                    <a:cubicBezTo>
                      <a:pt x="295" y="3537"/>
                      <a:pt x="708" y="3747"/>
                      <a:pt x="1108" y="3747"/>
                    </a:cubicBezTo>
                    <a:cubicBezTo>
                      <a:pt x="1428" y="3747"/>
                      <a:pt x="1738" y="3612"/>
                      <a:pt x="1929" y="3311"/>
                    </a:cubicBezTo>
                    <a:cubicBezTo>
                      <a:pt x="2107" y="3037"/>
                      <a:pt x="2143" y="2656"/>
                      <a:pt x="2012" y="2358"/>
                    </a:cubicBezTo>
                    <a:cubicBezTo>
                      <a:pt x="1891" y="2076"/>
                      <a:pt x="1599" y="1793"/>
                      <a:pt x="1274" y="1793"/>
                    </a:cubicBezTo>
                    <a:cubicBezTo>
                      <a:pt x="1215" y="1793"/>
                      <a:pt x="1155" y="1802"/>
                      <a:pt x="1095" y="1822"/>
                    </a:cubicBezTo>
                    <a:cubicBezTo>
                      <a:pt x="935" y="1886"/>
                      <a:pt x="839" y="2010"/>
                      <a:pt x="765" y="2149"/>
                    </a:cubicBezTo>
                    <a:lnTo>
                      <a:pt x="765" y="2149"/>
                    </a:lnTo>
                    <a:cubicBezTo>
                      <a:pt x="788" y="1490"/>
                      <a:pt x="811" y="832"/>
                      <a:pt x="833" y="179"/>
                    </a:cubicBezTo>
                    <a:cubicBezTo>
                      <a:pt x="851" y="60"/>
                      <a:pt x="765" y="1"/>
                      <a:pt x="67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2739925" y="3553400"/>
                <a:ext cx="6370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2593" extrusionOk="0">
                    <a:moveTo>
                      <a:pt x="973" y="0"/>
                    </a:moveTo>
                    <a:cubicBezTo>
                      <a:pt x="746" y="0"/>
                      <a:pt x="521" y="70"/>
                      <a:pt x="345" y="232"/>
                    </a:cubicBezTo>
                    <a:cubicBezTo>
                      <a:pt x="0" y="530"/>
                      <a:pt x="0" y="1066"/>
                      <a:pt x="131" y="1459"/>
                    </a:cubicBezTo>
                    <a:cubicBezTo>
                      <a:pt x="274" y="1864"/>
                      <a:pt x="548" y="2221"/>
                      <a:pt x="941" y="2411"/>
                    </a:cubicBezTo>
                    <a:cubicBezTo>
                      <a:pt x="1179" y="2533"/>
                      <a:pt x="1439" y="2593"/>
                      <a:pt x="1700" y="2593"/>
                    </a:cubicBezTo>
                    <a:cubicBezTo>
                      <a:pt x="1948" y="2593"/>
                      <a:pt x="2197" y="2539"/>
                      <a:pt x="2429" y="2435"/>
                    </a:cubicBezTo>
                    <a:cubicBezTo>
                      <a:pt x="2512" y="2387"/>
                      <a:pt x="2548" y="2245"/>
                      <a:pt x="2488" y="2173"/>
                    </a:cubicBezTo>
                    <a:cubicBezTo>
                      <a:pt x="2449" y="2118"/>
                      <a:pt x="2390" y="2089"/>
                      <a:pt x="2326" y="2089"/>
                    </a:cubicBezTo>
                    <a:cubicBezTo>
                      <a:pt x="2293" y="2089"/>
                      <a:pt x="2259" y="2097"/>
                      <a:pt x="2227" y="2114"/>
                    </a:cubicBezTo>
                    <a:cubicBezTo>
                      <a:pt x="2062" y="2196"/>
                      <a:pt x="1880" y="2235"/>
                      <a:pt x="1695" y="2235"/>
                    </a:cubicBezTo>
                    <a:cubicBezTo>
                      <a:pt x="1534" y="2235"/>
                      <a:pt x="1370" y="2205"/>
                      <a:pt x="1214" y="2149"/>
                    </a:cubicBezTo>
                    <a:cubicBezTo>
                      <a:pt x="905" y="2030"/>
                      <a:pt x="667" y="1792"/>
                      <a:pt x="536" y="1494"/>
                    </a:cubicBezTo>
                    <a:cubicBezTo>
                      <a:pt x="405" y="1221"/>
                      <a:pt x="345" y="804"/>
                      <a:pt x="536" y="554"/>
                    </a:cubicBezTo>
                    <a:cubicBezTo>
                      <a:pt x="637" y="431"/>
                      <a:pt x="796" y="382"/>
                      <a:pt x="959" y="382"/>
                    </a:cubicBezTo>
                    <a:cubicBezTo>
                      <a:pt x="1063" y="382"/>
                      <a:pt x="1169" y="402"/>
                      <a:pt x="1262" y="435"/>
                    </a:cubicBezTo>
                    <a:cubicBezTo>
                      <a:pt x="1619" y="566"/>
                      <a:pt x="1857" y="947"/>
                      <a:pt x="2072" y="1256"/>
                    </a:cubicBezTo>
                    <a:cubicBezTo>
                      <a:pt x="2108" y="1306"/>
                      <a:pt x="2161" y="1327"/>
                      <a:pt x="2214" y="1327"/>
                    </a:cubicBezTo>
                    <a:cubicBezTo>
                      <a:pt x="2352" y="1327"/>
                      <a:pt x="2496" y="1188"/>
                      <a:pt x="2393" y="1042"/>
                    </a:cubicBezTo>
                    <a:cubicBezTo>
                      <a:pt x="2155" y="685"/>
                      <a:pt x="1893" y="292"/>
                      <a:pt x="1476" y="113"/>
                    </a:cubicBezTo>
                    <a:cubicBezTo>
                      <a:pt x="1322" y="41"/>
                      <a:pt x="1147" y="0"/>
                      <a:pt x="97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2835175" y="3477950"/>
                <a:ext cx="6995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3258" extrusionOk="0">
                    <a:moveTo>
                      <a:pt x="1268" y="1674"/>
                    </a:moveTo>
                    <a:lnTo>
                      <a:pt x="1268" y="1674"/>
                    </a:lnTo>
                    <a:cubicBezTo>
                      <a:pt x="1232" y="1869"/>
                      <a:pt x="1194" y="2065"/>
                      <a:pt x="1155" y="2262"/>
                    </a:cubicBezTo>
                    <a:cubicBezTo>
                      <a:pt x="1147" y="2321"/>
                      <a:pt x="1137" y="2383"/>
                      <a:pt x="1131" y="2445"/>
                    </a:cubicBezTo>
                    <a:lnTo>
                      <a:pt x="1131" y="2445"/>
                    </a:lnTo>
                    <a:cubicBezTo>
                      <a:pt x="1116" y="2460"/>
                      <a:pt x="1100" y="2475"/>
                      <a:pt x="1084" y="2488"/>
                    </a:cubicBezTo>
                    <a:cubicBezTo>
                      <a:pt x="990" y="2569"/>
                      <a:pt x="846" y="2631"/>
                      <a:pt x="716" y="2631"/>
                    </a:cubicBezTo>
                    <a:cubicBezTo>
                      <a:pt x="615" y="2631"/>
                      <a:pt x="521" y="2594"/>
                      <a:pt x="464" y="2500"/>
                    </a:cubicBezTo>
                    <a:cubicBezTo>
                      <a:pt x="381" y="2381"/>
                      <a:pt x="405" y="2238"/>
                      <a:pt x="464" y="2119"/>
                    </a:cubicBezTo>
                    <a:cubicBezTo>
                      <a:pt x="536" y="1965"/>
                      <a:pt x="667" y="1881"/>
                      <a:pt x="798" y="1798"/>
                    </a:cubicBezTo>
                    <a:cubicBezTo>
                      <a:pt x="931" y="1737"/>
                      <a:pt x="1100" y="1686"/>
                      <a:pt x="1268" y="1674"/>
                    </a:cubicBezTo>
                    <a:close/>
                    <a:moveTo>
                      <a:pt x="1724" y="1"/>
                    </a:moveTo>
                    <a:cubicBezTo>
                      <a:pt x="1646" y="1"/>
                      <a:pt x="1569" y="42"/>
                      <a:pt x="1548" y="131"/>
                    </a:cubicBezTo>
                    <a:cubicBezTo>
                      <a:pt x="1476" y="521"/>
                      <a:pt x="1408" y="907"/>
                      <a:pt x="1338" y="1294"/>
                    </a:cubicBezTo>
                    <a:lnTo>
                      <a:pt x="1338" y="1294"/>
                    </a:lnTo>
                    <a:cubicBezTo>
                      <a:pt x="1167" y="1296"/>
                      <a:pt x="994" y="1329"/>
                      <a:pt x="833" y="1381"/>
                    </a:cubicBezTo>
                    <a:cubicBezTo>
                      <a:pt x="417" y="1536"/>
                      <a:pt x="0" y="1881"/>
                      <a:pt x="60" y="2381"/>
                    </a:cubicBezTo>
                    <a:cubicBezTo>
                      <a:pt x="83" y="2607"/>
                      <a:pt x="191" y="2810"/>
                      <a:pt x="405" y="2917"/>
                    </a:cubicBezTo>
                    <a:cubicBezTo>
                      <a:pt x="505" y="2970"/>
                      <a:pt x="612" y="2994"/>
                      <a:pt x="720" y="2994"/>
                    </a:cubicBezTo>
                    <a:cubicBezTo>
                      <a:pt x="806" y="2994"/>
                      <a:pt x="892" y="2979"/>
                      <a:pt x="976" y="2953"/>
                    </a:cubicBezTo>
                    <a:cubicBezTo>
                      <a:pt x="1041" y="2932"/>
                      <a:pt x="1101" y="2906"/>
                      <a:pt x="1156" y="2875"/>
                    </a:cubicBezTo>
                    <a:lnTo>
                      <a:pt x="1156" y="2875"/>
                    </a:lnTo>
                    <a:cubicBezTo>
                      <a:pt x="1175" y="2931"/>
                      <a:pt x="1201" y="2986"/>
                      <a:pt x="1238" y="3036"/>
                    </a:cubicBezTo>
                    <a:cubicBezTo>
                      <a:pt x="1341" y="3186"/>
                      <a:pt x="1501" y="3257"/>
                      <a:pt x="1667" y="3257"/>
                    </a:cubicBezTo>
                    <a:cubicBezTo>
                      <a:pt x="1751" y="3257"/>
                      <a:pt x="1837" y="3239"/>
                      <a:pt x="1917" y="3203"/>
                    </a:cubicBezTo>
                    <a:cubicBezTo>
                      <a:pt x="2167" y="3096"/>
                      <a:pt x="2381" y="2905"/>
                      <a:pt x="2643" y="2858"/>
                    </a:cubicBezTo>
                    <a:cubicBezTo>
                      <a:pt x="2750" y="2846"/>
                      <a:pt x="2798" y="2727"/>
                      <a:pt x="2786" y="2631"/>
                    </a:cubicBezTo>
                    <a:cubicBezTo>
                      <a:pt x="2754" y="2546"/>
                      <a:pt x="2664" y="2499"/>
                      <a:pt x="2586" y="2499"/>
                    </a:cubicBezTo>
                    <a:cubicBezTo>
                      <a:pt x="2577" y="2499"/>
                      <a:pt x="2568" y="2499"/>
                      <a:pt x="2560" y="2500"/>
                    </a:cubicBezTo>
                    <a:cubicBezTo>
                      <a:pt x="2334" y="2548"/>
                      <a:pt x="2155" y="2667"/>
                      <a:pt x="1965" y="2786"/>
                    </a:cubicBezTo>
                    <a:cubicBezTo>
                      <a:pt x="1869" y="2834"/>
                      <a:pt x="1810" y="2869"/>
                      <a:pt x="1715" y="2893"/>
                    </a:cubicBezTo>
                    <a:lnTo>
                      <a:pt x="1631" y="2893"/>
                    </a:lnTo>
                    <a:cubicBezTo>
                      <a:pt x="1607" y="2869"/>
                      <a:pt x="1572" y="2869"/>
                      <a:pt x="1560" y="2846"/>
                    </a:cubicBezTo>
                    <a:cubicBezTo>
                      <a:pt x="1498" y="2778"/>
                      <a:pt x="1487" y="2668"/>
                      <a:pt x="1497" y="2556"/>
                    </a:cubicBezTo>
                    <a:lnTo>
                      <a:pt x="1497" y="2556"/>
                    </a:lnTo>
                    <a:cubicBezTo>
                      <a:pt x="1617" y="2378"/>
                      <a:pt x="1691" y="2166"/>
                      <a:pt x="1726" y="1953"/>
                    </a:cubicBezTo>
                    <a:cubicBezTo>
                      <a:pt x="1735" y="1899"/>
                      <a:pt x="1744" y="1845"/>
                      <a:pt x="1751" y="1791"/>
                    </a:cubicBezTo>
                    <a:lnTo>
                      <a:pt x="1751" y="1791"/>
                    </a:lnTo>
                    <a:cubicBezTo>
                      <a:pt x="1763" y="1801"/>
                      <a:pt x="1775" y="1811"/>
                      <a:pt x="1786" y="1822"/>
                    </a:cubicBezTo>
                    <a:cubicBezTo>
                      <a:pt x="1823" y="1851"/>
                      <a:pt x="1864" y="1864"/>
                      <a:pt x="1905" y="1864"/>
                    </a:cubicBezTo>
                    <a:cubicBezTo>
                      <a:pt x="2059" y="1864"/>
                      <a:pt x="2201" y="1680"/>
                      <a:pt x="2060" y="1548"/>
                    </a:cubicBezTo>
                    <a:cubicBezTo>
                      <a:pt x="1981" y="1475"/>
                      <a:pt x="1894" y="1420"/>
                      <a:pt x="1801" y="1380"/>
                    </a:cubicBezTo>
                    <a:lnTo>
                      <a:pt x="1801" y="1380"/>
                    </a:lnTo>
                    <a:cubicBezTo>
                      <a:pt x="1812" y="1291"/>
                      <a:pt x="1822" y="1204"/>
                      <a:pt x="1834" y="1119"/>
                    </a:cubicBezTo>
                    <a:lnTo>
                      <a:pt x="1906" y="304"/>
                    </a:lnTo>
                    <a:lnTo>
                      <a:pt x="1906" y="304"/>
                    </a:lnTo>
                    <a:cubicBezTo>
                      <a:pt x="1910" y="282"/>
                      <a:pt x="1913" y="260"/>
                      <a:pt x="1917" y="238"/>
                    </a:cubicBezTo>
                    <a:cubicBezTo>
                      <a:pt x="1915" y="238"/>
                      <a:pt x="1913" y="238"/>
                      <a:pt x="1912" y="238"/>
                    </a:cubicBezTo>
                    <a:lnTo>
                      <a:pt x="1912" y="238"/>
                    </a:lnTo>
                    <a:lnTo>
                      <a:pt x="1917" y="179"/>
                    </a:lnTo>
                    <a:cubicBezTo>
                      <a:pt x="1924" y="66"/>
                      <a:pt x="1823" y="1"/>
                      <a:pt x="172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>
                <a:off x="2333313" y="3651174"/>
                <a:ext cx="428086" cy="253188"/>
              </a:xfrm>
              <a:custGeom>
                <a:avLst/>
                <a:gdLst/>
                <a:ahLst/>
                <a:cxnLst/>
                <a:rect l="l" t="t" r="r" b="b"/>
                <a:pathLst>
                  <a:path w="32517" h="19051" fill="none" extrusionOk="0">
                    <a:moveTo>
                      <a:pt x="0" y="0"/>
                    </a:moveTo>
                    <a:lnTo>
                      <a:pt x="32516" y="1905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2406384" y="3605891"/>
                <a:ext cx="428086" cy="253188"/>
              </a:xfrm>
              <a:custGeom>
                <a:avLst/>
                <a:gdLst/>
                <a:ahLst/>
                <a:cxnLst/>
                <a:rect l="l" t="t" r="r" b="b"/>
                <a:pathLst>
                  <a:path w="32517" h="19051" fill="none" extrusionOk="0">
                    <a:moveTo>
                      <a:pt x="0" y="0"/>
                    </a:moveTo>
                    <a:lnTo>
                      <a:pt x="32516" y="1905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6"/>
              <p:cNvSpPr/>
              <p:nvPr/>
            </p:nvSpPr>
            <p:spPr>
              <a:xfrm>
                <a:off x="2371625" y="3628674"/>
                <a:ext cx="428086" cy="253188"/>
              </a:xfrm>
              <a:custGeom>
                <a:avLst/>
                <a:gdLst/>
                <a:ahLst/>
                <a:cxnLst/>
                <a:rect l="l" t="t" r="r" b="b"/>
                <a:pathLst>
                  <a:path w="32517" h="19051" fill="none" extrusionOk="0">
                    <a:moveTo>
                      <a:pt x="0" y="0"/>
                    </a:moveTo>
                    <a:lnTo>
                      <a:pt x="32516" y="1905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6"/>
              <p:cNvSpPr/>
              <p:nvPr/>
            </p:nvSpPr>
            <p:spPr>
              <a:xfrm>
                <a:off x="2580494" y="3777296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2541221" y="3746120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6"/>
              <p:cNvSpPr/>
              <p:nvPr/>
            </p:nvSpPr>
            <p:spPr>
              <a:xfrm>
                <a:off x="2485070" y="3717141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6"/>
              <p:cNvSpPr/>
              <p:nvPr/>
            </p:nvSpPr>
            <p:spPr>
              <a:xfrm>
                <a:off x="2383243" y="3660848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2345376" y="3639250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6"/>
              <p:cNvSpPr/>
              <p:nvPr/>
            </p:nvSpPr>
            <p:spPr>
              <a:xfrm>
                <a:off x="2435329" y="3686713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1" name="Google Shape;771;p36"/>
            <p:cNvSpPr/>
            <p:nvPr/>
          </p:nvSpPr>
          <p:spPr>
            <a:xfrm>
              <a:off x="1726100" y="448857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2" name="Google Shape;772;p36"/>
            <p:cNvGrpSpPr/>
            <p:nvPr/>
          </p:nvGrpSpPr>
          <p:grpSpPr>
            <a:xfrm rot="3078532">
              <a:off x="999539" y="4218695"/>
              <a:ext cx="322389" cy="400061"/>
              <a:chOff x="6322500" y="3044550"/>
              <a:chExt cx="322400" cy="400075"/>
            </a:xfrm>
          </p:grpSpPr>
          <p:sp>
            <p:nvSpPr>
              <p:cNvPr id="773" name="Google Shape;773;p36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6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6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6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36"/>
            <p:cNvSpPr/>
            <p:nvPr/>
          </p:nvSpPr>
          <p:spPr>
            <a:xfrm>
              <a:off x="6229153" y="506900"/>
              <a:ext cx="3829116" cy="4636266"/>
            </a:xfrm>
            <a:custGeom>
              <a:avLst/>
              <a:gdLst/>
              <a:ahLst/>
              <a:cxnLst/>
              <a:rect l="l" t="t" r="r" b="b"/>
              <a:pathLst>
                <a:path w="122063" h="147793" fill="none" extrusionOk="0">
                  <a:moveTo>
                    <a:pt x="24527" y="147793"/>
                  </a:moveTo>
                  <a:cubicBezTo>
                    <a:pt x="24527" y="147793"/>
                    <a:pt x="0" y="112372"/>
                    <a:pt x="48709" y="101561"/>
                  </a:cubicBezTo>
                  <a:cubicBezTo>
                    <a:pt x="92416" y="91857"/>
                    <a:pt x="64734" y="62437"/>
                    <a:pt x="53531" y="51983"/>
                  </a:cubicBezTo>
                  <a:cubicBezTo>
                    <a:pt x="42327" y="41541"/>
                    <a:pt x="42482" y="5180"/>
                    <a:pt x="78296" y="2584"/>
                  </a:cubicBezTo>
                  <a:cubicBezTo>
                    <a:pt x="114098" y="1"/>
                    <a:pt x="122063" y="18515"/>
                    <a:pt x="122063" y="18515"/>
                  </a:cubicBezTo>
                </a:path>
              </a:pathLst>
            </a:custGeom>
            <a:noFill/>
            <a:ln w="19050" cap="flat" cmpd="sng">
              <a:solidFill>
                <a:srgbClr val="353535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8" name="Google Shape;778;p36"/>
            <p:cNvGrpSpPr/>
            <p:nvPr/>
          </p:nvGrpSpPr>
          <p:grpSpPr>
            <a:xfrm>
              <a:off x="1799175" y="2148825"/>
              <a:ext cx="568850" cy="545925"/>
              <a:chOff x="6639200" y="2299525"/>
              <a:chExt cx="568850" cy="545925"/>
            </a:xfrm>
          </p:grpSpPr>
          <p:sp>
            <p:nvSpPr>
              <p:cNvPr id="779" name="Google Shape;779;p36"/>
              <p:cNvSpPr/>
              <p:nvPr/>
            </p:nvSpPr>
            <p:spPr>
              <a:xfrm>
                <a:off x="6646650" y="2321550"/>
                <a:ext cx="561400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22456" h="20956" fill="none" extrusionOk="0">
                    <a:moveTo>
                      <a:pt x="21670" y="1858"/>
                    </a:moveTo>
                    <a:cubicBezTo>
                      <a:pt x="20884" y="727"/>
                      <a:pt x="19586" y="0"/>
                      <a:pt x="18110" y="0"/>
                    </a:cubicBezTo>
                    <a:lnTo>
                      <a:pt x="4894" y="0"/>
                    </a:lnTo>
                    <a:cubicBezTo>
                      <a:pt x="3513" y="0"/>
                      <a:pt x="2298" y="643"/>
                      <a:pt x="1501" y="1655"/>
                    </a:cubicBezTo>
                    <a:cubicBezTo>
                      <a:pt x="929" y="2393"/>
                      <a:pt x="584" y="3322"/>
                      <a:pt x="584" y="4334"/>
                    </a:cubicBezTo>
                    <a:lnTo>
                      <a:pt x="1" y="9502"/>
                    </a:lnTo>
                    <a:cubicBezTo>
                      <a:pt x="1" y="10895"/>
                      <a:pt x="298" y="12323"/>
                      <a:pt x="1251" y="13192"/>
                    </a:cubicBezTo>
                    <a:cubicBezTo>
                      <a:pt x="2322" y="14169"/>
                      <a:pt x="3918" y="14383"/>
                      <a:pt x="4918" y="14383"/>
                    </a:cubicBezTo>
                    <a:lnTo>
                      <a:pt x="7990" y="14383"/>
                    </a:lnTo>
                    <a:lnTo>
                      <a:pt x="7990" y="20955"/>
                    </a:lnTo>
                    <a:lnTo>
                      <a:pt x="14693" y="14383"/>
                    </a:lnTo>
                    <a:lnTo>
                      <a:pt x="18122" y="14383"/>
                    </a:lnTo>
                    <a:cubicBezTo>
                      <a:pt x="19182" y="14383"/>
                      <a:pt x="20146" y="14002"/>
                      <a:pt x="20896" y="13383"/>
                    </a:cubicBezTo>
                    <a:cubicBezTo>
                      <a:pt x="21849" y="12597"/>
                      <a:pt x="22456" y="11383"/>
                      <a:pt x="22456" y="10049"/>
                    </a:cubicBezTo>
                    <a:lnTo>
                      <a:pt x="22456" y="4322"/>
                    </a:lnTo>
                    <a:cubicBezTo>
                      <a:pt x="22444" y="3406"/>
                      <a:pt x="22158" y="2560"/>
                      <a:pt x="21670" y="1858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6"/>
              <p:cNvSpPr/>
              <p:nvPr/>
            </p:nvSpPr>
            <p:spPr>
              <a:xfrm>
                <a:off x="6639200" y="2299525"/>
                <a:ext cx="546525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21861" h="20349" extrusionOk="0">
                    <a:moveTo>
                      <a:pt x="4323" y="0"/>
                    </a:moveTo>
                    <a:cubicBezTo>
                      <a:pt x="2930" y="0"/>
                      <a:pt x="1715" y="643"/>
                      <a:pt x="930" y="1655"/>
                    </a:cubicBezTo>
                    <a:cubicBezTo>
                      <a:pt x="346" y="2405"/>
                      <a:pt x="1" y="3322"/>
                      <a:pt x="1" y="4334"/>
                    </a:cubicBezTo>
                    <a:lnTo>
                      <a:pt x="1" y="10049"/>
                    </a:lnTo>
                    <a:cubicBezTo>
                      <a:pt x="1" y="11454"/>
                      <a:pt x="656" y="12680"/>
                      <a:pt x="1680" y="13490"/>
                    </a:cubicBezTo>
                    <a:cubicBezTo>
                      <a:pt x="2418" y="14050"/>
                      <a:pt x="3335" y="14383"/>
                      <a:pt x="4323" y="14383"/>
                    </a:cubicBezTo>
                    <a:lnTo>
                      <a:pt x="8121" y="14383"/>
                    </a:lnTo>
                    <a:lnTo>
                      <a:pt x="8121" y="20348"/>
                    </a:lnTo>
                    <a:lnTo>
                      <a:pt x="14098" y="14383"/>
                    </a:lnTo>
                    <a:lnTo>
                      <a:pt x="17527" y="14383"/>
                    </a:lnTo>
                    <a:cubicBezTo>
                      <a:pt x="18587" y="14383"/>
                      <a:pt x="19551" y="14014"/>
                      <a:pt x="20301" y="13383"/>
                    </a:cubicBezTo>
                    <a:cubicBezTo>
                      <a:pt x="21254" y="12597"/>
                      <a:pt x="21861" y="11395"/>
                      <a:pt x="21861" y="10049"/>
                    </a:cubicBezTo>
                    <a:lnTo>
                      <a:pt x="21861" y="4322"/>
                    </a:lnTo>
                    <a:cubicBezTo>
                      <a:pt x="21861" y="3417"/>
                      <a:pt x="21587" y="2560"/>
                      <a:pt x="21087" y="1870"/>
                    </a:cubicBezTo>
                    <a:cubicBezTo>
                      <a:pt x="20301" y="738"/>
                      <a:pt x="19003" y="0"/>
                      <a:pt x="17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6"/>
              <p:cNvSpPr/>
              <p:nvPr/>
            </p:nvSpPr>
            <p:spPr>
              <a:xfrm>
                <a:off x="6753800" y="2456975"/>
                <a:ext cx="530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9" extrusionOk="0">
                    <a:moveTo>
                      <a:pt x="1060" y="1"/>
                    </a:moveTo>
                    <a:cubicBezTo>
                      <a:pt x="477" y="1"/>
                      <a:pt x="1" y="477"/>
                      <a:pt x="1" y="1060"/>
                    </a:cubicBezTo>
                    <a:cubicBezTo>
                      <a:pt x="1" y="1644"/>
                      <a:pt x="477" y="2108"/>
                      <a:pt x="1060" y="2108"/>
                    </a:cubicBezTo>
                    <a:cubicBezTo>
                      <a:pt x="1644" y="2108"/>
                      <a:pt x="2120" y="1644"/>
                      <a:pt x="2120" y="1060"/>
                    </a:cubicBezTo>
                    <a:cubicBezTo>
                      <a:pt x="2120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6877625" y="2456975"/>
                <a:ext cx="530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9" extrusionOk="0">
                    <a:moveTo>
                      <a:pt x="1060" y="1"/>
                    </a:moveTo>
                    <a:cubicBezTo>
                      <a:pt x="477" y="1"/>
                      <a:pt x="1" y="477"/>
                      <a:pt x="1" y="1060"/>
                    </a:cubicBezTo>
                    <a:cubicBezTo>
                      <a:pt x="1" y="1644"/>
                      <a:pt x="477" y="2108"/>
                      <a:pt x="1060" y="2108"/>
                    </a:cubicBezTo>
                    <a:cubicBezTo>
                      <a:pt x="1644" y="2108"/>
                      <a:pt x="2120" y="1644"/>
                      <a:pt x="2120" y="1060"/>
                    </a:cubicBezTo>
                    <a:cubicBezTo>
                      <a:pt x="2120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6"/>
              <p:cNvSpPr/>
              <p:nvPr/>
            </p:nvSpPr>
            <p:spPr>
              <a:xfrm>
                <a:off x="7002050" y="2456975"/>
                <a:ext cx="527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09" extrusionOk="0">
                    <a:moveTo>
                      <a:pt x="1060" y="1"/>
                    </a:moveTo>
                    <a:cubicBezTo>
                      <a:pt x="465" y="1"/>
                      <a:pt x="1" y="477"/>
                      <a:pt x="1" y="1060"/>
                    </a:cubicBezTo>
                    <a:cubicBezTo>
                      <a:pt x="1" y="1644"/>
                      <a:pt x="465" y="2108"/>
                      <a:pt x="1060" y="2108"/>
                    </a:cubicBezTo>
                    <a:cubicBezTo>
                      <a:pt x="1644" y="2108"/>
                      <a:pt x="2108" y="1644"/>
                      <a:pt x="2108" y="1060"/>
                    </a:cubicBezTo>
                    <a:cubicBezTo>
                      <a:pt x="2108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4" name="Google Shape;784;p36"/>
            <p:cNvGrpSpPr/>
            <p:nvPr/>
          </p:nvGrpSpPr>
          <p:grpSpPr>
            <a:xfrm>
              <a:off x="489425" y="910875"/>
              <a:ext cx="1001350" cy="913675"/>
              <a:chOff x="-941200" y="3010025"/>
              <a:chExt cx="1001350" cy="913675"/>
            </a:xfrm>
          </p:grpSpPr>
          <p:sp>
            <p:nvSpPr>
              <p:cNvPr id="785" name="Google Shape;785;p36"/>
              <p:cNvSpPr/>
              <p:nvPr/>
            </p:nvSpPr>
            <p:spPr>
              <a:xfrm>
                <a:off x="-941200" y="3011425"/>
                <a:ext cx="1001350" cy="912275"/>
              </a:xfrm>
              <a:custGeom>
                <a:avLst/>
                <a:gdLst/>
                <a:ahLst/>
                <a:cxnLst/>
                <a:rect l="l" t="t" r="r" b="b"/>
                <a:pathLst>
                  <a:path w="40054" h="36491" extrusionOk="0">
                    <a:moveTo>
                      <a:pt x="20027" y="1"/>
                    </a:moveTo>
                    <a:cubicBezTo>
                      <a:pt x="15357" y="1"/>
                      <a:pt x="10686" y="1784"/>
                      <a:pt x="7120" y="5350"/>
                    </a:cubicBezTo>
                    <a:cubicBezTo>
                      <a:pt x="0" y="12470"/>
                      <a:pt x="0" y="24019"/>
                      <a:pt x="7120" y="31151"/>
                    </a:cubicBezTo>
                    <a:cubicBezTo>
                      <a:pt x="10686" y="34711"/>
                      <a:pt x="15357" y="36491"/>
                      <a:pt x="20027" y="36491"/>
                    </a:cubicBezTo>
                    <a:cubicBezTo>
                      <a:pt x="24697" y="36491"/>
                      <a:pt x="29367" y="34711"/>
                      <a:pt x="32933" y="31151"/>
                    </a:cubicBezTo>
                    <a:cubicBezTo>
                      <a:pt x="40053" y="24019"/>
                      <a:pt x="40053" y="12470"/>
                      <a:pt x="32933" y="5350"/>
                    </a:cubicBezTo>
                    <a:cubicBezTo>
                      <a:pt x="29367" y="1784"/>
                      <a:pt x="24697" y="1"/>
                      <a:pt x="20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6"/>
              <p:cNvSpPr/>
              <p:nvPr/>
            </p:nvSpPr>
            <p:spPr>
              <a:xfrm>
                <a:off x="-878400" y="3310650"/>
                <a:ext cx="655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3491" fill="none" extrusionOk="0">
                    <a:moveTo>
                      <a:pt x="775" y="1"/>
                    </a:moveTo>
                    <a:lnTo>
                      <a:pt x="2620" y="1846"/>
                    </a:lnTo>
                    <a:lnTo>
                      <a:pt x="1" y="4466"/>
                    </a:lnTo>
                    <a:lnTo>
                      <a:pt x="2418" y="6883"/>
                    </a:lnTo>
                    <a:lnTo>
                      <a:pt x="1" y="9311"/>
                    </a:lnTo>
                    <a:lnTo>
                      <a:pt x="2501" y="11812"/>
                    </a:lnTo>
                    <a:lnTo>
                      <a:pt x="810" y="1349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6"/>
              <p:cNvSpPr/>
              <p:nvPr/>
            </p:nvSpPr>
            <p:spPr>
              <a:xfrm>
                <a:off x="-797725" y="3186525"/>
                <a:ext cx="66700" cy="57747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3099" fill="none" extrusionOk="0">
                    <a:moveTo>
                      <a:pt x="60" y="1"/>
                    </a:moveTo>
                    <a:lnTo>
                      <a:pt x="2560" y="2346"/>
                    </a:lnTo>
                    <a:cubicBezTo>
                      <a:pt x="2560" y="2346"/>
                      <a:pt x="72" y="4668"/>
                      <a:pt x="0" y="4728"/>
                    </a:cubicBezTo>
                    <a:lnTo>
                      <a:pt x="2667" y="7204"/>
                    </a:lnTo>
                    <a:lnTo>
                      <a:pt x="48" y="9645"/>
                    </a:lnTo>
                    <a:lnTo>
                      <a:pt x="2465" y="11907"/>
                    </a:lnTo>
                    <a:lnTo>
                      <a:pt x="60" y="14157"/>
                    </a:lnTo>
                    <a:lnTo>
                      <a:pt x="2560" y="16491"/>
                    </a:lnTo>
                    <a:cubicBezTo>
                      <a:pt x="2560" y="16491"/>
                      <a:pt x="72" y="18813"/>
                      <a:pt x="0" y="18872"/>
                    </a:cubicBezTo>
                    <a:lnTo>
                      <a:pt x="2667" y="21361"/>
                    </a:lnTo>
                    <a:lnTo>
                      <a:pt x="786" y="23099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-708425" y="3074025"/>
                <a:ext cx="67000" cy="7926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1707" fill="none" extrusionOk="0">
                    <a:moveTo>
                      <a:pt x="1393" y="0"/>
                    </a:moveTo>
                    <a:lnTo>
                      <a:pt x="2500" y="1084"/>
                    </a:lnTo>
                    <a:lnTo>
                      <a:pt x="72" y="3465"/>
                    </a:lnTo>
                    <a:lnTo>
                      <a:pt x="2572" y="5918"/>
                    </a:lnTo>
                    <a:cubicBezTo>
                      <a:pt x="2572" y="5918"/>
                      <a:pt x="83" y="8358"/>
                      <a:pt x="12" y="8430"/>
                    </a:cubicBezTo>
                    <a:lnTo>
                      <a:pt x="2679" y="11049"/>
                    </a:lnTo>
                    <a:lnTo>
                      <a:pt x="60" y="13609"/>
                    </a:lnTo>
                    <a:lnTo>
                      <a:pt x="2489" y="15990"/>
                    </a:lnTo>
                    <a:lnTo>
                      <a:pt x="60" y="18372"/>
                    </a:lnTo>
                    <a:lnTo>
                      <a:pt x="2560" y="20836"/>
                    </a:lnTo>
                    <a:cubicBezTo>
                      <a:pt x="2560" y="20836"/>
                      <a:pt x="72" y="23277"/>
                      <a:pt x="0" y="23348"/>
                    </a:cubicBezTo>
                    <a:lnTo>
                      <a:pt x="2667" y="25968"/>
                    </a:lnTo>
                    <a:lnTo>
                      <a:pt x="48" y="28528"/>
                    </a:lnTo>
                    <a:lnTo>
                      <a:pt x="2477" y="30909"/>
                    </a:lnTo>
                    <a:lnTo>
                      <a:pt x="1655" y="31707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6"/>
              <p:cNvSpPr/>
              <p:nvPr/>
            </p:nvSpPr>
            <p:spPr>
              <a:xfrm>
                <a:off x="-615275" y="3043350"/>
                <a:ext cx="67000" cy="8450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3803" fill="none" extrusionOk="0">
                    <a:moveTo>
                      <a:pt x="751" y="1"/>
                    </a:moveTo>
                    <a:lnTo>
                      <a:pt x="72" y="656"/>
                    </a:lnTo>
                    <a:lnTo>
                      <a:pt x="2489" y="2977"/>
                    </a:lnTo>
                    <a:lnTo>
                      <a:pt x="72" y="5299"/>
                    </a:lnTo>
                    <a:lnTo>
                      <a:pt x="2573" y="7716"/>
                    </a:lnTo>
                    <a:cubicBezTo>
                      <a:pt x="2573" y="7716"/>
                      <a:pt x="84" y="10097"/>
                      <a:pt x="13" y="10169"/>
                    </a:cubicBezTo>
                    <a:lnTo>
                      <a:pt x="2680" y="12729"/>
                    </a:lnTo>
                    <a:lnTo>
                      <a:pt x="60" y="15241"/>
                    </a:lnTo>
                    <a:lnTo>
                      <a:pt x="2477" y="17563"/>
                    </a:lnTo>
                    <a:lnTo>
                      <a:pt x="60" y="19884"/>
                    </a:lnTo>
                    <a:lnTo>
                      <a:pt x="2561" y="22301"/>
                    </a:lnTo>
                    <a:cubicBezTo>
                      <a:pt x="2561" y="22301"/>
                      <a:pt x="72" y="24683"/>
                      <a:pt x="1" y="24754"/>
                    </a:cubicBezTo>
                    <a:lnTo>
                      <a:pt x="2656" y="27314"/>
                    </a:lnTo>
                    <a:lnTo>
                      <a:pt x="37" y="29826"/>
                    </a:lnTo>
                    <a:lnTo>
                      <a:pt x="2465" y="32148"/>
                    </a:lnTo>
                    <a:lnTo>
                      <a:pt x="739" y="3380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6"/>
              <p:cNvSpPr/>
              <p:nvPr/>
            </p:nvSpPr>
            <p:spPr>
              <a:xfrm>
                <a:off x="-522100" y="3010025"/>
                <a:ext cx="67000" cy="9087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6351" fill="none" extrusionOk="0">
                    <a:moveTo>
                      <a:pt x="1346" y="0"/>
                    </a:moveTo>
                    <a:lnTo>
                      <a:pt x="60" y="1239"/>
                    </a:lnTo>
                    <a:lnTo>
                      <a:pt x="2489" y="3608"/>
                    </a:lnTo>
                    <a:lnTo>
                      <a:pt x="60" y="5977"/>
                    </a:lnTo>
                    <a:lnTo>
                      <a:pt x="2572" y="8418"/>
                    </a:lnTo>
                    <a:cubicBezTo>
                      <a:pt x="2572" y="8418"/>
                      <a:pt x="96" y="10847"/>
                      <a:pt x="12" y="10918"/>
                    </a:cubicBezTo>
                    <a:lnTo>
                      <a:pt x="2679" y="13526"/>
                    </a:lnTo>
                    <a:lnTo>
                      <a:pt x="60" y="16074"/>
                    </a:lnTo>
                    <a:lnTo>
                      <a:pt x="2489" y="18431"/>
                    </a:lnTo>
                    <a:lnTo>
                      <a:pt x="60" y="20801"/>
                    </a:lnTo>
                    <a:lnTo>
                      <a:pt x="2560" y="23241"/>
                    </a:lnTo>
                    <a:cubicBezTo>
                      <a:pt x="2560" y="23241"/>
                      <a:pt x="84" y="25670"/>
                      <a:pt x="0" y="25742"/>
                    </a:cubicBezTo>
                    <a:lnTo>
                      <a:pt x="2667" y="28349"/>
                    </a:lnTo>
                    <a:lnTo>
                      <a:pt x="48" y="30885"/>
                    </a:lnTo>
                    <a:lnTo>
                      <a:pt x="2477" y="33255"/>
                    </a:lnTo>
                    <a:lnTo>
                      <a:pt x="48" y="35624"/>
                    </a:lnTo>
                    <a:lnTo>
                      <a:pt x="810" y="3635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6"/>
              <p:cNvSpPr/>
              <p:nvPr/>
            </p:nvSpPr>
            <p:spPr>
              <a:xfrm>
                <a:off x="-428925" y="3013300"/>
                <a:ext cx="66975" cy="9058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232" fill="none" extrusionOk="0">
                    <a:moveTo>
                      <a:pt x="1727" y="0"/>
                    </a:moveTo>
                    <a:lnTo>
                      <a:pt x="72" y="1608"/>
                    </a:lnTo>
                    <a:lnTo>
                      <a:pt x="2500" y="3953"/>
                    </a:lnTo>
                    <a:lnTo>
                      <a:pt x="72" y="6311"/>
                    </a:lnTo>
                    <a:lnTo>
                      <a:pt x="2572" y="8728"/>
                    </a:lnTo>
                    <a:cubicBezTo>
                      <a:pt x="2572" y="8728"/>
                      <a:pt x="83" y="11133"/>
                      <a:pt x="12" y="11204"/>
                    </a:cubicBezTo>
                    <a:lnTo>
                      <a:pt x="2679" y="13776"/>
                    </a:lnTo>
                    <a:lnTo>
                      <a:pt x="60" y="16312"/>
                    </a:lnTo>
                    <a:lnTo>
                      <a:pt x="2489" y="18657"/>
                    </a:lnTo>
                    <a:lnTo>
                      <a:pt x="60" y="21015"/>
                    </a:lnTo>
                    <a:lnTo>
                      <a:pt x="2560" y="23432"/>
                    </a:lnTo>
                    <a:cubicBezTo>
                      <a:pt x="2560" y="23432"/>
                      <a:pt x="72" y="25837"/>
                      <a:pt x="0" y="25908"/>
                    </a:cubicBezTo>
                    <a:lnTo>
                      <a:pt x="2667" y="28480"/>
                    </a:lnTo>
                    <a:lnTo>
                      <a:pt x="48" y="31016"/>
                    </a:lnTo>
                    <a:lnTo>
                      <a:pt x="2465" y="33362"/>
                    </a:lnTo>
                    <a:lnTo>
                      <a:pt x="48" y="35719"/>
                    </a:lnTo>
                    <a:lnTo>
                      <a:pt x="584" y="36231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6"/>
              <p:cNvSpPr/>
              <p:nvPr/>
            </p:nvSpPr>
            <p:spPr>
              <a:xfrm>
                <a:off x="-336075" y="3032650"/>
                <a:ext cx="67000" cy="8733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4934" fill="none" extrusionOk="0">
                    <a:moveTo>
                      <a:pt x="1025" y="0"/>
                    </a:moveTo>
                    <a:lnTo>
                      <a:pt x="72" y="905"/>
                    </a:lnTo>
                    <a:lnTo>
                      <a:pt x="2501" y="3239"/>
                    </a:lnTo>
                    <a:lnTo>
                      <a:pt x="72" y="5584"/>
                    </a:lnTo>
                    <a:lnTo>
                      <a:pt x="2573" y="8001"/>
                    </a:lnTo>
                    <a:cubicBezTo>
                      <a:pt x="2573" y="8001"/>
                      <a:pt x="96" y="10406"/>
                      <a:pt x="25" y="10478"/>
                    </a:cubicBezTo>
                    <a:lnTo>
                      <a:pt x="2680" y="13050"/>
                    </a:lnTo>
                    <a:lnTo>
                      <a:pt x="60" y="15586"/>
                    </a:lnTo>
                    <a:lnTo>
                      <a:pt x="2489" y="17919"/>
                    </a:lnTo>
                    <a:lnTo>
                      <a:pt x="60" y="20253"/>
                    </a:lnTo>
                    <a:lnTo>
                      <a:pt x="2561" y="22682"/>
                    </a:lnTo>
                    <a:cubicBezTo>
                      <a:pt x="2561" y="22682"/>
                      <a:pt x="84" y="25075"/>
                      <a:pt x="1" y="25146"/>
                    </a:cubicBezTo>
                    <a:lnTo>
                      <a:pt x="2668" y="27730"/>
                    </a:lnTo>
                    <a:lnTo>
                      <a:pt x="48" y="30254"/>
                    </a:lnTo>
                    <a:lnTo>
                      <a:pt x="2477" y="32588"/>
                    </a:lnTo>
                    <a:lnTo>
                      <a:pt x="48" y="3493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6"/>
              <p:cNvSpPr/>
              <p:nvPr/>
            </p:nvSpPr>
            <p:spPr>
              <a:xfrm>
                <a:off x="-242900" y="3066575"/>
                <a:ext cx="67000" cy="77960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1184" fill="none" extrusionOk="0">
                    <a:moveTo>
                      <a:pt x="917" y="1"/>
                    </a:moveTo>
                    <a:lnTo>
                      <a:pt x="2501" y="1548"/>
                    </a:lnTo>
                    <a:lnTo>
                      <a:pt x="72" y="3906"/>
                    </a:lnTo>
                    <a:lnTo>
                      <a:pt x="2572" y="6347"/>
                    </a:lnTo>
                    <a:cubicBezTo>
                      <a:pt x="2572" y="6347"/>
                      <a:pt x="84" y="8776"/>
                      <a:pt x="12" y="8847"/>
                    </a:cubicBezTo>
                    <a:lnTo>
                      <a:pt x="2679" y="11454"/>
                    </a:lnTo>
                    <a:lnTo>
                      <a:pt x="60" y="14002"/>
                    </a:lnTo>
                    <a:lnTo>
                      <a:pt x="2477" y="16360"/>
                    </a:lnTo>
                    <a:lnTo>
                      <a:pt x="60" y="18729"/>
                    </a:lnTo>
                    <a:lnTo>
                      <a:pt x="2560" y="21170"/>
                    </a:lnTo>
                    <a:cubicBezTo>
                      <a:pt x="2560" y="21170"/>
                      <a:pt x="72" y="23599"/>
                      <a:pt x="1" y="23670"/>
                    </a:cubicBezTo>
                    <a:lnTo>
                      <a:pt x="2656" y="26278"/>
                    </a:lnTo>
                    <a:lnTo>
                      <a:pt x="36" y="28826"/>
                    </a:lnTo>
                    <a:lnTo>
                      <a:pt x="2465" y="3118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6"/>
              <p:cNvSpPr/>
              <p:nvPr/>
            </p:nvSpPr>
            <p:spPr>
              <a:xfrm>
                <a:off x="-149725" y="3153200"/>
                <a:ext cx="67000" cy="64920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5968" fill="none" extrusionOk="0">
                    <a:moveTo>
                      <a:pt x="1048" y="0"/>
                    </a:moveTo>
                    <a:lnTo>
                      <a:pt x="84" y="917"/>
                    </a:lnTo>
                    <a:lnTo>
                      <a:pt x="2584" y="3322"/>
                    </a:lnTo>
                    <a:cubicBezTo>
                      <a:pt x="2584" y="3322"/>
                      <a:pt x="95" y="5703"/>
                      <a:pt x="24" y="5763"/>
                    </a:cubicBezTo>
                    <a:lnTo>
                      <a:pt x="2679" y="8299"/>
                    </a:lnTo>
                    <a:lnTo>
                      <a:pt x="60" y="10799"/>
                    </a:lnTo>
                    <a:lnTo>
                      <a:pt x="2489" y="13121"/>
                    </a:lnTo>
                    <a:lnTo>
                      <a:pt x="60" y="15443"/>
                    </a:lnTo>
                    <a:lnTo>
                      <a:pt x="2560" y="17848"/>
                    </a:lnTo>
                    <a:cubicBezTo>
                      <a:pt x="2560" y="17848"/>
                      <a:pt x="84" y="20229"/>
                      <a:pt x="0" y="20289"/>
                    </a:cubicBezTo>
                    <a:lnTo>
                      <a:pt x="2667" y="22825"/>
                    </a:lnTo>
                    <a:lnTo>
                      <a:pt x="48" y="25325"/>
                    </a:lnTo>
                    <a:lnTo>
                      <a:pt x="715" y="25968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6"/>
              <p:cNvSpPr/>
              <p:nvPr/>
            </p:nvSpPr>
            <p:spPr>
              <a:xfrm>
                <a:off x="-71150" y="3251725"/>
                <a:ext cx="66700" cy="4271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7086" fill="none" extrusionOk="0">
                    <a:moveTo>
                      <a:pt x="1346" y="0"/>
                    </a:moveTo>
                    <a:cubicBezTo>
                      <a:pt x="703" y="631"/>
                      <a:pt x="48" y="1262"/>
                      <a:pt x="0" y="1310"/>
                    </a:cubicBezTo>
                    <a:lnTo>
                      <a:pt x="2667" y="3929"/>
                    </a:lnTo>
                    <a:lnTo>
                      <a:pt x="60" y="6489"/>
                    </a:lnTo>
                    <a:lnTo>
                      <a:pt x="2489" y="8870"/>
                    </a:lnTo>
                    <a:lnTo>
                      <a:pt x="60" y="11252"/>
                    </a:lnTo>
                    <a:lnTo>
                      <a:pt x="2560" y="13704"/>
                    </a:lnTo>
                    <a:cubicBezTo>
                      <a:pt x="2560" y="13704"/>
                      <a:pt x="72" y="16145"/>
                      <a:pt x="0" y="16228"/>
                    </a:cubicBezTo>
                    <a:cubicBezTo>
                      <a:pt x="0" y="16228"/>
                      <a:pt x="393" y="16609"/>
                      <a:pt x="881" y="17086"/>
                    </a:cubicBez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6"/>
              <p:cNvSpPr/>
              <p:nvPr/>
            </p:nvSpPr>
            <p:spPr>
              <a:xfrm>
                <a:off x="-806650" y="3141675"/>
                <a:ext cx="742675" cy="609825"/>
              </a:xfrm>
              <a:custGeom>
                <a:avLst/>
                <a:gdLst/>
                <a:ahLst/>
                <a:cxnLst/>
                <a:rect l="l" t="t" r="r" b="b"/>
                <a:pathLst>
                  <a:path w="29707" h="24393" extrusionOk="0">
                    <a:moveTo>
                      <a:pt x="14890" y="0"/>
                    </a:moveTo>
                    <a:cubicBezTo>
                      <a:pt x="14208" y="0"/>
                      <a:pt x="13586" y="458"/>
                      <a:pt x="13359" y="1140"/>
                    </a:cubicBezTo>
                    <a:cubicBezTo>
                      <a:pt x="13156" y="890"/>
                      <a:pt x="12847" y="723"/>
                      <a:pt x="12502" y="723"/>
                    </a:cubicBezTo>
                    <a:cubicBezTo>
                      <a:pt x="11978" y="723"/>
                      <a:pt x="11549" y="1080"/>
                      <a:pt x="11418" y="1581"/>
                    </a:cubicBezTo>
                    <a:cubicBezTo>
                      <a:pt x="11121" y="1188"/>
                      <a:pt x="10668" y="949"/>
                      <a:pt x="10168" y="949"/>
                    </a:cubicBezTo>
                    <a:cubicBezTo>
                      <a:pt x="9287" y="949"/>
                      <a:pt x="8573" y="1676"/>
                      <a:pt x="8573" y="2593"/>
                    </a:cubicBezTo>
                    <a:cubicBezTo>
                      <a:pt x="8215" y="2307"/>
                      <a:pt x="7751" y="2128"/>
                      <a:pt x="7275" y="2128"/>
                    </a:cubicBezTo>
                    <a:cubicBezTo>
                      <a:pt x="6096" y="2128"/>
                      <a:pt x="5167" y="3105"/>
                      <a:pt x="5144" y="4319"/>
                    </a:cubicBezTo>
                    <a:cubicBezTo>
                      <a:pt x="4941" y="4212"/>
                      <a:pt x="4715" y="4164"/>
                      <a:pt x="4477" y="4164"/>
                    </a:cubicBezTo>
                    <a:cubicBezTo>
                      <a:pt x="3596" y="4164"/>
                      <a:pt x="2869" y="4914"/>
                      <a:pt x="2869" y="5819"/>
                    </a:cubicBezTo>
                    <a:cubicBezTo>
                      <a:pt x="2869" y="6141"/>
                      <a:pt x="2965" y="6462"/>
                      <a:pt x="3120" y="6724"/>
                    </a:cubicBezTo>
                    <a:cubicBezTo>
                      <a:pt x="1953" y="6724"/>
                      <a:pt x="1000" y="7724"/>
                      <a:pt x="1000" y="8927"/>
                    </a:cubicBezTo>
                    <a:cubicBezTo>
                      <a:pt x="1000" y="9629"/>
                      <a:pt x="1310" y="10236"/>
                      <a:pt x="1798" y="10653"/>
                    </a:cubicBezTo>
                    <a:cubicBezTo>
                      <a:pt x="1334" y="10808"/>
                      <a:pt x="1000" y="11248"/>
                      <a:pt x="1000" y="11784"/>
                    </a:cubicBezTo>
                    <a:cubicBezTo>
                      <a:pt x="1000" y="12129"/>
                      <a:pt x="1143" y="12439"/>
                      <a:pt x="1369" y="12665"/>
                    </a:cubicBezTo>
                    <a:cubicBezTo>
                      <a:pt x="560" y="12975"/>
                      <a:pt x="0" y="13784"/>
                      <a:pt x="0" y="14713"/>
                    </a:cubicBezTo>
                    <a:cubicBezTo>
                      <a:pt x="0" y="15701"/>
                      <a:pt x="619" y="16535"/>
                      <a:pt x="1476" y="16820"/>
                    </a:cubicBezTo>
                    <a:cubicBezTo>
                      <a:pt x="1369" y="16999"/>
                      <a:pt x="1310" y="17201"/>
                      <a:pt x="1310" y="17428"/>
                    </a:cubicBezTo>
                    <a:cubicBezTo>
                      <a:pt x="1310" y="18071"/>
                      <a:pt x="1798" y="18583"/>
                      <a:pt x="2429" y="18606"/>
                    </a:cubicBezTo>
                    <a:cubicBezTo>
                      <a:pt x="2155" y="18904"/>
                      <a:pt x="1988" y="19297"/>
                      <a:pt x="1988" y="19738"/>
                    </a:cubicBezTo>
                    <a:cubicBezTo>
                      <a:pt x="1988" y="20654"/>
                      <a:pt x="2703" y="21381"/>
                      <a:pt x="3596" y="21381"/>
                    </a:cubicBezTo>
                    <a:cubicBezTo>
                      <a:pt x="3917" y="21381"/>
                      <a:pt x="4215" y="21297"/>
                      <a:pt x="4453" y="21131"/>
                    </a:cubicBezTo>
                    <a:lnTo>
                      <a:pt x="4453" y="21131"/>
                    </a:lnTo>
                    <a:cubicBezTo>
                      <a:pt x="4429" y="21226"/>
                      <a:pt x="4429" y="21297"/>
                      <a:pt x="4429" y="21381"/>
                    </a:cubicBezTo>
                    <a:cubicBezTo>
                      <a:pt x="4429" y="22607"/>
                      <a:pt x="5382" y="23583"/>
                      <a:pt x="6560" y="23583"/>
                    </a:cubicBezTo>
                    <a:cubicBezTo>
                      <a:pt x="7227" y="23583"/>
                      <a:pt x="7822" y="23274"/>
                      <a:pt x="8215" y="22774"/>
                    </a:cubicBezTo>
                    <a:cubicBezTo>
                      <a:pt x="10144" y="23798"/>
                      <a:pt x="12430" y="24393"/>
                      <a:pt x="14871" y="24393"/>
                    </a:cubicBezTo>
                    <a:cubicBezTo>
                      <a:pt x="17288" y="24393"/>
                      <a:pt x="19574" y="23798"/>
                      <a:pt x="21503" y="22786"/>
                    </a:cubicBezTo>
                    <a:cubicBezTo>
                      <a:pt x="21896" y="23274"/>
                      <a:pt x="22491" y="23607"/>
                      <a:pt x="23158" y="23607"/>
                    </a:cubicBezTo>
                    <a:cubicBezTo>
                      <a:pt x="24336" y="23607"/>
                      <a:pt x="25289" y="22619"/>
                      <a:pt x="25289" y="21404"/>
                    </a:cubicBezTo>
                    <a:cubicBezTo>
                      <a:pt x="25289" y="21309"/>
                      <a:pt x="25289" y="21226"/>
                      <a:pt x="25265" y="21142"/>
                    </a:cubicBezTo>
                    <a:lnTo>
                      <a:pt x="25265" y="21142"/>
                    </a:lnTo>
                    <a:cubicBezTo>
                      <a:pt x="25527" y="21309"/>
                      <a:pt x="25801" y="21404"/>
                      <a:pt x="26122" y="21404"/>
                    </a:cubicBezTo>
                    <a:cubicBezTo>
                      <a:pt x="26992" y="21404"/>
                      <a:pt x="27730" y="20654"/>
                      <a:pt x="27730" y="19749"/>
                    </a:cubicBezTo>
                    <a:cubicBezTo>
                      <a:pt x="27730" y="19297"/>
                      <a:pt x="27563" y="18916"/>
                      <a:pt x="27289" y="18618"/>
                    </a:cubicBezTo>
                    <a:cubicBezTo>
                      <a:pt x="27908" y="18606"/>
                      <a:pt x="28408" y="18083"/>
                      <a:pt x="28408" y="17440"/>
                    </a:cubicBezTo>
                    <a:cubicBezTo>
                      <a:pt x="28408" y="17213"/>
                      <a:pt x="28349" y="17011"/>
                      <a:pt x="28242" y="16832"/>
                    </a:cubicBezTo>
                    <a:cubicBezTo>
                      <a:pt x="29075" y="16535"/>
                      <a:pt x="29706" y="15701"/>
                      <a:pt x="29706" y="14713"/>
                    </a:cubicBezTo>
                    <a:cubicBezTo>
                      <a:pt x="29706" y="13784"/>
                      <a:pt x="29135" y="12975"/>
                      <a:pt x="28337" y="12665"/>
                    </a:cubicBezTo>
                    <a:cubicBezTo>
                      <a:pt x="28563" y="12439"/>
                      <a:pt x="28706" y="12141"/>
                      <a:pt x="28706" y="11784"/>
                    </a:cubicBezTo>
                    <a:cubicBezTo>
                      <a:pt x="28706" y="11248"/>
                      <a:pt x="28361" y="10808"/>
                      <a:pt x="27908" y="10653"/>
                    </a:cubicBezTo>
                    <a:cubicBezTo>
                      <a:pt x="28396" y="10248"/>
                      <a:pt x="28706" y="9629"/>
                      <a:pt x="28706" y="8927"/>
                    </a:cubicBezTo>
                    <a:cubicBezTo>
                      <a:pt x="28706" y="7712"/>
                      <a:pt x="27754" y="6724"/>
                      <a:pt x="26575" y="6724"/>
                    </a:cubicBezTo>
                    <a:cubicBezTo>
                      <a:pt x="26742" y="6474"/>
                      <a:pt x="26837" y="6164"/>
                      <a:pt x="26837" y="5819"/>
                    </a:cubicBezTo>
                    <a:cubicBezTo>
                      <a:pt x="26837" y="4890"/>
                      <a:pt x="26122" y="4164"/>
                      <a:pt x="25229" y="4164"/>
                    </a:cubicBezTo>
                    <a:cubicBezTo>
                      <a:pt x="24991" y="4164"/>
                      <a:pt x="24765" y="4224"/>
                      <a:pt x="24551" y="4319"/>
                    </a:cubicBezTo>
                    <a:cubicBezTo>
                      <a:pt x="24539" y="3105"/>
                      <a:pt x="23598" y="2128"/>
                      <a:pt x="22431" y="2128"/>
                    </a:cubicBezTo>
                    <a:cubicBezTo>
                      <a:pt x="21931" y="2128"/>
                      <a:pt x="21491" y="2307"/>
                      <a:pt x="21134" y="2593"/>
                    </a:cubicBezTo>
                    <a:cubicBezTo>
                      <a:pt x="21122" y="1676"/>
                      <a:pt x="20419" y="949"/>
                      <a:pt x="19538" y="949"/>
                    </a:cubicBezTo>
                    <a:cubicBezTo>
                      <a:pt x="19038" y="949"/>
                      <a:pt x="18586" y="1200"/>
                      <a:pt x="18288" y="1581"/>
                    </a:cubicBezTo>
                    <a:cubicBezTo>
                      <a:pt x="18157" y="1080"/>
                      <a:pt x="17717" y="723"/>
                      <a:pt x="17205" y="723"/>
                    </a:cubicBezTo>
                    <a:cubicBezTo>
                      <a:pt x="16895" y="723"/>
                      <a:pt x="16597" y="866"/>
                      <a:pt x="16395" y="1080"/>
                    </a:cubicBezTo>
                    <a:cubicBezTo>
                      <a:pt x="16216" y="568"/>
                      <a:pt x="15776" y="152"/>
                      <a:pt x="15204" y="33"/>
                    </a:cubicBezTo>
                    <a:cubicBezTo>
                      <a:pt x="15099" y="11"/>
                      <a:pt x="14994" y="0"/>
                      <a:pt x="14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>
                <a:off x="-738500" y="3488275"/>
                <a:ext cx="132175" cy="12072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4829" extrusionOk="0">
                    <a:moveTo>
                      <a:pt x="2644" y="1"/>
                    </a:moveTo>
                    <a:cubicBezTo>
                      <a:pt x="2028" y="1"/>
                      <a:pt x="1411" y="236"/>
                      <a:pt x="941" y="706"/>
                    </a:cubicBezTo>
                    <a:cubicBezTo>
                      <a:pt x="1" y="1659"/>
                      <a:pt x="1" y="3183"/>
                      <a:pt x="941" y="4123"/>
                    </a:cubicBezTo>
                    <a:cubicBezTo>
                      <a:pt x="1411" y="4594"/>
                      <a:pt x="2028" y="4829"/>
                      <a:pt x="2644" y="4829"/>
                    </a:cubicBezTo>
                    <a:cubicBezTo>
                      <a:pt x="3260" y="4829"/>
                      <a:pt x="3876" y="4594"/>
                      <a:pt x="4346" y="4123"/>
                    </a:cubicBezTo>
                    <a:cubicBezTo>
                      <a:pt x="5287" y="3183"/>
                      <a:pt x="5287" y="1659"/>
                      <a:pt x="4346" y="706"/>
                    </a:cubicBezTo>
                    <a:cubicBezTo>
                      <a:pt x="3876" y="236"/>
                      <a:pt x="3260" y="1"/>
                      <a:pt x="2644" y="1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>
                <a:off x="-708425" y="3527650"/>
                <a:ext cx="50350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864" extrusionOk="0">
                    <a:moveTo>
                      <a:pt x="289" y="1"/>
                    </a:moveTo>
                    <a:cubicBezTo>
                      <a:pt x="141" y="1"/>
                      <a:pt x="0" y="191"/>
                      <a:pt x="131" y="322"/>
                    </a:cubicBezTo>
                    <a:lnTo>
                      <a:pt x="1619" y="1810"/>
                    </a:lnTo>
                    <a:cubicBezTo>
                      <a:pt x="1657" y="1848"/>
                      <a:pt x="1699" y="1863"/>
                      <a:pt x="1740" y="1863"/>
                    </a:cubicBezTo>
                    <a:cubicBezTo>
                      <a:pt x="1883" y="1863"/>
                      <a:pt x="2013" y="1675"/>
                      <a:pt x="1893" y="1536"/>
                    </a:cubicBezTo>
                    <a:lnTo>
                      <a:pt x="405" y="48"/>
                    </a:lnTo>
                    <a:cubicBezTo>
                      <a:pt x="369" y="15"/>
                      <a:pt x="329" y="1"/>
                      <a:pt x="289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6"/>
              <p:cNvSpPr/>
              <p:nvPr/>
            </p:nvSpPr>
            <p:spPr>
              <a:xfrm>
                <a:off x="-708425" y="3527650"/>
                <a:ext cx="50375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862" extrusionOk="0">
                    <a:moveTo>
                      <a:pt x="1739" y="1"/>
                    </a:moveTo>
                    <a:cubicBezTo>
                      <a:pt x="1699" y="1"/>
                      <a:pt x="1658" y="15"/>
                      <a:pt x="1619" y="48"/>
                    </a:cubicBezTo>
                    <a:lnTo>
                      <a:pt x="131" y="1536"/>
                    </a:lnTo>
                    <a:cubicBezTo>
                      <a:pt x="1" y="1666"/>
                      <a:pt x="132" y="1862"/>
                      <a:pt x="281" y="1862"/>
                    </a:cubicBezTo>
                    <a:cubicBezTo>
                      <a:pt x="323" y="1862"/>
                      <a:pt x="366" y="1847"/>
                      <a:pt x="405" y="1810"/>
                    </a:cubicBezTo>
                    <a:lnTo>
                      <a:pt x="1893" y="322"/>
                    </a:lnTo>
                    <a:cubicBezTo>
                      <a:pt x="2015" y="191"/>
                      <a:pt x="1886" y="1"/>
                      <a:pt x="1739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6"/>
              <p:cNvSpPr/>
              <p:nvPr/>
            </p:nvSpPr>
            <p:spPr>
              <a:xfrm>
                <a:off x="-264925" y="3488200"/>
                <a:ext cx="132775" cy="1206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4824" extrusionOk="0">
                    <a:moveTo>
                      <a:pt x="2654" y="0"/>
                    </a:moveTo>
                    <a:cubicBezTo>
                      <a:pt x="2470" y="0"/>
                      <a:pt x="2283" y="22"/>
                      <a:pt x="2096" y="66"/>
                    </a:cubicBezTo>
                    <a:cubicBezTo>
                      <a:pt x="810" y="376"/>
                      <a:pt x="0" y="1674"/>
                      <a:pt x="310" y="2971"/>
                    </a:cubicBezTo>
                    <a:cubicBezTo>
                      <a:pt x="574" y="4080"/>
                      <a:pt x="1560" y="4824"/>
                      <a:pt x="2644" y="4824"/>
                    </a:cubicBezTo>
                    <a:cubicBezTo>
                      <a:pt x="2829" y="4824"/>
                      <a:pt x="3016" y="4802"/>
                      <a:pt x="3203" y="4757"/>
                    </a:cubicBezTo>
                    <a:cubicBezTo>
                      <a:pt x="4501" y="4460"/>
                      <a:pt x="5311" y="3162"/>
                      <a:pt x="5001" y="1864"/>
                    </a:cubicBezTo>
                    <a:cubicBezTo>
                      <a:pt x="4736" y="753"/>
                      <a:pt x="3747" y="0"/>
                      <a:pt x="2654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6"/>
              <p:cNvSpPr/>
              <p:nvPr/>
            </p:nvSpPr>
            <p:spPr>
              <a:xfrm>
                <a:off x="-213125" y="3527650"/>
                <a:ext cx="50325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862" extrusionOk="0">
                    <a:moveTo>
                      <a:pt x="1739" y="1"/>
                    </a:moveTo>
                    <a:cubicBezTo>
                      <a:pt x="1699" y="1"/>
                      <a:pt x="1658" y="15"/>
                      <a:pt x="1619" y="48"/>
                    </a:cubicBezTo>
                    <a:lnTo>
                      <a:pt x="131" y="1536"/>
                    </a:lnTo>
                    <a:cubicBezTo>
                      <a:pt x="1" y="1666"/>
                      <a:pt x="125" y="1862"/>
                      <a:pt x="271" y="1862"/>
                    </a:cubicBezTo>
                    <a:cubicBezTo>
                      <a:pt x="311" y="1862"/>
                      <a:pt x="354" y="1847"/>
                      <a:pt x="393" y="1810"/>
                    </a:cubicBezTo>
                    <a:lnTo>
                      <a:pt x="1881" y="322"/>
                    </a:lnTo>
                    <a:cubicBezTo>
                      <a:pt x="2012" y="191"/>
                      <a:pt x="1886" y="1"/>
                      <a:pt x="1739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6"/>
              <p:cNvSpPr/>
              <p:nvPr/>
            </p:nvSpPr>
            <p:spPr>
              <a:xfrm>
                <a:off x="-213125" y="3527650"/>
                <a:ext cx="5027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1864" extrusionOk="0">
                    <a:moveTo>
                      <a:pt x="283" y="1"/>
                    </a:moveTo>
                    <a:cubicBezTo>
                      <a:pt x="141" y="1"/>
                      <a:pt x="0" y="191"/>
                      <a:pt x="131" y="322"/>
                    </a:cubicBezTo>
                    <a:lnTo>
                      <a:pt x="1619" y="1810"/>
                    </a:lnTo>
                    <a:cubicBezTo>
                      <a:pt x="1657" y="1848"/>
                      <a:pt x="1699" y="1863"/>
                      <a:pt x="1740" y="1863"/>
                    </a:cubicBezTo>
                    <a:cubicBezTo>
                      <a:pt x="1882" y="1863"/>
                      <a:pt x="2011" y="1675"/>
                      <a:pt x="1881" y="1536"/>
                    </a:cubicBezTo>
                    <a:lnTo>
                      <a:pt x="393" y="48"/>
                    </a:lnTo>
                    <a:cubicBezTo>
                      <a:pt x="360" y="15"/>
                      <a:pt x="321" y="1"/>
                      <a:pt x="28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6"/>
              <p:cNvSpPr/>
              <p:nvPr/>
            </p:nvSpPr>
            <p:spPr>
              <a:xfrm>
                <a:off x="-651575" y="3330600"/>
                <a:ext cx="434300" cy="4524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8099" extrusionOk="0">
                    <a:moveTo>
                      <a:pt x="6465" y="0"/>
                    </a:moveTo>
                    <a:cubicBezTo>
                      <a:pt x="4679" y="0"/>
                      <a:pt x="3072" y="715"/>
                      <a:pt x="1893" y="1894"/>
                    </a:cubicBezTo>
                    <a:cubicBezTo>
                      <a:pt x="727" y="3072"/>
                      <a:pt x="0" y="4668"/>
                      <a:pt x="0" y="6454"/>
                    </a:cubicBezTo>
                    <a:lnTo>
                      <a:pt x="0" y="9287"/>
                    </a:lnTo>
                    <a:cubicBezTo>
                      <a:pt x="0" y="14062"/>
                      <a:pt x="3798" y="18038"/>
                      <a:pt x="8573" y="18098"/>
                    </a:cubicBezTo>
                    <a:cubicBezTo>
                      <a:pt x="8617" y="18099"/>
                      <a:pt x="8660" y="18099"/>
                      <a:pt x="8704" y="18099"/>
                    </a:cubicBezTo>
                    <a:cubicBezTo>
                      <a:pt x="13501" y="18099"/>
                      <a:pt x="17371" y="14220"/>
                      <a:pt x="17371" y="9418"/>
                    </a:cubicBezTo>
                    <a:lnTo>
                      <a:pt x="17371" y="6454"/>
                    </a:lnTo>
                    <a:cubicBezTo>
                      <a:pt x="17371" y="4894"/>
                      <a:pt x="16824" y="3465"/>
                      <a:pt x="15895" y="2346"/>
                    </a:cubicBezTo>
                    <a:cubicBezTo>
                      <a:pt x="14704" y="905"/>
                      <a:pt x="12919" y="0"/>
                      <a:pt x="10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6"/>
              <p:cNvSpPr/>
              <p:nvPr/>
            </p:nvSpPr>
            <p:spPr>
              <a:xfrm>
                <a:off x="-654550" y="3492225"/>
                <a:ext cx="68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466" fill="none" extrusionOk="0">
                    <a:moveTo>
                      <a:pt x="119" y="1"/>
                    </a:moveTo>
                    <a:cubicBezTo>
                      <a:pt x="119" y="1"/>
                      <a:pt x="0" y="3608"/>
                      <a:pt x="274" y="4465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6"/>
              <p:cNvSpPr/>
              <p:nvPr/>
            </p:nvSpPr>
            <p:spPr>
              <a:xfrm>
                <a:off x="-221775" y="3492225"/>
                <a:ext cx="6575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466" fill="none" extrusionOk="0">
                    <a:moveTo>
                      <a:pt x="144" y="1"/>
                    </a:moveTo>
                    <a:cubicBezTo>
                      <a:pt x="144" y="1"/>
                      <a:pt x="263" y="3608"/>
                      <a:pt x="1" y="4465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6"/>
              <p:cNvSpPr/>
              <p:nvPr/>
            </p:nvSpPr>
            <p:spPr>
              <a:xfrm>
                <a:off x="-454225" y="3580325"/>
                <a:ext cx="452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335" fill="none" extrusionOk="0">
                    <a:moveTo>
                      <a:pt x="1810" y="668"/>
                    </a:moveTo>
                    <a:cubicBezTo>
                      <a:pt x="1810" y="1037"/>
                      <a:pt x="1405" y="1334"/>
                      <a:pt x="905" y="1334"/>
                    </a:cubicBezTo>
                    <a:cubicBezTo>
                      <a:pt x="405" y="1334"/>
                      <a:pt x="0" y="1037"/>
                      <a:pt x="0" y="668"/>
                    </a:cubicBezTo>
                    <a:cubicBezTo>
                      <a:pt x="0" y="298"/>
                      <a:pt x="405" y="1"/>
                      <a:pt x="905" y="1"/>
                    </a:cubicBezTo>
                    <a:cubicBezTo>
                      <a:pt x="1405" y="1"/>
                      <a:pt x="1810" y="298"/>
                      <a:pt x="1810" y="668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6"/>
              <p:cNvSpPr/>
              <p:nvPr/>
            </p:nvSpPr>
            <p:spPr>
              <a:xfrm>
                <a:off x="-503225" y="3629250"/>
                <a:ext cx="141875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3343" extrusionOk="0">
                    <a:moveTo>
                      <a:pt x="1167" y="0"/>
                    </a:moveTo>
                    <a:cubicBezTo>
                      <a:pt x="510" y="0"/>
                      <a:pt x="0" y="634"/>
                      <a:pt x="186" y="1378"/>
                    </a:cubicBezTo>
                    <a:cubicBezTo>
                      <a:pt x="508" y="2687"/>
                      <a:pt x="1686" y="3342"/>
                      <a:pt x="2865" y="3342"/>
                    </a:cubicBezTo>
                    <a:cubicBezTo>
                      <a:pt x="4044" y="3342"/>
                      <a:pt x="5234" y="2687"/>
                      <a:pt x="5556" y="1389"/>
                    </a:cubicBezTo>
                    <a:cubicBezTo>
                      <a:pt x="5675" y="854"/>
                      <a:pt x="5437" y="258"/>
                      <a:pt x="4901" y="68"/>
                    </a:cubicBezTo>
                    <a:cubicBezTo>
                      <a:pt x="4791" y="26"/>
                      <a:pt x="4687" y="8"/>
                      <a:pt x="4587" y="8"/>
                    </a:cubicBezTo>
                    <a:cubicBezTo>
                      <a:pt x="4198" y="8"/>
                      <a:pt x="3872" y="279"/>
                      <a:pt x="3532" y="496"/>
                    </a:cubicBezTo>
                    <a:cubicBezTo>
                      <a:pt x="3307" y="633"/>
                      <a:pt x="3090" y="697"/>
                      <a:pt x="2877" y="697"/>
                    </a:cubicBezTo>
                    <a:cubicBezTo>
                      <a:pt x="2627" y="697"/>
                      <a:pt x="2383" y="609"/>
                      <a:pt x="2139" y="449"/>
                    </a:cubicBezTo>
                    <a:cubicBezTo>
                      <a:pt x="1996" y="365"/>
                      <a:pt x="1877" y="246"/>
                      <a:pt x="1746" y="163"/>
                    </a:cubicBezTo>
                    <a:cubicBezTo>
                      <a:pt x="1549" y="51"/>
                      <a:pt x="1352" y="0"/>
                      <a:pt x="1167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6"/>
              <p:cNvSpPr/>
              <p:nvPr/>
            </p:nvSpPr>
            <p:spPr>
              <a:xfrm>
                <a:off x="-477150" y="3673800"/>
                <a:ext cx="908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513" extrusionOk="0">
                    <a:moveTo>
                      <a:pt x="1072" y="0"/>
                    </a:moveTo>
                    <a:cubicBezTo>
                      <a:pt x="84" y="0"/>
                      <a:pt x="0" y="2036"/>
                      <a:pt x="0" y="2036"/>
                    </a:cubicBezTo>
                    <a:cubicBezTo>
                      <a:pt x="0" y="2036"/>
                      <a:pt x="631" y="2513"/>
                      <a:pt x="1822" y="2513"/>
                    </a:cubicBezTo>
                    <a:cubicBezTo>
                      <a:pt x="3013" y="2513"/>
                      <a:pt x="3632" y="2036"/>
                      <a:pt x="3632" y="2036"/>
                    </a:cubicBezTo>
                    <a:cubicBezTo>
                      <a:pt x="3632" y="2036"/>
                      <a:pt x="3560" y="0"/>
                      <a:pt x="2560" y="0"/>
                    </a:cubicBezTo>
                    <a:cubicBezTo>
                      <a:pt x="2024" y="0"/>
                      <a:pt x="1870" y="500"/>
                      <a:pt x="1822" y="691"/>
                    </a:cubicBezTo>
                    <a:cubicBezTo>
                      <a:pt x="1774" y="500"/>
                      <a:pt x="1608" y="0"/>
                      <a:pt x="1072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6"/>
              <p:cNvSpPr/>
              <p:nvPr/>
            </p:nvSpPr>
            <p:spPr>
              <a:xfrm>
                <a:off x="-601275" y="3589575"/>
                <a:ext cx="9230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245" extrusionOk="0">
                    <a:moveTo>
                      <a:pt x="1834" y="0"/>
                    </a:moveTo>
                    <a:cubicBezTo>
                      <a:pt x="1631" y="0"/>
                      <a:pt x="1425" y="38"/>
                      <a:pt x="1227" y="119"/>
                    </a:cubicBezTo>
                    <a:cubicBezTo>
                      <a:pt x="393" y="464"/>
                      <a:pt x="0" y="1417"/>
                      <a:pt x="346" y="2238"/>
                    </a:cubicBezTo>
                    <a:cubicBezTo>
                      <a:pt x="606" y="2867"/>
                      <a:pt x="1205" y="3245"/>
                      <a:pt x="1841" y="3245"/>
                    </a:cubicBezTo>
                    <a:cubicBezTo>
                      <a:pt x="2048" y="3245"/>
                      <a:pt x="2260" y="3204"/>
                      <a:pt x="2465" y="3119"/>
                    </a:cubicBezTo>
                    <a:cubicBezTo>
                      <a:pt x="3287" y="2774"/>
                      <a:pt x="3691" y="1833"/>
                      <a:pt x="3346" y="1000"/>
                    </a:cubicBezTo>
                    <a:cubicBezTo>
                      <a:pt x="3084" y="377"/>
                      <a:pt x="2473" y="0"/>
                      <a:pt x="1834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-353025" y="3589700"/>
                <a:ext cx="9200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245" extrusionOk="0">
                    <a:moveTo>
                      <a:pt x="1846" y="1"/>
                    </a:moveTo>
                    <a:cubicBezTo>
                      <a:pt x="1639" y="1"/>
                      <a:pt x="1429" y="41"/>
                      <a:pt x="1227" y="126"/>
                    </a:cubicBezTo>
                    <a:cubicBezTo>
                      <a:pt x="393" y="471"/>
                      <a:pt x="0" y="1412"/>
                      <a:pt x="345" y="2245"/>
                    </a:cubicBezTo>
                    <a:cubicBezTo>
                      <a:pt x="607" y="2868"/>
                      <a:pt x="1212" y="3245"/>
                      <a:pt x="1852" y="3245"/>
                    </a:cubicBezTo>
                    <a:cubicBezTo>
                      <a:pt x="2056" y="3245"/>
                      <a:pt x="2264" y="3207"/>
                      <a:pt x="2465" y="3126"/>
                    </a:cubicBezTo>
                    <a:cubicBezTo>
                      <a:pt x="3286" y="2781"/>
                      <a:pt x="3679" y="1828"/>
                      <a:pt x="3346" y="1007"/>
                    </a:cubicBezTo>
                    <a:cubicBezTo>
                      <a:pt x="3086" y="379"/>
                      <a:pt x="2480" y="1"/>
                      <a:pt x="1846" y="1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-576275" y="3498775"/>
                <a:ext cx="69075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549" extrusionOk="0">
                    <a:moveTo>
                      <a:pt x="1405" y="0"/>
                    </a:moveTo>
                    <a:cubicBezTo>
                      <a:pt x="620" y="0"/>
                      <a:pt x="1" y="1024"/>
                      <a:pt x="1" y="2275"/>
                    </a:cubicBezTo>
                    <a:cubicBezTo>
                      <a:pt x="1" y="3525"/>
                      <a:pt x="632" y="4549"/>
                      <a:pt x="1405" y="4549"/>
                    </a:cubicBezTo>
                    <a:cubicBezTo>
                      <a:pt x="2048" y="4549"/>
                      <a:pt x="2596" y="3870"/>
                      <a:pt x="2763" y="2917"/>
                    </a:cubicBezTo>
                    <a:lnTo>
                      <a:pt x="1382" y="2275"/>
                    </a:lnTo>
                    <a:lnTo>
                      <a:pt x="2763" y="1644"/>
                    </a:lnTo>
                    <a:cubicBezTo>
                      <a:pt x="2584" y="691"/>
                      <a:pt x="2048" y="0"/>
                      <a:pt x="1405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6"/>
              <p:cNvSpPr/>
              <p:nvPr/>
            </p:nvSpPr>
            <p:spPr>
              <a:xfrm>
                <a:off x="-371475" y="3507100"/>
                <a:ext cx="7352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3371" fill="none" extrusionOk="0">
                    <a:moveTo>
                      <a:pt x="2941" y="1"/>
                    </a:moveTo>
                    <a:lnTo>
                      <a:pt x="0" y="1942"/>
                    </a:lnTo>
                    <a:lnTo>
                      <a:pt x="2941" y="3370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6"/>
              <p:cNvSpPr/>
              <p:nvPr/>
            </p:nvSpPr>
            <p:spPr>
              <a:xfrm>
                <a:off x="-695925" y="3305000"/>
                <a:ext cx="5230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0920" h="8752" extrusionOk="0">
                    <a:moveTo>
                      <a:pt x="1834" y="1"/>
                    </a:moveTo>
                    <a:cubicBezTo>
                      <a:pt x="1834" y="1"/>
                      <a:pt x="0" y="4823"/>
                      <a:pt x="1750" y="8752"/>
                    </a:cubicBezTo>
                    <a:cubicBezTo>
                      <a:pt x="1750" y="8752"/>
                      <a:pt x="2358" y="6001"/>
                      <a:pt x="6013" y="5561"/>
                    </a:cubicBezTo>
                    <a:cubicBezTo>
                      <a:pt x="8382" y="5287"/>
                      <a:pt x="9918" y="4275"/>
                      <a:pt x="10454" y="2906"/>
                    </a:cubicBezTo>
                    <a:cubicBezTo>
                      <a:pt x="10990" y="4275"/>
                      <a:pt x="12526" y="5287"/>
                      <a:pt x="14907" y="5561"/>
                    </a:cubicBezTo>
                    <a:cubicBezTo>
                      <a:pt x="18562" y="6001"/>
                      <a:pt x="19169" y="8752"/>
                      <a:pt x="19169" y="8752"/>
                    </a:cubicBezTo>
                    <a:cubicBezTo>
                      <a:pt x="20919" y="4823"/>
                      <a:pt x="19086" y="1"/>
                      <a:pt x="19086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36"/>
            <p:cNvGrpSpPr/>
            <p:nvPr/>
          </p:nvGrpSpPr>
          <p:grpSpPr>
            <a:xfrm rot="-1996996">
              <a:off x="753448" y="3102463"/>
              <a:ext cx="473318" cy="779330"/>
              <a:chOff x="6628200" y="3885125"/>
              <a:chExt cx="473300" cy="779300"/>
            </a:xfrm>
          </p:grpSpPr>
          <p:sp>
            <p:nvSpPr>
              <p:cNvPr id="815" name="Google Shape;815;p36"/>
              <p:cNvSpPr/>
              <p:nvPr/>
            </p:nvSpPr>
            <p:spPr>
              <a:xfrm>
                <a:off x="6759175" y="4452175"/>
                <a:ext cx="21135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2989" extrusionOk="0">
                    <a:moveTo>
                      <a:pt x="0" y="0"/>
                    </a:moveTo>
                    <a:lnTo>
                      <a:pt x="0" y="1881"/>
                    </a:lnTo>
                    <a:cubicBezTo>
                      <a:pt x="0" y="1881"/>
                      <a:pt x="1405" y="2989"/>
                      <a:pt x="4227" y="2989"/>
                    </a:cubicBezTo>
                    <a:cubicBezTo>
                      <a:pt x="7037" y="2989"/>
                      <a:pt x="8454" y="1881"/>
                      <a:pt x="8454" y="1881"/>
                    </a:cubicBezTo>
                    <a:lnTo>
                      <a:pt x="8454" y="0"/>
                    </a:lnTo>
                    <a:cubicBezTo>
                      <a:pt x="8454" y="0"/>
                      <a:pt x="7037" y="1095"/>
                      <a:pt x="4227" y="1095"/>
                    </a:cubicBezTo>
                    <a:cubicBezTo>
                      <a:pt x="1405" y="10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6759175" y="4521525"/>
                <a:ext cx="2113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3001" extrusionOk="0">
                    <a:moveTo>
                      <a:pt x="0" y="0"/>
                    </a:moveTo>
                    <a:lnTo>
                      <a:pt x="0" y="1893"/>
                    </a:lnTo>
                    <a:cubicBezTo>
                      <a:pt x="0" y="1893"/>
                      <a:pt x="1405" y="3001"/>
                      <a:pt x="4227" y="3001"/>
                    </a:cubicBezTo>
                    <a:cubicBezTo>
                      <a:pt x="7037" y="3001"/>
                      <a:pt x="8454" y="1893"/>
                      <a:pt x="8454" y="1893"/>
                    </a:cubicBezTo>
                    <a:lnTo>
                      <a:pt x="8454" y="0"/>
                    </a:lnTo>
                    <a:cubicBezTo>
                      <a:pt x="8454" y="0"/>
                      <a:pt x="7037" y="1108"/>
                      <a:pt x="4227" y="1108"/>
                    </a:cubicBezTo>
                    <a:cubicBezTo>
                      <a:pt x="1405" y="11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6"/>
              <p:cNvSpPr/>
              <p:nvPr/>
            </p:nvSpPr>
            <p:spPr>
              <a:xfrm>
                <a:off x="6819300" y="4612000"/>
                <a:ext cx="961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2097" extrusionOk="0">
                    <a:moveTo>
                      <a:pt x="3667" y="1"/>
                    </a:moveTo>
                    <a:lnTo>
                      <a:pt x="3667" y="1"/>
                    </a:lnTo>
                    <a:cubicBezTo>
                      <a:pt x="3143" y="108"/>
                      <a:pt x="2512" y="179"/>
                      <a:pt x="1822" y="179"/>
                    </a:cubicBezTo>
                    <a:cubicBezTo>
                      <a:pt x="1131" y="179"/>
                      <a:pt x="536" y="120"/>
                      <a:pt x="12" y="13"/>
                    </a:cubicBezTo>
                    <a:lnTo>
                      <a:pt x="12" y="13"/>
                    </a:lnTo>
                    <a:cubicBezTo>
                      <a:pt x="12" y="13"/>
                      <a:pt x="0" y="2096"/>
                      <a:pt x="1834" y="2096"/>
                    </a:cubicBezTo>
                    <a:cubicBezTo>
                      <a:pt x="3846" y="2084"/>
                      <a:pt x="3667" y="1"/>
                      <a:pt x="3667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6628200" y="3885125"/>
                <a:ext cx="473300" cy="57035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22814" extrusionOk="0">
                    <a:moveTo>
                      <a:pt x="9466" y="1"/>
                    </a:moveTo>
                    <a:cubicBezTo>
                      <a:pt x="4239" y="1"/>
                      <a:pt x="0" y="4239"/>
                      <a:pt x="0" y="9466"/>
                    </a:cubicBezTo>
                    <a:cubicBezTo>
                      <a:pt x="0" y="13169"/>
                      <a:pt x="2120" y="16384"/>
                      <a:pt x="5239" y="17932"/>
                    </a:cubicBezTo>
                    <a:lnTo>
                      <a:pt x="5239" y="21706"/>
                    </a:lnTo>
                    <a:cubicBezTo>
                      <a:pt x="5239" y="21706"/>
                      <a:pt x="6644" y="22813"/>
                      <a:pt x="9466" y="22813"/>
                    </a:cubicBezTo>
                    <a:cubicBezTo>
                      <a:pt x="12276" y="22813"/>
                      <a:pt x="13693" y="21706"/>
                      <a:pt x="13693" y="21706"/>
                    </a:cubicBezTo>
                    <a:lnTo>
                      <a:pt x="13693" y="17932"/>
                    </a:lnTo>
                    <a:cubicBezTo>
                      <a:pt x="16800" y="16384"/>
                      <a:pt x="18931" y="13169"/>
                      <a:pt x="18931" y="9466"/>
                    </a:cubicBezTo>
                    <a:cubicBezTo>
                      <a:pt x="18931" y="4239"/>
                      <a:pt x="14681" y="1"/>
                      <a:pt x="9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6860975" y="4126825"/>
                <a:ext cx="9250" cy="324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967" extrusionOk="0">
                    <a:moveTo>
                      <a:pt x="185" y="1"/>
                    </a:moveTo>
                    <a:cubicBezTo>
                      <a:pt x="92" y="1"/>
                      <a:pt x="0" y="60"/>
                      <a:pt x="0" y="179"/>
                    </a:cubicBezTo>
                    <a:lnTo>
                      <a:pt x="0" y="5096"/>
                    </a:lnTo>
                    <a:lnTo>
                      <a:pt x="0" y="10014"/>
                    </a:lnTo>
                    <a:lnTo>
                      <a:pt x="0" y="12788"/>
                    </a:lnTo>
                    <a:cubicBezTo>
                      <a:pt x="0" y="12907"/>
                      <a:pt x="92" y="12966"/>
                      <a:pt x="185" y="12966"/>
                    </a:cubicBezTo>
                    <a:cubicBezTo>
                      <a:pt x="277" y="12966"/>
                      <a:pt x="369" y="12907"/>
                      <a:pt x="369" y="12788"/>
                    </a:cubicBezTo>
                    <a:lnTo>
                      <a:pt x="369" y="7871"/>
                    </a:lnTo>
                    <a:lnTo>
                      <a:pt x="369" y="2953"/>
                    </a:lnTo>
                    <a:lnTo>
                      <a:pt x="369" y="179"/>
                    </a:lnTo>
                    <a:cubicBezTo>
                      <a:pt x="369" y="60"/>
                      <a:pt x="277" y="1"/>
                      <a:pt x="18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6"/>
              <p:cNvSpPr/>
              <p:nvPr/>
            </p:nvSpPr>
            <p:spPr>
              <a:xfrm>
                <a:off x="6719625" y="4011400"/>
                <a:ext cx="291050" cy="434950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17398" extrusionOk="0">
                    <a:moveTo>
                      <a:pt x="4164" y="0"/>
                    </a:moveTo>
                    <a:cubicBezTo>
                      <a:pt x="4087" y="0"/>
                      <a:pt x="4009" y="40"/>
                      <a:pt x="3987" y="141"/>
                    </a:cubicBezTo>
                    <a:cubicBezTo>
                      <a:pt x="3904" y="748"/>
                      <a:pt x="3809" y="1367"/>
                      <a:pt x="3725" y="1986"/>
                    </a:cubicBezTo>
                    <a:lnTo>
                      <a:pt x="3715" y="2041"/>
                    </a:lnTo>
                    <a:lnTo>
                      <a:pt x="3715" y="2041"/>
                    </a:lnTo>
                    <a:cubicBezTo>
                      <a:pt x="3183" y="1826"/>
                      <a:pt x="2650" y="1604"/>
                      <a:pt x="2118" y="1391"/>
                    </a:cubicBezTo>
                    <a:cubicBezTo>
                      <a:pt x="2023" y="1355"/>
                      <a:pt x="1951" y="1308"/>
                      <a:pt x="1856" y="1284"/>
                    </a:cubicBezTo>
                    <a:cubicBezTo>
                      <a:pt x="1841" y="1276"/>
                      <a:pt x="1825" y="1273"/>
                      <a:pt x="1809" y="1273"/>
                    </a:cubicBezTo>
                    <a:cubicBezTo>
                      <a:pt x="1720" y="1273"/>
                      <a:pt x="1618" y="1372"/>
                      <a:pt x="1618" y="1462"/>
                    </a:cubicBezTo>
                    <a:cubicBezTo>
                      <a:pt x="1654" y="2082"/>
                      <a:pt x="1677" y="2713"/>
                      <a:pt x="1725" y="3332"/>
                    </a:cubicBezTo>
                    <a:cubicBezTo>
                      <a:pt x="1725" y="3356"/>
                      <a:pt x="1726" y="3380"/>
                      <a:pt x="1727" y="3404"/>
                    </a:cubicBezTo>
                    <a:lnTo>
                      <a:pt x="1727" y="3404"/>
                    </a:lnTo>
                    <a:cubicBezTo>
                      <a:pt x="1301" y="3352"/>
                      <a:pt x="873" y="3299"/>
                      <a:pt x="427" y="3236"/>
                    </a:cubicBezTo>
                    <a:cubicBezTo>
                      <a:pt x="356" y="3213"/>
                      <a:pt x="284" y="3213"/>
                      <a:pt x="213" y="3201"/>
                    </a:cubicBezTo>
                    <a:cubicBezTo>
                      <a:pt x="208" y="3200"/>
                      <a:pt x="203" y="3200"/>
                      <a:pt x="198" y="3200"/>
                    </a:cubicBezTo>
                    <a:cubicBezTo>
                      <a:pt x="54" y="3200"/>
                      <a:pt x="0" y="3371"/>
                      <a:pt x="46" y="3487"/>
                    </a:cubicBezTo>
                    <a:cubicBezTo>
                      <a:pt x="368" y="4225"/>
                      <a:pt x="713" y="4987"/>
                      <a:pt x="1023" y="5737"/>
                    </a:cubicBezTo>
                    <a:cubicBezTo>
                      <a:pt x="1356" y="6487"/>
                      <a:pt x="1654" y="7261"/>
                      <a:pt x="1939" y="8035"/>
                    </a:cubicBezTo>
                    <a:cubicBezTo>
                      <a:pt x="2237" y="8856"/>
                      <a:pt x="2499" y="9690"/>
                      <a:pt x="2725" y="10535"/>
                    </a:cubicBezTo>
                    <a:cubicBezTo>
                      <a:pt x="2975" y="11476"/>
                      <a:pt x="3201" y="12428"/>
                      <a:pt x="3380" y="13392"/>
                    </a:cubicBezTo>
                    <a:cubicBezTo>
                      <a:pt x="3582" y="14500"/>
                      <a:pt x="3737" y="15619"/>
                      <a:pt x="3844" y="16750"/>
                    </a:cubicBezTo>
                    <a:cubicBezTo>
                      <a:pt x="3856" y="16893"/>
                      <a:pt x="3868" y="17060"/>
                      <a:pt x="3880" y="17202"/>
                    </a:cubicBezTo>
                    <a:cubicBezTo>
                      <a:pt x="3904" y="17310"/>
                      <a:pt x="3963" y="17381"/>
                      <a:pt x="4059" y="17381"/>
                    </a:cubicBezTo>
                    <a:cubicBezTo>
                      <a:pt x="4154" y="17381"/>
                      <a:pt x="4261" y="17298"/>
                      <a:pt x="4237" y="17202"/>
                    </a:cubicBezTo>
                    <a:cubicBezTo>
                      <a:pt x="4142" y="16048"/>
                      <a:pt x="3987" y="14881"/>
                      <a:pt x="3797" y="13738"/>
                    </a:cubicBezTo>
                    <a:cubicBezTo>
                      <a:pt x="3630" y="12761"/>
                      <a:pt x="3428" y="11761"/>
                      <a:pt x="3154" y="10797"/>
                    </a:cubicBezTo>
                    <a:cubicBezTo>
                      <a:pt x="2928" y="9928"/>
                      <a:pt x="2666" y="9082"/>
                      <a:pt x="2380" y="8237"/>
                    </a:cubicBezTo>
                    <a:cubicBezTo>
                      <a:pt x="2094" y="7439"/>
                      <a:pt x="1796" y="6665"/>
                      <a:pt x="1487" y="5892"/>
                    </a:cubicBezTo>
                    <a:cubicBezTo>
                      <a:pt x="1170" y="5130"/>
                      <a:pt x="843" y="4368"/>
                      <a:pt x="503" y="3629"/>
                    </a:cubicBezTo>
                    <a:lnTo>
                      <a:pt x="503" y="3629"/>
                    </a:lnTo>
                    <a:cubicBezTo>
                      <a:pt x="895" y="3677"/>
                      <a:pt x="1291" y="3727"/>
                      <a:pt x="1701" y="3784"/>
                    </a:cubicBezTo>
                    <a:cubicBezTo>
                      <a:pt x="1773" y="3796"/>
                      <a:pt x="1844" y="3796"/>
                      <a:pt x="1916" y="3808"/>
                    </a:cubicBezTo>
                    <a:cubicBezTo>
                      <a:pt x="1925" y="3810"/>
                      <a:pt x="1934" y="3811"/>
                      <a:pt x="1943" y="3811"/>
                    </a:cubicBezTo>
                    <a:cubicBezTo>
                      <a:pt x="2030" y="3811"/>
                      <a:pt x="2116" y="3715"/>
                      <a:pt x="2094" y="3629"/>
                    </a:cubicBezTo>
                    <a:cubicBezTo>
                      <a:pt x="2070" y="3014"/>
                      <a:pt x="2035" y="2387"/>
                      <a:pt x="2000" y="1771"/>
                    </a:cubicBezTo>
                    <a:lnTo>
                      <a:pt x="2000" y="1771"/>
                    </a:lnTo>
                    <a:cubicBezTo>
                      <a:pt x="2507" y="1979"/>
                      <a:pt x="3015" y="2200"/>
                      <a:pt x="3523" y="2403"/>
                    </a:cubicBezTo>
                    <a:cubicBezTo>
                      <a:pt x="3618" y="2427"/>
                      <a:pt x="3690" y="2474"/>
                      <a:pt x="3785" y="2498"/>
                    </a:cubicBezTo>
                    <a:cubicBezTo>
                      <a:pt x="3800" y="2505"/>
                      <a:pt x="3816" y="2508"/>
                      <a:pt x="3832" y="2508"/>
                    </a:cubicBezTo>
                    <a:cubicBezTo>
                      <a:pt x="3907" y="2508"/>
                      <a:pt x="3989" y="2446"/>
                      <a:pt x="3999" y="2367"/>
                    </a:cubicBezTo>
                    <a:cubicBezTo>
                      <a:pt x="4093" y="1771"/>
                      <a:pt x="4175" y="1164"/>
                      <a:pt x="4268" y="556"/>
                    </a:cubicBezTo>
                    <a:lnTo>
                      <a:pt x="4268" y="556"/>
                    </a:lnTo>
                    <a:cubicBezTo>
                      <a:pt x="4661" y="866"/>
                      <a:pt x="5064" y="1174"/>
                      <a:pt x="5452" y="1474"/>
                    </a:cubicBezTo>
                    <a:cubicBezTo>
                      <a:pt x="5511" y="1534"/>
                      <a:pt x="5583" y="1582"/>
                      <a:pt x="5642" y="1641"/>
                    </a:cubicBezTo>
                    <a:cubicBezTo>
                      <a:pt x="5684" y="1677"/>
                      <a:pt x="5728" y="1695"/>
                      <a:pt x="5773" y="1695"/>
                    </a:cubicBezTo>
                    <a:cubicBezTo>
                      <a:pt x="5818" y="1695"/>
                      <a:pt x="5862" y="1677"/>
                      <a:pt x="5904" y="1641"/>
                    </a:cubicBezTo>
                    <a:cubicBezTo>
                      <a:pt x="6359" y="1289"/>
                      <a:pt x="6835" y="915"/>
                      <a:pt x="7292" y="560"/>
                    </a:cubicBezTo>
                    <a:lnTo>
                      <a:pt x="7292" y="560"/>
                    </a:lnTo>
                    <a:cubicBezTo>
                      <a:pt x="7364" y="1071"/>
                      <a:pt x="7442" y="1588"/>
                      <a:pt x="7511" y="2105"/>
                    </a:cubicBezTo>
                    <a:lnTo>
                      <a:pt x="7559" y="2367"/>
                    </a:lnTo>
                    <a:cubicBezTo>
                      <a:pt x="7569" y="2446"/>
                      <a:pt x="7667" y="2508"/>
                      <a:pt x="7741" y="2508"/>
                    </a:cubicBezTo>
                    <a:cubicBezTo>
                      <a:pt x="7757" y="2508"/>
                      <a:pt x="7772" y="2505"/>
                      <a:pt x="7785" y="2498"/>
                    </a:cubicBezTo>
                    <a:cubicBezTo>
                      <a:pt x="8333" y="2296"/>
                      <a:pt x="8881" y="2070"/>
                      <a:pt x="9452" y="1867"/>
                    </a:cubicBezTo>
                    <a:cubicBezTo>
                      <a:pt x="9454" y="1866"/>
                      <a:pt x="9455" y="1866"/>
                      <a:pt x="9457" y="1865"/>
                    </a:cubicBezTo>
                    <a:lnTo>
                      <a:pt x="9457" y="1865"/>
                    </a:lnTo>
                    <a:cubicBezTo>
                      <a:pt x="9464" y="2370"/>
                      <a:pt x="9466" y="2875"/>
                      <a:pt x="9476" y="3379"/>
                    </a:cubicBezTo>
                    <a:lnTo>
                      <a:pt x="9476" y="3629"/>
                    </a:lnTo>
                    <a:cubicBezTo>
                      <a:pt x="9476" y="3720"/>
                      <a:pt x="9562" y="3821"/>
                      <a:pt x="9642" y="3821"/>
                    </a:cubicBezTo>
                    <a:cubicBezTo>
                      <a:pt x="9646" y="3821"/>
                      <a:pt x="9650" y="3820"/>
                      <a:pt x="9655" y="3820"/>
                    </a:cubicBezTo>
                    <a:cubicBezTo>
                      <a:pt x="10127" y="3764"/>
                      <a:pt x="10589" y="3707"/>
                      <a:pt x="11061" y="3631"/>
                    </a:cubicBezTo>
                    <a:lnTo>
                      <a:pt x="11061" y="3631"/>
                    </a:lnTo>
                    <a:cubicBezTo>
                      <a:pt x="10772" y="4288"/>
                      <a:pt x="10480" y="4953"/>
                      <a:pt x="10214" y="5618"/>
                    </a:cubicBezTo>
                    <a:cubicBezTo>
                      <a:pt x="9881" y="6392"/>
                      <a:pt x="9571" y="7166"/>
                      <a:pt x="9285" y="7951"/>
                    </a:cubicBezTo>
                    <a:cubicBezTo>
                      <a:pt x="8988" y="8785"/>
                      <a:pt x="8726" y="9618"/>
                      <a:pt x="8488" y="10464"/>
                    </a:cubicBezTo>
                    <a:cubicBezTo>
                      <a:pt x="8226" y="11416"/>
                      <a:pt x="8012" y="12369"/>
                      <a:pt x="7833" y="13345"/>
                    </a:cubicBezTo>
                    <a:cubicBezTo>
                      <a:pt x="7619" y="14476"/>
                      <a:pt x="7476" y="15607"/>
                      <a:pt x="7357" y="16750"/>
                    </a:cubicBezTo>
                    <a:cubicBezTo>
                      <a:pt x="7333" y="16893"/>
                      <a:pt x="7321" y="17060"/>
                      <a:pt x="7309" y="17214"/>
                    </a:cubicBezTo>
                    <a:cubicBezTo>
                      <a:pt x="7297" y="17310"/>
                      <a:pt x="7392" y="17393"/>
                      <a:pt x="7488" y="17393"/>
                    </a:cubicBezTo>
                    <a:cubicBezTo>
                      <a:pt x="7511" y="17396"/>
                      <a:pt x="7533" y="17397"/>
                      <a:pt x="7553" y="17397"/>
                    </a:cubicBezTo>
                    <a:cubicBezTo>
                      <a:pt x="7703" y="17397"/>
                      <a:pt x="7752" y="17321"/>
                      <a:pt x="7773" y="17226"/>
                    </a:cubicBezTo>
                    <a:cubicBezTo>
                      <a:pt x="7869" y="16071"/>
                      <a:pt x="8023" y="14952"/>
                      <a:pt x="8214" y="13797"/>
                    </a:cubicBezTo>
                    <a:cubicBezTo>
                      <a:pt x="8381" y="12821"/>
                      <a:pt x="8583" y="11857"/>
                      <a:pt x="8845" y="10880"/>
                    </a:cubicBezTo>
                    <a:cubicBezTo>
                      <a:pt x="9059" y="10035"/>
                      <a:pt x="9321" y="9190"/>
                      <a:pt x="9619" y="8356"/>
                    </a:cubicBezTo>
                    <a:cubicBezTo>
                      <a:pt x="9881" y="7570"/>
                      <a:pt x="10190" y="6796"/>
                      <a:pt x="10512" y="6011"/>
                    </a:cubicBezTo>
                    <a:cubicBezTo>
                      <a:pt x="10821" y="5272"/>
                      <a:pt x="11143" y="4510"/>
                      <a:pt x="11476" y="3772"/>
                    </a:cubicBezTo>
                    <a:cubicBezTo>
                      <a:pt x="11524" y="3677"/>
                      <a:pt x="11560" y="3570"/>
                      <a:pt x="11595" y="3487"/>
                    </a:cubicBezTo>
                    <a:cubicBezTo>
                      <a:pt x="11641" y="3383"/>
                      <a:pt x="11598" y="3200"/>
                      <a:pt x="11443" y="3200"/>
                    </a:cubicBezTo>
                    <a:cubicBezTo>
                      <a:pt x="11439" y="3200"/>
                      <a:pt x="11434" y="3200"/>
                      <a:pt x="11429" y="3201"/>
                    </a:cubicBezTo>
                    <a:cubicBezTo>
                      <a:pt x="10940" y="3260"/>
                      <a:pt x="10452" y="3320"/>
                      <a:pt x="9940" y="3391"/>
                    </a:cubicBezTo>
                    <a:cubicBezTo>
                      <a:pt x="9923" y="3397"/>
                      <a:pt x="9906" y="3401"/>
                      <a:pt x="9889" y="3405"/>
                    </a:cubicBezTo>
                    <a:lnTo>
                      <a:pt x="9889" y="3405"/>
                    </a:lnTo>
                    <a:cubicBezTo>
                      <a:pt x="9881" y="2876"/>
                      <a:pt x="9879" y="2348"/>
                      <a:pt x="9869" y="1820"/>
                    </a:cubicBezTo>
                    <a:lnTo>
                      <a:pt x="9869" y="1570"/>
                    </a:lnTo>
                    <a:cubicBezTo>
                      <a:pt x="9869" y="1479"/>
                      <a:pt x="9784" y="1380"/>
                      <a:pt x="9686" y="1380"/>
                    </a:cubicBezTo>
                    <a:cubicBezTo>
                      <a:pt x="9668" y="1380"/>
                      <a:pt x="9649" y="1384"/>
                      <a:pt x="9631" y="1391"/>
                    </a:cubicBezTo>
                    <a:cubicBezTo>
                      <a:pt x="9083" y="1593"/>
                      <a:pt x="8523" y="1820"/>
                      <a:pt x="7964" y="2022"/>
                    </a:cubicBezTo>
                    <a:cubicBezTo>
                      <a:pt x="7950" y="2029"/>
                      <a:pt x="7935" y="2036"/>
                      <a:pt x="7920" y="2042"/>
                    </a:cubicBezTo>
                    <a:lnTo>
                      <a:pt x="7920" y="2042"/>
                    </a:lnTo>
                    <a:cubicBezTo>
                      <a:pt x="7838" y="1499"/>
                      <a:pt x="7763" y="942"/>
                      <a:pt x="7678" y="403"/>
                    </a:cubicBezTo>
                    <a:lnTo>
                      <a:pt x="7631" y="141"/>
                    </a:lnTo>
                    <a:cubicBezTo>
                      <a:pt x="7623" y="45"/>
                      <a:pt x="7542" y="4"/>
                      <a:pt x="7459" y="4"/>
                    </a:cubicBezTo>
                    <a:cubicBezTo>
                      <a:pt x="7408" y="4"/>
                      <a:pt x="7357" y="19"/>
                      <a:pt x="7321" y="46"/>
                    </a:cubicBezTo>
                    <a:cubicBezTo>
                      <a:pt x="6845" y="415"/>
                      <a:pt x="6357" y="808"/>
                      <a:pt x="5880" y="1177"/>
                    </a:cubicBezTo>
                    <a:cubicBezTo>
                      <a:pt x="5859" y="1198"/>
                      <a:pt x="5837" y="1217"/>
                      <a:pt x="5814" y="1236"/>
                    </a:cubicBezTo>
                    <a:lnTo>
                      <a:pt x="5814" y="1236"/>
                    </a:lnTo>
                    <a:cubicBezTo>
                      <a:pt x="5382" y="899"/>
                      <a:pt x="4942" y="546"/>
                      <a:pt x="4511" y="212"/>
                    </a:cubicBezTo>
                    <a:cubicBezTo>
                      <a:pt x="4440" y="153"/>
                      <a:pt x="4380" y="105"/>
                      <a:pt x="4297" y="46"/>
                    </a:cubicBezTo>
                    <a:cubicBezTo>
                      <a:pt x="4264" y="17"/>
                      <a:pt x="4214" y="0"/>
                      <a:pt x="416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6"/>
              <p:cNvSpPr/>
              <p:nvPr/>
            </p:nvSpPr>
            <p:spPr>
              <a:xfrm>
                <a:off x="6816625" y="4083675"/>
                <a:ext cx="9912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763" fill="none" extrusionOk="0">
                    <a:moveTo>
                      <a:pt x="988" y="3691"/>
                    </a:moveTo>
                    <a:cubicBezTo>
                      <a:pt x="405" y="3346"/>
                      <a:pt x="0" y="2715"/>
                      <a:pt x="0" y="1977"/>
                    </a:cubicBezTo>
                    <a:cubicBezTo>
                      <a:pt x="0" y="881"/>
                      <a:pt x="893" y="0"/>
                      <a:pt x="1988" y="0"/>
                    </a:cubicBezTo>
                    <a:cubicBezTo>
                      <a:pt x="3072" y="0"/>
                      <a:pt x="3965" y="893"/>
                      <a:pt x="3965" y="1977"/>
                    </a:cubicBezTo>
                    <a:cubicBezTo>
                      <a:pt x="3965" y="2762"/>
                      <a:pt x="3500" y="3441"/>
                      <a:pt x="2846" y="3763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6"/>
              <p:cNvSpPr/>
              <p:nvPr/>
            </p:nvSpPr>
            <p:spPr>
              <a:xfrm>
                <a:off x="6823750" y="4197025"/>
                <a:ext cx="211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80" extrusionOk="0">
                    <a:moveTo>
                      <a:pt x="665" y="1"/>
                    </a:moveTo>
                    <a:cubicBezTo>
                      <a:pt x="572" y="1"/>
                      <a:pt x="509" y="58"/>
                      <a:pt x="465" y="145"/>
                    </a:cubicBezTo>
                    <a:cubicBezTo>
                      <a:pt x="310" y="538"/>
                      <a:pt x="167" y="943"/>
                      <a:pt x="25" y="1348"/>
                    </a:cubicBezTo>
                    <a:cubicBezTo>
                      <a:pt x="1" y="1431"/>
                      <a:pt x="60" y="1550"/>
                      <a:pt x="167" y="1574"/>
                    </a:cubicBezTo>
                    <a:cubicBezTo>
                      <a:pt x="183" y="1578"/>
                      <a:pt x="199" y="1579"/>
                      <a:pt x="213" y="1579"/>
                    </a:cubicBezTo>
                    <a:cubicBezTo>
                      <a:pt x="298" y="1579"/>
                      <a:pt x="363" y="1523"/>
                      <a:pt x="394" y="1431"/>
                    </a:cubicBezTo>
                    <a:cubicBezTo>
                      <a:pt x="525" y="1038"/>
                      <a:pt x="656" y="634"/>
                      <a:pt x="822" y="229"/>
                    </a:cubicBezTo>
                    <a:cubicBezTo>
                      <a:pt x="846" y="145"/>
                      <a:pt x="775" y="26"/>
                      <a:pt x="691" y="2"/>
                    </a:cubicBezTo>
                    <a:cubicBezTo>
                      <a:pt x="682" y="1"/>
                      <a:pt x="673" y="1"/>
                      <a:pt x="6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6"/>
              <p:cNvSpPr/>
              <p:nvPr/>
            </p:nvSpPr>
            <p:spPr>
              <a:xfrm>
                <a:off x="6793700" y="4177600"/>
                <a:ext cx="268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76" extrusionOk="0">
                    <a:moveTo>
                      <a:pt x="897" y="0"/>
                    </a:moveTo>
                    <a:cubicBezTo>
                      <a:pt x="864" y="0"/>
                      <a:pt x="830" y="10"/>
                      <a:pt x="798" y="29"/>
                    </a:cubicBezTo>
                    <a:cubicBezTo>
                      <a:pt x="548" y="220"/>
                      <a:pt x="298" y="422"/>
                      <a:pt x="72" y="649"/>
                    </a:cubicBezTo>
                    <a:cubicBezTo>
                      <a:pt x="0" y="720"/>
                      <a:pt x="0" y="839"/>
                      <a:pt x="72" y="922"/>
                    </a:cubicBezTo>
                    <a:cubicBezTo>
                      <a:pt x="107" y="958"/>
                      <a:pt x="155" y="976"/>
                      <a:pt x="203" y="976"/>
                    </a:cubicBezTo>
                    <a:cubicBezTo>
                      <a:pt x="250" y="976"/>
                      <a:pt x="298" y="958"/>
                      <a:pt x="334" y="922"/>
                    </a:cubicBezTo>
                    <a:cubicBezTo>
                      <a:pt x="441" y="815"/>
                      <a:pt x="548" y="708"/>
                      <a:pt x="667" y="601"/>
                    </a:cubicBezTo>
                    <a:cubicBezTo>
                      <a:pt x="727" y="565"/>
                      <a:pt x="786" y="518"/>
                      <a:pt x="834" y="458"/>
                    </a:cubicBezTo>
                    <a:cubicBezTo>
                      <a:pt x="846" y="446"/>
                      <a:pt x="858" y="422"/>
                      <a:pt x="869" y="422"/>
                    </a:cubicBezTo>
                    <a:cubicBezTo>
                      <a:pt x="905" y="398"/>
                      <a:pt x="929" y="387"/>
                      <a:pt x="965" y="351"/>
                    </a:cubicBezTo>
                    <a:cubicBezTo>
                      <a:pt x="1012" y="315"/>
                      <a:pt x="1036" y="291"/>
                      <a:pt x="1048" y="244"/>
                    </a:cubicBezTo>
                    <a:cubicBezTo>
                      <a:pt x="1072" y="196"/>
                      <a:pt x="1048" y="137"/>
                      <a:pt x="1036" y="101"/>
                    </a:cubicBezTo>
                    <a:cubicBezTo>
                      <a:pt x="1020" y="37"/>
                      <a:pt x="962" y="0"/>
                      <a:pt x="897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6"/>
              <p:cNvSpPr/>
              <p:nvPr/>
            </p:nvSpPr>
            <p:spPr>
              <a:xfrm>
                <a:off x="6774950" y="4143825"/>
                <a:ext cx="2352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552" extrusionOk="0">
                    <a:moveTo>
                      <a:pt x="765" y="1"/>
                    </a:moveTo>
                    <a:cubicBezTo>
                      <a:pt x="731" y="1"/>
                      <a:pt x="696" y="15"/>
                      <a:pt x="655" y="23"/>
                    </a:cubicBezTo>
                    <a:cubicBezTo>
                      <a:pt x="643" y="35"/>
                      <a:pt x="619" y="35"/>
                      <a:pt x="595" y="47"/>
                    </a:cubicBezTo>
                    <a:cubicBezTo>
                      <a:pt x="607" y="47"/>
                      <a:pt x="631" y="35"/>
                      <a:pt x="643" y="35"/>
                    </a:cubicBezTo>
                    <a:cubicBezTo>
                      <a:pt x="476" y="106"/>
                      <a:pt x="310" y="154"/>
                      <a:pt x="131" y="190"/>
                    </a:cubicBezTo>
                    <a:cubicBezTo>
                      <a:pt x="95" y="202"/>
                      <a:pt x="48" y="225"/>
                      <a:pt x="36" y="273"/>
                    </a:cubicBezTo>
                    <a:cubicBezTo>
                      <a:pt x="0" y="321"/>
                      <a:pt x="0" y="380"/>
                      <a:pt x="12" y="428"/>
                    </a:cubicBezTo>
                    <a:cubicBezTo>
                      <a:pt x="36" y="464"/>
                      <a:pt x="60" y="511"/>
                      <a:pt x="107" y="523"/>
                    </a:cubicBezTo>
                    <a:cubicBezTo>
                      <a:pt x="142" y="541"/>
                      <a:pt x="177" y="552"/>
                      <a:pt x="207" y="552"/>
                    </a:cubicBezTo>
                    <a:cubicBezTo>
                      <a:pt x="218" y="552"/>
                      <a:pt x="229" y="550"/>
                      <a:pt x="238" y="547"/>
                    </a:cubicBezTo>
                    <a:cubicBezTo>
                      <a:pt x="453" y="499"/>
                      <a:pt x="643" y="440"/>
                      <a:pt x="834" y="345"/>
                    </a:cubicBezTo>
                    <a:cubicBezTo>
                      <a:pt x="881" y="333"/>
                      <a:pt x="917" y="273"/>
                      <a:pt x="929" y="249"/>
                    </a:cubicBezTo>
                    <a:cubicBezTo>
                      <a:pt x="941" y="202"/>
                      <a:pt x="929" y="142"/>
                      <a:pt x="917" y="95"/>
                    </a:cubicBezTo>
                    <a:cubicBezTo>
                      <a:pt x="881" y="47"/>
                      <a:pt x="857" y="23"/>
                      <a:pt x="810" y="11"/>
                    </a:cubicBezTo>
                    <a:cubicBezTo>
                      <a:pt x="795" y="4"/>
                      <a:pt x="780" y="1"/>
                      <a:pt x="7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6887750" y="4200400"/>
                <a:ext cx="16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544" extrusionOk="0">
                    <a:moveTo>
                      <a:pt x="203" y="1"/>
                    </a:moveTo>
                    <a:cubicBezTo>
                      <a:pt x="186" y="1"/>
                      <a:pt x="170" y="4"/>
                      <a:pt x="155" y="10"/>
                    </a:cubicBezTo>
                    <a:cubicBezTo>
                      <a:pt x="48" y="22"/>
                      <a:pt x="1" y="129"/>
                      <a:pt x="13" y="225"/>
                    </a:cubicBezTo>
                    <a:cubicBezTo>
                      <a:pt x="72" y="629"/>
                      <a:pt x="167" y="1022"/>
                      <a:pt x="286" y="1403"/>
                    </a:cubicBezTo>
                    <a:cubicBezTo>
                      <a:pt x="306" y="1482"/>
                      <a:pt x="382" y="1544"/>
                      <a:pt x="461" y="1544"/>
                    </a:cubicBezTo>
                    <a:cubicBezTo>
                      <a:pt x="478" y="1544"/>
                      <a:pt x="496" y="1541"/>
                      <a:pt x="513" y="1534"/>
                    </a:cubicBezTo>
                    <a:cubicBezTo>
                      <a:pt x="596" y="1511"/>
                      <a:pt x="667" y="1403"/>
                      <a:pt x="644" y="1320"/>
                    </a:cubicBezTo>
                    <a:cubicBezTo>
                      <a:pt x="525" y="927"/>
                      <a:pt x="429" y="522"/>
                      <a:pt x="370" y="141"/>
                    </a:cubicBezTo>
                    <a:cubicBezTo>
                      <a:pt x="360" y="63"/>
                      <a:pt x="278" y="1"/>
                      <a:pt x="20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6908600" y="4185750"/>
                <a:ext cx="2947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96" extrusionOk="0">
                    <a:moveTo>
                      <a:pt x="216" y="1"/>
                    </a:moveTo>
                    <a:cubicBezTo>
                      <a:pt x="153" y="1"/>
                      <a:pt x="91" y="30"/>
                      <a:pt x="60" y="84"/>
                    </a:cubicBezTo>
                    <a:cubicBezTo>
                      <a:pt x="0" y="180"/>
                      <a:pt x="36" y="275"/>
                      <a:pt x="119" y="334"/>
                    </a:cubicBezTo>
                    <a:cubicBezTo>
                      <a:pt x="250" y="418"/>
                      <a:pt x="369" y="489"/>
                      <a:pt x="500" y="573"/>
                    </a:cubicBezTo>
                    <a:lnTo>
                      <a:pt x="691" y="715"/>
                    </a:lnTo>
                    <a:lnTo>
                      <a:pt x="703" y="727"/>
                    </a:lnTo>
                    <a:lnTo>
                      <a:pt x="738" y="775"/>
                    </a:lnTo>
                    <a:cubicBezTo>
                      <a:pt x="774" y="799"/>
                      <a:pt x="798" y="811"/>
                      <a:pt x="834" y="846"/>
                    </a:cubicBezTo>
                    <a:cubicBezTo>
                      <a:pt x="871" y="877"/>
                      <a:pt x="921" y="896"/>
                      <a:pt x="971" y="896"/>
                    </a:cubicBezTo>
                    <a:cubicBezTo>
                      <a:pt x="1016" y="896"/>
                      <a:pt x="1061" y="880"/>
                      <a:pt x="1095" y="846"/>
                    </a:cubicBezTo>
                    <a:cubicBezTo>
                      <a:pt x="1155" y="775"/>
                      <a:pt x="1179" y="656"/>
                      <a:pt x="1095" y="573"/>
                    </a:cubicBezTo>
                    <a:cubicBezTo>
                      <a:pt x="857" y="370"/>
                      <a:pt x="595" y="192"/>
                      <a:pt x="310" y="25"/>
                    </a:cubicBezTo>
                    <a:cubicBezTo>
                      <a:pt x="281" y="9"/>
                      <a:pt x="248" y="1"/>
                      <a:pt x="21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6928225" y="4154250"/>
                <a:ext cx="268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589" extrusionOk="0">
                    <a:moveTo>
                      <a:pt x="193" y="1"/>
                    </a:moveTo>
                    <a:cubicBezTo>
                      <a:pt x="178" y="1"/>
                      <a:pt x="162" y="3"/>
                      <a:pt x="144" y="11"/>
                    </a:cubicBezTo>
                    <a:cubicBezTo>
                      <a:pt x="96" y="23"/>
                      <a:pt x="49" y="47"/>
                      <a:pt x="37" y="94"/>
                    </a:cubicBezTo>
                    <a:cubicBezTo>
                      <a:pt x="1" y="142"/>
                      <a:pt x="1" y="189"/>
                      <a:pt x="25" y="249"/>
                    </a:cubicBezTo>
                    <a:cubicBezTo>
                      <a:pt x="37" y="273"/>
                      <a:pt x="60" y="320"/>
                      <a:pt x="96" y="332"/>
                    </a:cubicBezTo>
                    <a:cubicBezTo>
                      <a:pt x="334" y="440"/>
                      <a:pt x="584" y="523"/>
                      <a:pt x="834" y="582"/>
                    </a:cubicBezTo>
                    <a:cubicBezTo>
                      <a:pt x="850" y="586"/>
                      <a:pt x="867" y="588"/>
                      <a:pt x="884" y="588"/>
                    </a:cubicBezTo>
                    <a:cubicBezTo>
                      <a:pt x="967" y="588"/>
                      <a:pt x="1051" y="540"/>
                      <a:pt x="1061" y="451"/>
                    </a:cubicBezTo>
                    <a:cubicBezTo>
                      <a:pt x="1072" y="368"/>
                      <a:pt x="1037" y="249"/>
                      <a:pt x="930" y="225"/>
                    </a:cubicBezTo>
                    <a:cubicBezTo>
                      <a:pt x="811" y="201"/>
                      <a:pt x="691" y="166"/>
                      <a:pt x="584" y="142"/>
                    </a:cubicBezTo>
                    <a:cubicBezTo>
                      <a:pt x="525" y="130"/>
                      <a:pt x="465" y="94"/>
                      <a:pt x="418" y="82"/>
                    </a:cubicBezTo>
                    <a:cubicBezTo>
                      <a:pt x="394" y="70"/>
                      <a:pt x="358" y="70"/>
                      <a:pt x="334" y="47"/>
                    </a:cubicBezTo>
                    <a:cubicBezTo>
                      <a:pt x="322" y="47"/>
                      <a:pt x="299" y="35"/>
                      <a:pt x="299" y="35"/>
                    </a:cubicBezTo>
                    <a:cubicBezTo>
                      <a:pt x="287" y="35"/>
                      <a:pt x="287" y="35"/>
                      <a:pt x="275" y="23"/>
                    </a:cubicBezTo>
                    <a:lnTo>
                      <a:pt x="275" y="23"/>
                    </a:lnTo>
                    <a:cubicBezTo>
                      <a:pt x="287" y="29"/>
                      <a:pt x="293" y="32"/>
                      <a:pt x="294" y="32"/>
                    </a:cubicBezTo>
                    <a:cubicBezTo>
                      <a:pt x="296" y="32"/>
                      <a:pt x="293" y="29"/>
                      <a:pt x="287" y="23"/>
                    </a:cubicBezTo>
                    <a:cubicBezTo>
                      <a:pt x="254" y="15"/>
                      <a:pt x="227" y="1"/>
                      <a:pt x="19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6665400" y="4167900"/>
                <a:ext cx="6750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4054" extrusionOk="0">
                    <a:moveTo>
                      <a:pt x="224" y="0"/>
                    </a:moveTo>
                    <a:cubicBezTo>
                      <a:pt x="115" y="0"/>
                      <a:pt x="1" y="96"/>
                      <a:pt x="36" y="239"/>
                    </a:cubicBezTo>
                    <a:cubicBezTo>
                      <a:pt x="334" y="1346"/>
                      <a:pt x="870" y="2394"/>
                      <a:pt x="1620" y="3287"/>
                    </a:cubicBezTo>
                    <a:cubicBezTo>
                      <a:pt x="1822" y="3537"/>
                      <a:pt x="2049" y="3775"/>
                      <a:pt x="2287" y="4001"/>
                    </a:cubicBezTo>
                    <a:cubicBezTo>
                      <a:pt x="2326" y="4038"/>
                      <a:pt x="2369" y="4053"/>
                      <a:pt x="2412" y="4053"/>
                    </a:cubicBezTo>
                    <a:cubicBezTo>
                      <a:pt x="2564" y="4053"/>
                      <a:pt x="2700" y="3857"/>
                      <a:pt x="2561" y="3727"/>
                    </a:cubicBezTo>
                    <a:cubicBezTo>
                      <a:pt x="1751" y="2989"/>
                      <a:pt x="1108" y="2060"/>
                      <a:pt x="691" y="1037"/>
                    </a:cubicBezTo>
                    <a:cubicBezTo>
                      <a:pt x="572" y="739"/>
                      <a:pt x="477" y="441"/>
                      <a:pt x="394" y="144"/>
                    </a:cubicBezTo>
                    <a:cubicBezTo>
                      <a:pt x="370" y="43"/>
                      <a:pt x="298" y="0"/>
                      <a:pt x="22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6"/>
              <p:cNvSpPr/>
              <p:nvPr/>
            </p:nvSpPr>
            <p:spPr>
              <a:xfrm>
                <a:off x="6738325" y="4272750"/>
                <a:ext cx="92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15" extrusionOk="0">
                    <a:moveTo>
                      <a:pt x="334" y="117"/>
                    </a:moveTo>
                    <a:cubicBezTo>
                      <a:pt x="340" y="120"/>
                      <a:pt x="345" y="123"/>
                      <a:pt x="348" y="128"/>
                    </a:cubicBezTo>
                    <a:lnTo>
                      <a:pt x="348" y="128"/>
                    </a:lnTo>
                    <a:cubicBezTo>
                      <a:pt x="342" y="126"/>
                      <a:pt x="334" y="123"/>
                      <a:pt x="334" y="117"/>
                    </a:cubicBezTo>
                    <a:close/>
                    <a:moveTo>
                      <a:pt x="343" y="116"/>
                    </a:moveTo>
                    <a:cubicBezTo>
                      <a:pt x="351" y="119"/>
                      <a:pt x="358" y="122"/>
                      <a:pt x="358" y="129"/>
                    </a:cubicBezTo>
                    <a:cubicBezTo>
                      <a:pt x="358" y="129"/>
                      <a:pt x="356" y="129"/>
                      <a:pt x="354" y="128"/>
                    </a:cubicBezTo>
                    <a:lnTo>
                      <a:pt x="354" y="128"/>
                    </a:lnTo>
                    <a:cubicBezTo>
                      <a:pt x="352" y="125"/>
                      <a:pt x="349" y="120"/>
                      <a:pt x="343" y="116"/>
                    </a:cubicBezTo>
                    <a:close/>
                    <a:moveTo>
                      <a:pt x="370" y="200"/>
                    </a:moveTo>
                    <a:cubicBezTo>
                      <a:pt x="370" y="216"/>
                      <a:pt x="370" y="230"/>
                      <a:pt x="369" y="243"/>
                    </a:cubicBezTo>
                    <a:lnTo>
                      <a:pt x="369" y="243"/>
                    </a:lnTo>
                    <a:cubicBezTo>
                      <a:pt x="369" y="240"/>
                      <a:pt x="370" y="238"/>
                      <a:pt x="370" y="236"/>
                    </a:cubicBezTo>
                    <a:lnTo>
                      <a:pt x="370" y="200"/>
                    </a:lnTo>
                    <a:close/>
                    <a:moveTo>
                      <a:pt x="190" y="1"/>
                    </a:moveTo>
                    <a:cubicBezTo>
                      <a:pt x="173" y="1"/>
                      <a:pt x="155" y="4"/>
                      <a:pt x="132" y="10"/>
                    </a:cubicBezTo>
                    <a:cubicBezTo>
                      <a:pt x="120" y="10"/>
                      <a:pt x="96" y="21"/>
                      <a:pt x="84" y="21"/>
                    </a:cubicBezTo>
                    <a:cubicBezTo>
                      <a:pt x="60" y="45"/>
                      <a:pt x="36" y="69"/>
                      <a:pt x="25" y="81"/>
                    </a:cubicBezTo>
                    <a:cubicBezTo>
                      <a:pt x="25" y="105"/>
                      <a:pt x="13" y="117"/>
                      <a:pt x="13" y="129"/>
                    </a:cubicBezTo>
                    <a:cubicBezTo>
                      <a:pt x="13" y="141"/>
                      <a:pt x="13" y="176"/>
                      <a:pt x="1" y="188"/>
                    </a:cubicBezTo>
                    <a:lnTo>
                      <a:pt x="1" y="200"/>
                    </a:lnTo>
                    <a:lnTo>
                      <a:pt x="1" y="248"/>
                    </a:lnTo>
                    <a:cubicBezTo>
                      <a:pt x="1" y="260"/>
                      <a:pt x="13" y="295"/>
                      <a:pt x="13" y="307"/>
                    </a:cubicBezTo>
                    <a:lnTo>
                      <a:pt x="13" y="319"/>
                    </a:lnTo>
                    <a:cubicBezTo>
                      <a:pt x="25" y="343"/>
                      <a:pt x="25" y="355"/>
                      <a:pt x="36" y="367"/>
                    </a:cubicBezTo>
                    <a:cubicBezTo>
                      <a:pt x="60" y="379"/>
                      <a:pt x="72" y="379"/>
                      <a:pt x="84" y="402"/>
                    </a:cubicBezTo>
                    <a:cubicBezTo>
                      <a:pt x="96" y="414"/>
                      <a:pt x="132" y="414"/>
                      <a:pt x="155" y="414"/>
                    </a:cubicBezTo>
                    <a:lnTo>
                      <a:pt x="239" y="414"/>
                    </a:lnTo>
                    <a:cubicBezTo>
                      <a:pt x="263" y="414"/>
                      <a:pt x="275" y="402"/>
                      <a:pt x="298" y="379"/>
                    </a:cubicBezTo>
                    <a:cubicBezTo>
                      <a:pt x="310" y="367"/>
                      <a:pt x="322" y="355"/>
                      <a:pt x="334" y="319"/>
                    </a:cubicBezTo>
                    <a:cubicBezTo>
                      <a:pt x="334" y="307"/>
                      <a:pt x="358" y="295"/>
                      <a:pt x="358" y="283"/>
                    </a:cubicBezTo>
                    <a:cubicBezTo>
                      <a:pt x="364" y="270"/>
                      <a:pt x="367" y="258"/>
                      <a:pt x="369" y="243"/>
                    </a:cubicBezTo>
                    <a:lnTo>
                      <a:pt x="369" y="243"/>
                    </a:lnTo>
                    <a:cubicBezTo>
                      <a:pt x="368" y="245"/>
                      <a:pt x="367" y="248"/>
                      <a:pt x="366" y="250"/>
                    </a:cubicBezTo>
                    <a:lnTo>
                      <a:pt x="366" y="250"/>
                    </a:lnTo>
                    <a:cubicBezTo>
                      <a:pt x="368" y="229"/>
                      <a:pt x="366" y="208"/>
                      <a:pt x="358" y="176"/>
                    </a:cubicBezTo>
                    <a:cubicBezTo>
                      <a:pt x="358" y="164"/>
                      <a:pt x="334" y="141"/>
                      <a:pt x="334" y="129"/>
                    </a:cubicBezTo>
                    <a:lnTo>
                      <a:pt x="334" y="129"/>
                    </a:lnTo>
                    <a:cubicBezTo>
                      <a:pt x="343" y="134"/>
                      <a:pt x="349" y="137"/>
                      <a:pt x="352" y="137"/>
                    </a:cubicBezTo>
                    <a:cubicBezTo>
                      <a:pt x="353" y="137"/>
                      <a:pt x="354" y="136"/>
                      <a:pt x="354" y="136"/>
                    </a:cubicBezTo>
                    <a:lnTo>
                      <a:pt x="354" y="136"/>
                    </a:lnTo>
                    <a:cubicBezTo>
                      <a:pt x="357" y="142"/>
                      <a:pt x="360" y="148"/>
                      <a:pt x="362" y="153"/>
                    </a:cubicBezTo>
                    <a:lnTo>
                      <a:pt x="362" y="153"/>
                    </a:lnTo>
                    <a:cubicBezTo>
                      <a:pt x="361" y="153"/>
                      <a:pt x="360" y="152"/>
                      <a:pt x="358" y="152"/>
                    </a:cubicBezTo>
                    <a:cubicBezTo>
                      <a:pt x="358" y="164"/>
                      <a:pt x="370" y="176"/>
                      <a:pt x="370" y="188"/>
                    </a:cubicBezTo>
                    <a:lnTo>
                      <a:pt x="370" y="129"/>
                    </a:lnTo>
                    <a:cubicBezTo>
                      <a:pt x="370" y="105"/>
                      <a:pt x="358" y="81"/>
                      <a:pt x="334" y="69"/>
                    </a:cubicBezTo>
                    <a:cubicBezTo>
                      <a:pt x="322" y="57"/>
                      <a:pt x="310" y="45"/>
                      <a:pt x="275" y="21"/>
                    </a:cubicBezTo>
                    <a:cubicBezTo>
                      <a:pt x="263" y="21"/>
                      <a:pt x="251" y="10"/>
                      <a:pt x="239" y="10"/>
                    </a:cubicBezTo>
                    <a:cubicBezTo>
                      <a:pt x="221" y="4"/>
                      <a:pt x="206" y="1"/>
                      <a:pt x="19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6992600" y="3964925"/>
                <a:ext cx="81225" cy="175025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001" extrusionOk="0">
                    <a:moveTo>
                      <a:pt x="262" y="1"/>
                    </a:moveTo>
                    <a:cubicBezTo>
                      <a:pt x="119" y="1"/>
                      <a:pt x="0" y="193"/>
                      <a:pt x="129" y="321"/>
                    </a:cubicBezTo>
                    <a:cubicBezTo>
                      <a:pt x="1450" y="1655"/>
                      <a:pt x="2343" y="3381"/>
                      <a:pt x="2712" y="5238"/>
                    </a:cubicBezTo>
                    <a:cubicBezTo>
                      <a:pt x="2819" y="5762"/>
                      <a:pt x="2867" y="6286"/>
                      <a:pt x="2879" y="6822"/>
                    </a:cubicBezTo>
                    <a:cubicBezTo>
                      <a:pt x="2879" y="6941"/>
                      <a:pt x="2971" y="7000"/>
                      <a:pt x="3064" y="7000"/>
                    </a:cubicBezTo>
                    <a:cubicBezTo>
                      <a:pt x="3156" y="7000"/>
                      <a:pt x="3248" y="6941"/>
                      <a:pt x="3248" y="6822"/>
                    </a:cubicBezTo>
                    <a:cubicBezTo>
                      <a:pt x="3200" y="4869"/>
                      <a:pt x="2569" y="2940"/>
                      <a:pt x="1450" y="1333"/>
                    </a:cubicBezTo>
                    <a:cubicBezTo>
                      <a:pt x="1141" y="881"/>
                      <a:pt x="783" y="452"/>
                      <a:pt x="391" y="59"/>
                    </a:cubicBezTo>
                    <a:cubicBezTo>
                      <a:pt x="349" y="18"/>
                      <a:pt x="305" y="1"/>
                      <a:pt x="26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7060400" y="4157850"/>
                <a:ext cx="10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4" extrusionOk="0">
                    <a:moveTo>
                      <a:pt x="198" y="1"/>
                    </a:moveTo>
                    <a:cubicBezTo>
                      <a:pt x="188" y="1"/>
                      <a:pt x="179" y="4"/>
                      <a:pt x="167" y="10"/>
                    </a:cubicBezTo>
                    <a:cubicBezTo>
                      <a:pt x="131" y="10"/>
                      <a:pt x="119" y="22"/>
                      <a:pt x="84" y="22"/>
                    </a:cubicBezTo>
                    <a:cubicBezTo>
                      <a:pt x="72" y="45"/>
                      <a:pt x="60" y="45"/>
                      <a:pt x="48" y="57"/>
                    </a:cubicBezTo>
                    <a:cubicBezTo>
                      <a:pt x="12" y="81"/>
                      <a:pt x="0" y="105"/>
                      <a:pt x="0" y="141"/>
                    </a:cubicBezTo>
                    <a:lnTo>
                      <a:pt x="0" y="188"/>
                    </a:lnTo>
                    <a:cubicBezTo>
                      <a:pt x="0" y="224"/>
                      <a:pt x="12" y="248"/>
                      <a:pt x="36" y="284"/>
                    </a:cubicBezTo>
                    <a:cubicBezTo>
                      <a:pt x="48" y="296"/>
                      <a:pt x="48" y="307"/>
                      <a:pt x="60" y="319"/>
                    </a:cubicBezTo>
                    <a:cubicBezTo>
                      <a:pt x="72" y="343"/>
                      <a:pt x="96" y="367"/>
                      <a:pt x="107" y="379"/>
                    </a:cubicBezTo>
                    <a:cubicBezTo>
                      <a:pt x="119" y="403"/>
                      <a:pt x="155" y="415"/>
                      <a:pt x="167" y="415"/>
                    </a:cubicBezTo>
                    <a:cubicBezTo>
                      <a:pt x="179" y="421"/>
                      <a:pt x="191" y="423"/>
                      <a:pt x="203" y="423"/>
                    </a:cubicBezTo>
                    <a:cubicBezTo>
                      <a:pt x="215" y="423"/>
                      <a:pt x="226" y="421"/>
                      <a:pt x="238" y="415"/>
                    </a:cubicBezTo>
                    <a:cubicBezTo>
                      <a:pt x="274" y="415"/>
                      <a:pt x="286" y="403"/>
                      <a:pt x="310" y="403"/>
                    </a:cubicBezTo>
                    <a:cubicBezTo>
                      <a:pt x="334" y="379"/>
                      <a:pt x="346" y="379"/>
                      <a:pt x="357" y="367"/>
                    </a:cubicBezTo>
                    <a:cubicBezTo>
                      <a:pt x="393" y="343"/>
                      <a:pt x="405" y="319"/>
                      <a:pt x="405" y="284"/>
                    </a:cubicBezTo>
                    <a:lnTo>
                      <a:pt x="405" y="236"/>
                    </a:lnTo>
                    <a:cubicBezTo>
                      <a:pt x="405" y="200"/>
                      <a:pt x="393" y="176"/>
                      <a:pt x="369" y="141"/>
                    </a:cubicBezTo>
                    <a:cubicBezTo>
                      <a:pt x="357" y="129"/>
                      <a:pt x="357" y="117"/>
                      <a:pt x="346" y="105"/>
                    </a:cubicBezTo>
                    <a:cubicBezTo>
                      <a:pt x="334" y="81"/>
                      <a:pt x="310" y="57"/>
                      <a:pt x="298" y="45"/>
                    </a:cubicBezTo>
                    <a:cubicBezTo>
                      <a:pt x="286" y="22"/>
                      <a:pt x="250" y="10"/>
                      <a:pt x="238" y="10"/>
                    </a:cubicBezTo>
                    <a:cubicBezTo>
                      <a:pt x="221" y="4"/>
                      <a:pt x="209" y="1"/>
                      <a:pt x="19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" name="Google Shape;832;p36"/>
            <p:cNvGrpSpPr/>
            <p:nvPr/>
          </p:nvGrpSpPr>
          <p:grpSpPr>
            <a:xfrm>
              <a:off x="7263925" y="3221575"/>
              <a:ext cx="1006100" cy="916800"/>
              <a:chOff x="-2830425" y="1213525"/>
              <a:chExt cx="1006100" cy="916800"/>
            </a:xfrm>
          </p:grpSpPr>
          <p:sp>
            <p:nvSpPr>
              <p:cNvPr id="833" name="Google Shape;833;p36"/>
              <p:cNvSpPr/>
              <p:nvPr/>
            </p:nvSpPr>
            <p:spPr>
              <a:xfrm>
                <a:off x="-2830425" y="1213525"/>
                <a:ext cx="1006100" cy="916800"/>
              </a:xfrm>
              <a:custGeom>
                <a:avLst/>
                <a:gdLst/>
                <a:ahLst/>
                <a:cxnLst/>
                <a:rect l="l" t="t" r="r" b="b"/>
                <a:pathLst>
                  <a:path w="40244" h="36672" extrusionOk="0">
                    <a:moveTo>
                      <a:pt x="20118" y="0"/>
                    </a:moveTo>
                    <a:cubicBezTo>
                      <a:pt x="15425" y="0"/>
                      <a:pt x="10734" y="1792"/>
                      <a:pt x="7156" y="5376"/>
                    </a:cubicBezTo>
                    <a:cubicBezTo>
                      <a:pt x="0" y="12532"/>
                      <a:pt x="0" y="24140"/>
                      <a:pt x="7156" y="31296"/>
                    </a:cubicBezTo>
                    <a:cubicBezTo>
                      <a:pt x="10734" y="34880"/>
                      <a:pt x="15425" y="36672"/>
                      <a:pt x="20118" y="36672"/>
                    </a:cubicBezTo>
                    <a:cubicBezTo>
                      <a:pt x="24810" y="36672"/>
                      <a:pt x="29504" y="34880"/>
                      <a:pt x="33088" y="31296"/>
                    </a:cubicBezTo>
                    <a:cubicBezTo>
                      <a:pt x="40244" y="24140"/>
                      <a:pt x="40244" y="12532"/>
                      <a:pt x="33088" y="5376"/>
                    </a:cubicBezTo>
                    <a:cubicBezTo>
                      <a:pt x="29504" y="1792"/>
                      <a:pt x="24810" y="0"/>
                      <a:pt x="20118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-2626050" y="1241575"/>
                <a:ext cx="5564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4169" extrusionOk="0">
                    <a:moveTo>
                      <a:pt x="19573" y="844"/>
                    </a:moveTo>
                    <a:cubicBezTo>
                      <a:pt x="19686" y="844"/>
                      <a:pt x="19790" y="929"/>
                      <a:pt x="19853" y="1075"/>
                    </a:cubicBezTo>
                    <a:cubicBezTo>
                      <a:pt x="19972" y="1337"/>
                      <a:pt x="19924" y="1611"/>
                      <a:pt x="19793" y="1873"/>
                    </a:cubicBezTo>
                    <a:cubicBezTo>
                      <a:pt x="19700" y="2040"/>
                      <a:pt x="19578" y="2180"/>
                      <a:pt x="19437" y="2298"/>
                    </a:cubicBezTo>
                    <a:lnTo>
                      <a:pt x="19437" y="2298"/>
                    </a:lnTo>
                    <a:cubicBezTo>
                      <a:pt x="19327" y="2158"/>
                      <a:pt x="19244" y="1997"/>
                      <a:pt x="19198" y="1825"/>
                    </a:cubicBezTo>
                    <a:cubicBezTo>
                      <a:pt x="19127" y="1539"/>
                      <a:pt x="19138" y="1194"/>
                      <a:pt x="19329" y="980"/>
                    </a:cubicBezTo>
                    <a:cubicBezTo>
                      <a:pt x="19408" y="886"/>
                      <a:pt x="19493" y="844"/>
                      <a:pt x="19573" y="844"/>
                    </a:cubicBezTo>
                    <a:close/>
                    <a:moveTo>
                      <a:pt x="14898" y="498"/>
                    </a:moveTo>
                    <a:cubicBezTo>
                      <a:pt x="14951" y="498"/>
                      <a:pt x="15004" y="504"/>
                      <a:pt x="15055" y="516"/>
                    </a:cubicBezTo>
                    <a:cubicBezTo>
                      <a:pt x="15281" y="575"/>
                      <a:pt x="15447" y="718"/>
                      <a:pt x="15471" y="956"/>
                    </a:cubicBezTo>
                    <a:cubicBezTo>
                      <a:pt x="15519" y="1337"/>
                      <a:pt x="15281" y="1706"/>
                      <a:pt x="15055" y="1968"/>
                    </a:cubicBezTo>
                    <a:cubicBezTo>
                      <a:pt x="14940" y="2103"/>
                      <a:pt x="14813" y="2222"/>
                      <a:pt x="14676" y="2328"/>
                    </a:cubicBezTo>
                    <a:lnTo>
                      <a:pt x="14676" y="2328"/>
                    </a:lnTo>
                    <a:cubicBezTo>
                      <a:pt x="14437" y="2111"/>
                      <a:pt x="14268" y="1830"/>
                      <a:pt x="14221" y="1480"/>
                    </a:cubicBezTo>
                    <a:cubicBezTo>
                      <a:pt x="14185" y="1194"/>
                      <a:pt x="14245" y="873"/>
                      <a:pt x="14447" y="658"/>
                    </a:cubicBezTo>
                    <a:cubicBezTo>
                      <a:pt x="14572" y="551"/>
                      <a:pt x="14738" y="498"/>
                      <a:pt x="14898" y="498"/>
                    </a:cubicBezTo>
                    <a:close/>
                    <a:moveTo>
                      <a:pt x="9680" y="359"/>
                    </a:moveTo>
                    <a:cubicBezTo>
                      <a:pt x="10114" y="359"/>
                      <a:pt x="10352" y="943"/>
                      <a:pt x="10352" y="1337"/>
                    </a:cubicBezTo>
                    <a:cubicBezTo>
                      <a:pt x="10352" y="1801"/>
                      <a:pt x="10074" y="2176"/>
                      <a:pt x="9723" y="2469"/>
                    </a:cubicBezTo>
                    <a:lnTo>
                      <a:pt x="9723" y="2469"/>
                    </a:lnTo>
                    <a:cubicBezTo>
                      <a:pt x="9438" y="2281"/>
                      <a:pt x="9201" y="2036"/>
                      <a:pt x="9078" y="1718"/>
                    </a:cubicBezTo>
                    <a:cubicBezTo>
                      <a:pt x="8970" y="1456"/>
                      <a:pt x="8982" y="1170"/>
                      <a:pt x="9078" y="897"/>
                    </a:cubicBezTo>
                    <a:cubicBezTo>
                      <a:pt x="9149" y="694"/>
                      <a:pt x="9304" y="456"/>
                      <a:pt x="9518" y="385"/>
                    </a:cubicBezTo>
                    <a:cubicBezTo>
                      <a:pt x="9575" y="367"/>
                      <a:pt x="9629" y="359"/>
                      <a:pt x="9680" y="359"/>
                    </a:cubicBezTo>
                    <a:close/>
                    <a:moveTo>
                      <a:pt x="4663" y="1112"/>
                    </a:moveTo>
                    <a:cubicBezTo>
                      <a:pt x="4721" y="1112"/>
                      <a:pt x="4780" y="1126"/>
                      <a:pt x="4839" y="1158"/>
                    </a:cubicBezTo>
                    <a:cubicBezTo>
                      <a:pt x="5077" y="1289"/>
                      <a:pt x="5149" y="1611"/>
                      <a:pt x="5137" y="1873"/>
                    </a:cubicBezTo>
                    <a:cubicBezTo>
                      <a:pt x="5101" y="2206"/>
                      <a:pt x="4875" y="2504"/>
                      <a:pt x="4625" y="2730"/>
                    </a:cubicBezTo>
                    <a:cubicBezTo>
                      <a:pt x="4572" y="2776"/>
                      <a:pt x="4517" y="2822"/>
                      <a:pt x="4462" y="2866"/>
                    </a:cubicBezTo>
                    <a:lnTo>
                      <a:pt x="4462" y="2866"/>
                    </a:lnTo>
                    <a:cubicBezTo>
                      <a:pt x="4354" y="2738"/>
                      <a:pt x="4264" y="2598"/>
                      <a:pt x="4196" y="2444"/>
                    </a:cubicBezTo>
                    <a:cubicBezTo>
                      <a:pt x="4041" y="2147"/>
                      <a:pt x="3982" y="1754"/>
                      <a:pt x="4160" y="1456"/>
                    </a:cubicBezTo>
                    <a:cubicBezTo>
                      <a:pt x="4271" y="1281"/>
                      <a:pt x="4461" y="1112"/>
                      <a:pt x="4663" y="1112"/>
                    </a:cubicBezTo>
                    <a:close/>
                    <a:moveTo>
                      <a:pt x="9667" y="1"/>
                    </a:moveTo>
                    <a:cubicBezTo>
                      <a:pt x="9544" y="1"/>
                      <a:pt x="9421" y="29"/>
                      <a:pt x="9304" y="87"/>
                    </a:cubicBezTo>
                    <a:cubicBezTo>
                      <a:pt x="8982" y="218"/>
                      <a:pt x="8792" y="527"/>
                      <a:pt x="8685" y="837"/>
                    </a:cubicBezTo>
                    <a:cubicBezTo>
                      <a:pt x="8566" y="1182"/>
                      <a:pt x="8589" y="1575"/>
                      <a:pt x="8732" y="1897"/>
                    </a:cubicBezTo>
                    <a:cubicBezTo>
                      <a:pt x="8879" y="2222"/>
                      <a:pt x="9119" y="2492"/>
                      <a:pt x="9401" y="2706"/>
                    </a:cubicBezTo>
                    <a:lnTo>
                      <a:pt x="9401" y="2706"/>
                    </a:lnTo>
                    <a:cubicBezTo>
                      <a:pt x="9337" y="2748"/>
                      <a:pt x="9273" y="2788"/>
                      <a:pt x="9209" y="2825"/>
                    </a:cubicBezTo>
                    <a:cubicBezTo>
                      <a:pt x="8404" y="3296"/>
                      <a:pt x="7411" y="3708"/>
                      <a:pt x="6449" y="3708"/>
                    </a:cubicBezTo>
                    <a:cubicBezTo>
                      <a:pt x="5901" y="3708"/>
                      <a:pt x="5363" y="3575"/>
                      <a:pt x="4875" y="3242"/>
                    </a:cubicBezTo>
                    <a:cubicBezTo>
                      <a:pt x="4829" y="3209"/>
                      <a:pt x="4784" y="3175"/>
                      <a:pt x="4741" y="3139"/>
                    </a:cubicBezTo>
                    <a:lnTo>
                      <a:pt x="4741" y="3139"/>
                    </a:lnTo>
                    <a:cubicBezTo>
                      <a:pt x="4887" y="3022"/>
                      <a:pt x="5021" y="2894"/>
                      <a:pt x="5137" y="2754"/>
                    </a:cubicBezTo>
                    <a:cubicBezTo>
                      <a:pt x="5399" y="2421"/>
                      <a:pt x="5553" y="2016"/>
                      <a:pt x="5494" y="1587"/>
                    </a:cubicBezTo>
                    <a:cubicBezTo>
                      <a:pt x="5446" y="1230"/>
                      <a:pt x="5220" y="873"/>
                      <a:pt x="4851" y="766"/>
                    </a:cubicBezTo>
                    <a:cubicBezTo>
                      <a:pt x="4791" y="751"/>
                      <a:pt x="4732" y="744"/>
                      <a:pt x="4674" y="744"/>
                    </a:cubicBezTo>
                    <a:cubicBezTo>
                      <a:pt x="4346" y="744"/>
                      <a:pt x="4043" y="957"/>
                      <a:pt x="3851" y="1230"/>
                    </a:cubicBezTo>
                    <a:cubicBezTo>
                      <a:pt x="3613" y="1599"/>
                      <a:pt x="3625" y="2075"/>
                      <a:pt x="3791" y="2480"/>
                    </a:cubicBezTo>
                    <a:cubicBezTo>
                      <a:pt x="3878" y="2704"/>
                      <a:pt x="4002" y="2908"/>
                      <a:pt x="4153" y="3091"/>
                    </a:cubicBezTo>
                    <a:lnTo>
                      <a:pt x="4153" y="3091"/>
                    </a:lnTo>
                    <a:cubicBezTo>
                      <a:pt x="3999" y="3193"/>
                      <a:pt x="3838" y="3287"/>
                      <a:pt x="3672" y="3373"/>
                    </a:cubicBezTo>
                    <a:cubicBezTo>
                      <a:pt x="3156" y="3635"/>
                      <a:pt x="2572" y="3808"/>
                      <a:pt x="1992" y="3808"/>
                    </a:cubicBezTo>
                    <a:cubicBezTo>
                      <a:pt x="1809" y="3808"/>
                      <a:pt x="1626" y="3791"/>
                      <a:pt x="1446" y="3754"/>
                    </a:cubicBezTo>
                    <a:cubicBezTo>
                      <a:pt x="1041" y="3683"/>
                      <a:pt x="672" y="3540"/>
                      <a:pt x="327" y="3302"/>
                    </a:cubicBezTo>
                    <a:cubicBezTo>
                      <a:pt x="297" y="3280"/>
                      <a:pt x="268" y="3271"/>
                      <a:pt x="240" y="3271"/>
                    </a:cubicBezTo>
                    <a:cubicBezTo>
                      <a:pt x="99" y="3271"/>
                      <a:pt x="1" y="3514"/>
                      <a:pt x="160" y="3623"/>
                    </a:cubicBezTo>
                    <a:cubicBezTo>
                      <a:pt x="709" y="3997"/>
                      <a:pt x="1351" y="4168"/>
                      <a:pt x="2001" y="4168"/>
                    </a:cubicBezTo>
                    <a:cubicBezTo>
                      <a:pt x="2281" y="4168"/>
                      <a:pt x="2562" y="4136"/>
                      <a:pt x="2839" y="4075"/>
                    </a:cubicBezTo>
                    <a:cubicBezTo>
                      <a:pt x="3291" y="3968"/>
                      <a:pt x="3720" y="3790"/>
                      <a:pt x="4101" y="3564"/>
                    </a:cubicBezTo>
                    <a:cubicBezTo>
                      <a:pt x="4209" y="3503"/>
                      <a:pt x="4317" y="3438"/>
                      <a:pt x="4423" y="3369"/>
                    </a:cubicBezTo>
                    <a:lnTo>
                      <a:pt x="4423" y="3369"/>
                    </a:lnTo>
                    <a:cubicBezTo>
                      <a:pt x="4782" y="3686"/>
                      <a:pt x="5231" y="3908"/>
                      <a:pt x="5696" y="4016"/>
                    </a:cubicBezTo>
                    <a:cubicBezTo>
                      <a:pt x="5943" y="4071"/>
                      <a:pt x="6193" y="4096"/>
                      <a:pt x="6443" y="4096"/>
                    </a:cubicBezTo>
                    <a:cubicBezTo>
                      <a:pt x="7108" y="4096"/>
                      <a:pt x="7773" y="3918"/>
                      <a:pt x="8387" y="3659"/>
                    </a:cubicBezTo>
                    <a:cubicBezTo>
                      <a:pt x="8838" y="3461"/>
                      <a:pt x="9331" y="3235"/>
                      <a:pt x="9750" y="2929"/>
                    </a:cubicBezTo>
                    <a:lnTo>
                      <a:pt x="9750" y="2929"/>
                    </a:lnTo>
                    <a:cubicBezTo>
                      <a:pt x="10046" y="3090"/>
                      <a:pt x="10368" y="3203"/>
                      <a:pt x="10697" y="3278"/>
                    </a:cubicBezTo>
                    <a:cubicBezTo>
                      <a:pt x="11173" y="3409"/>
                      <a:pt x="11661" y="3456"/>
                      <a:pt x="12161" y="3456"/>
                    </a:cubicBezTo>
                    <a:cubicBezTo>
                      <a:pt x="13011" y="3445"/>
                      <a:pt x="13914" y="3261"/>
                      <a:pt x="14636" y="2792"/>
                    </a:cubicBezTo>
                    <a:lnTo>
                      <a:pt x="14636" y="2792"/>
                    </a:lnTo>
                    <a:cubicBezTo>
                      <a:pt x="15244" y="3214"/>
                      <a:pt x="16040" y="3332"/>
                      <a:pt x="16771" y="3332"/>
                    </a:cubicBezTo>
                    <a:cubicBezTo>
                      <a:pt x="16871" y="3332"/>
                      <a:pt x="16970" y="3329"/>
                      <a:pt x="17067" y="3325"/>
                    </a:cubicBezTo>
                    <a:cubicBezTo>
                      <a:pt x="17579" y="3313"/>
                      <a:pt x="18079" y="3242"/>
                      <a:pt x="18567" y="3099"/>
                    </a:cubicBezTo>
                    <a:cubicBezTo>
                      <a:pt x="18844" y="3025"/>
                      <a:pt x="19135" y="2916"/>
                      <a:pt x="19390" y="2765"/>
                    </a:cubicBezTo>
                    <a:lnTo>
                      <a:pt x="19390" y="2765"/>
                    </a:lnTo>
                    <a:cubicBezTo>
                      <a:pt x="19405" y="2777"/>
                      <a:pt x="19421" y="2790"/>
                      <a:pt x="19436" y="2802"/>
                    </a:cubicBezTo>
                    <a:cubicBezTo>
                      <a:pt x="19793" y="3075"/>
                      <a:pt x="20222" y="3194"/>
                      <a:pt x="20651" y="3254"/>
                    </a:cubicBezTo>
                    <a:cubicBezTo>
                      <a:pt x="20876" y="3282"/>
                      <a:pt x="21101" y="3294"/>
                      <a:pt x="21326" y="3294"/>
                    </a:cubicBezTo>
                    <a:cubicBezTo>
                      <a:pt x="21577" y="3294"/>
                      <a:pt x="21828" y="3279"/>
                      <a:pt x="22079" y="3254"/>
                    </a:cubicBezTo>
                    <a:cubicBezTo>
                      <a:pt x="22186" y="3242"/>
                      <a:pt x="22258" y="3183"/>
                      <a:pt x="22258" y="3075"/>
                    </a:cubicBezTo>
                    <a:cubicBezTo>
                      <a:pt x="22258" y="2986"/>
                      <a:pt x="22184" y="2896"/>
                      <a:pt x="22095" y="2896"/>
                    </a:cubicBezTo>
                    <a:cubicBezTo>
                      <a:pt x="22090" y="2896"/>
                      <a:pt x="22085" y="2896"/>
                      <a:pt x="22079" y="2897"/>
                    </a:cubicBezTo>
                    <a:cubicBezTo>
                      <a:pt x="21839" y="2924"/>
                      <a:pt x="21598" y="2939"/>
                      <a:pt x="21357" y="2939"/>
                    </a:cubicBezTo>
                    <a:cubicBezTo>
                      <a:pt x="21169" y="2939"/>
                      <a:pt x="20981" y="2930"/>
                      <a:pt x="20793" y="2909"/>
                    </a:cubicBezTo>
                    <a:cubicBezTo>
                      <a:pt x="20436" y="2885"/>
                      <a:pt x="20055" y="2790"/>
                      <a:pt x="19746" y="2587"/>
                    </a:cubicBezTo>
                    <a:cubicBezTo>
                      <a:pt x="19728" y="2575"/>
                      <a:pt x="19711" y="2563"/>
                      <a:pt x="19694" y="2550"/>
                    </a:cubicBezTo>
                    <a:lnTo>
                      <a:pt x="19694" y="2550"/>
                    </a:lnTo>
                    <a:cubicBezTo>
                      <a:pt x="19963" y="2323"/>
                      <a:pt x="20184" y="2037"/>
                      <a:pt x="20270" y="1694"/>
                    </a:cubicBezTo>
                    <a:cubicBezTo>
                      <a:pt x="20353" y="1349"/>
                      <a:pt x="20281" y="944"/>
                      <a:pt x="20043" y="682"/>
                    </a:cubicBezTo>
                    <a:cubicBezTo>
                      <a:pt x="19920" y="531"/>
                      <a:pt x="19754" y="461"/>
                      <a:pt x="19587" y="461"/>
                    </a:cubicBezTo>
                    <a:cubicBezTo>
                      <a:pt x="19400" y="461"/>
                      <a:pt x="19211" y="549"/>
                      <a:pt x="19079" y="706"/>
                    </a:cubicBezTo>
                    <a:cubicBezTo>
                      <a:pt x="18805" y="1004"/>
                      <a:pt x="18746" y="1420"/>
                      <a:pt x="18829" y="1825"/>
                    </a:cubicBezTo>
                    <a:cubicBezTo>
                      <a:pt x="18875" y="2069"/>
                      <a:pt x="18983" y="2303"/>
                      <a:pt x="19137" y="2502"/>
                    </a:cubicBezTo>
                    <a:lnTo>
                      <a:pt x="19137" y="2502"/>
                    </a:lnTo>
                    <a:cubicBezTo>
                      <a:pt x="18829" y="2673"/>
                      <a:pt x="18475" y="2774"/>
                      <a:pt x="18138" y="2837"/>
                    </a:cubicBezTo>
                    <a:cubicBezTo>
                      <a:pt x="17734" y="2924"/>
                      <a:pt x="17315" y="2971"/>
                      <a:pt x="16898" y="2971"/>
                    </a:cubicBezTo>
                    <a:cubicBezTo>
                      <a:pt x="16455" y="2971"/>
                      <a:pt x="16013" y="2918"/>
                      <a:pt x="15590" y="2802"/>
                    </a:cubicBezTo>
                    <a:cubicBezTo>
                      <a:pt x="15373" y="2743"/>
                      <a:pt x="15163" y="2659"/>
                      <a:pt x="14974" y="2547"/>
                    </a:cubicBezTo>
                    <a:lnTo>
                      <a:pt x="14974" y="2547"/>
                    </a:lnTo>
                    <a:cubicBezTo>
                      <a:pt x="15226" y="2341"/>
                      <a:pt x="15449" y="2099"/>
                      <a:pt x="15614" y="1813"/>
                    </a:cubicBezTo>
                    <a:cubicBezTo>
                      <a:pt x="15817" y="1432"/>
                      <a:pt x="15948" y="944"/>
                      <a:pt x="15733" y="563"/>
                    </a:cubicBezTo>
                    <a:cubicBezTo>
                      <a:pt x="15554" y="266"/>
                      <a:pt x="15230" y="123"/>
                      <a:pt x="14903" y="123"/>
                    </a:cubicBezTo>
                    <a:cubicBezTo>
                      <a:pt x="14601" y="123"/>
                      <a:pt x="14297" y="245"/>
                      <a:pt x="14102" y="480"/>
                    </a:cubicBezTo>
                    <a:cubicBezTo>
                      <a:pt x="13621" y="1095"/>
                      <a:pt x="13834" y="2015"/>
                      <a:pt x="14345" y="2549"/>
                    </a:cubicBezTo>
                    <a:lnTo>
                      <a:pt x="14345" y="2549"/>
                    </a:lnTo>
                    <a:cubicBezTo>
                      <a:pt x="13988" y="2753"/>
                      <a:pt x="13589" y="2886"/>
                      <a:pt x="13185" y="2968"/>
                    </a:cubicBezTo>
                    <a:cubicBezTo>
                      <a:pt x="12822" y="3046"/>
                      <a:pt x="12452" y="3085"/>
                      <a:pt x="12084" y="3085"/>
                    </a:cubicBezTo>
                    <a:cubicBezTo>
                      <a:pt x="11606" y="3085"/>
                      <a:pt x="11130" y="3019"/>
                      <a:pt x="10673" y="2885"/>
                    </a:cubicBezTo>
                    <a:cubicBezTo>
                      <a:pt x="10475" y="2829"/>
                      <a:pt x="10269" y="2756"/>
                      <a:pt x="10071" y="2663"/>
                    </a:cubicBezTo>
                    <a:lnTo>
                      <a:pt x="10071" y="2663"/>
                    </a:lnTo>
                    <a:cubicBezTo>
                      <a:pt x="10226" y="2516"/>
                      <a:pt x="10362" y="2353"/>
                      <a:pt x="10471" y="2170"/>
                    </a:cubicBezTo>
                    <a:cubicBezTo>
                      <a:pt x="10673" y="1837"/>
                      <a:pt x="10745" y="1468"/>
                      <a:pt x="10685" y="1087"/>
                    </a:cubicBezTo>
                    <a:cubicBezTo>
                      <a:pt x="10637" y="766"/>
                      <a:pt x="10494" y="420"/>
                      <a:pt x="10233" y="218"/>
                    </a:cubicBezTo>
                    <a:cubicBezTo>
                      <a:pt x="10069" y="77"/>
                      <a:pt x="9869" y="1"/>
                      <a:pt x="9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6"/>
              <p:cNvSpPr/>
              <p:nvPr/>
            </p:nvSpPr>
            <p:spPr>
              <a:xfrm>
                <a:off x="-2714050" y="1349425"/>
                <a:ext cx="772450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30898" h="4167" extrusionOk="0">
                    <a:moveTo>
                      <a:pt x="28364" y="672"/>
                    </a:moveTo>
                    <a:cubicBezTo>
                      <a:pt x="28632" y="672"/>
                      <a:pt x="28804" y="1044"/>
                      <a:pt x="28814" y="1309"/>
                    </a:cubicBezTo>
                    <a:cubicBezTo>
                      <a:pt x="28846" y="1739"/>
                      <a:pt x="28559" y="2052"/>
                      <a:pt x="28214" y="2266"/>
                    </a:cubicBezTo>
                    <a:lnTo>
                      <a:pt x="28214" y="2266"/>
                    </a:lnTo>
                    <a:cubicBezTo>
                      <a:pt x="28174" y="2211"/>
                      <a:pt x="28136" y="2154"/>
                      <a:pt x="28100" y="2095"/>
                    </a:cubicBezTo>
                    <a:cubicBezTo>
                      <a:pt x="27861" y="1702"/>
                      <a:pt x="27671" y="1012"/>
                      <a:pt x="28183" y="726"/>
                    </a:cubicBezTo>
                    <a:cubicBezTo>
                      <a:pt x="28247" y="689"/>
                      <a:pt x="28307" y="672"/>
                      <a:pt x="28364" y="672"/>
                    </a:cubicBezTo>
                    <a:close/>
                    <a:moveTo>
                      <a:pt x="23615" y="826"/>
                    </a:moveTo>
                    <a:cubicBezTo>
                      <a:pt x="23657" y="826"/>
                      <a:pt x="23700" y="839"/>
                      <a:pt x="23742" y="869"/>
                    </a:cubicBezTo>
                    <a:cubicBezTo>
                      <a:pt x="23873" y="976"/>
                      <a:pt x="23932" y="1166"/>
                      <a:pt x="23956" y="1333"/>
                    </a:cubicBezTo>
                    <a:cubicBezTo>
                      <a:pt x="23977" y="1703"/>
                      <a:pt x="23740" y="2046"/>
                      <a:pt x="23454" y="2286"/>
                    </a:cubicBezTo>
                    <a:lnTo>
                      <a:pt x="23454" y="2286"/>
                    </a:lnTo>
                    <a:cubicBezTo>
                      <a:pt x="23450" y="2282"/>
                      <a:pt x="23447" y="2278"/>
                      <a:pt x="23444" y="2274"/>
                    </a:cubicBezTo>
                    <a:cubicBezTo>
                      <a:pt x="23194" y="1928"/>
                      <a:pt x="23075" y="1405"/>
                      <a:pt x="23313" y="1035"/>
                    </a:cubicBezTo>
                    <a:cubicBezTo>
                      <a:pt x="23376" y="937"/>
                      <a:pt x="23491" y="826"/>
                      <a:pt x="23615" y="826"/>
                    </a:cubicBezTo>
                    <a:close/>
                    <a:moveTo>
                      <a:pt x="18914" y="491"/>
                    </a:moveTo>
                    <a:cubicBezTo>
                      <a:pt x="18950" y="491"/>
                      <a:pt x="18988" y="494"/>
                      <a:pt x="19027" y="500"/>
                    </a:cubicBezTo>
                    <a:cubicBezTo>
                      <a:pt x="19468" y="559"/>
                      <a:pt x="19575" y="988"/>
                      <a:pt x="19444" y="1369"/>
                    </a:cubicBezTo>
                    <a:cubicBezTo>
                      <a:pt x="19304" y="1767"/>
                      <a:pt x="19015" y="2090"/>
                      <a:pt x="18681" y="2332"/>
                    </a:cubicBezTo>
                    <a:lnTo>
                      <a:pt x="18681" y="2332"/>
                    </a:lnTo>
                    <a:cubicBezTo>
                      <a:pt x="18677" y="2328"/>
                      <a:pt x="18673" y="2325"/>
                      <a:pt x="18670" y="2321"/>
                    </a:cubicBezTo>
                    <a:cubicBezTo>
                      <a:pt x="18360" y="2000"/>
                      <a:pt x="18158" y="1512"/>
                      <a:pt x="18265" y="1071"/>
                    </a:cubicBezTo>
                    <a:cubicBezTo>
                      <a:pt x="18351" y="728"/>
                      <a:pt x="18582" y="491"/>
                      <a:pt x="18914" y="491"/>
                    </a:cubicBezTo>
                    <a:close/>
                    <a:moveTo>
                      <a:pt x="3647" y="686"/>
                    </a:moveTo>
                    <a:cubicBezTo>
                      <a:pt x="3662" y="686"/>
                      <a:pt x="3677" y="688"/>
                      <a:pt x="3692" y="690"/>
                    </a:cubicBezTo>
                    <a:cubicBezTo>
                      <a:pt x="3918" y="738"/>
                      <a:pt x="3978" y="1071"/>
                      <a:pt x="3978" y="1250"/>
                    </a:cubicBezTo>
                    <a:cubicBezTo>
                      <a:pt x="3988" y="1670"/>
                      <a:pt x="3830" y="2082"/>
                      <a:pt x="3566" y="2409"/>
                    </a:cubicBezTo>
                    <a:lnTo>
                      <a:pt x="3566" y="2409"/>
                    </a:lnTo>
                    <a:cubicBezTo>
                      <a:pt x="3332" y="2030"/>
                      <a:pt x="3128" y="1496"/>
                      <a:pt x="3263" y="1047"/>
                    </a:cubicBezTo>
                    <a:cubicBezTo>
                      <a:pt x="3318" y="882"/>
                      <a:pt x="3465" y="686"/>
                      <a:pt x="3647" y="686"/>
                    </a:cubicBezTo>
                    <a:close/>
                    <a:moveTo>
                      <a:pt x="13706" y="365"/>
                    </a:moveTo>
                    <a:cubicBezTo>
                      <a:pt x="13960" y="365"/>
                      <a:pt x="14173" y="580"/>
                      <a:pt x="14276" y="833"/>
                    </a:cubicBezTo>
                    <a:cubicBezTo>
                      <a:pt x="14567" y="1496"/>
                      <a:pt x="14239" y="2055"/>
                      <a:pt x="13756" y="2471"/>
                    </a:cubicBezTo>
                    <a:lnTo>
                      <a:pt x="13756" y="2471"/>
                    </a:lnTo>
                    <a:cubicBezTo>
                      <a:pt x="13747" y="2465"/>
                      <a:pt x="13738" y="2458"/>
                      <a:pt x="13729" y="2452"/>
                    </a:cubicBezTo>
                    <a:cubicBezTo>
                      <a:pt x="13372" y="2214"/>
                      <a:pt x="13038" y="1821"/>
                      <a:pt x="13026" y="1369"/>
                    </a:cubicBezTo>
                    <a:cubicBezTo>
                      <a:pt x="13014" y="1024"/>
                      <a:pt x="13145" y="571"/>
                      <a:pt x="13491" y="416"/>
                    </a:cubicBezTo>
                    <a:cubicBezTo>
                      <a:pt x="13565" y="381"/>
                      <a:pt x="13637" y="365"/>
                      <a:pt x="13706" y="365"/>
                    </a:cubicBezTo>
                    <a:close/>
                    <a:moveTo>
                      <a:pt x="8720" y="1119"/>
                    </a:moveTo>
                    <a:cubicBezTo>
                      <a:pt x="8849" y="1119"/>
                      <a:pt x="8975" y="1178"/>
                      <a:pt x="9073" y="1321"/>
                    </a:cubicBezTo>
                    <a:cubicBezTo>
                      <a:pt x="9323" y="1726"/>
                      <a:pt x="9157" y="2214"/>
                      <a:pt x="8859" y="2536"/>
                    </a:cubicBezTo>
                    <a:cubicBezTo>
                      <a:pt x="8753" y="2656"/>
                      <a:pt x="8635" y="2767"/>
                      <a:pt x="8510" y="2868"/>
                    </a:cubicBezTo>
                    <a:lnTo>
                      <a:pt x="8510" y="2868"/>
                    </a:lnTo>
                    <a:cubicBezTo>
                      <a:pt x="8214" y="2524"/>
                      <a:pt x="7986" y="2039"/>
                      <a:pt x="8145" y="1583"/>
                    </a:cubicBezTo>
                    <a:cubicBezTo>
                      <a:pt x="8223" y="1333"/>
                      <a:pt x="8475" y="1119"/>
                      <a:pt x="8720" y="1119"/>
                    </a:cubicBezTo>
                    <a:close/>
                    <a:moveTo>
                      <a:pt x="13680" y="0"/>
                    </a:moveTo>
                    <a:cubicBezTo>
                      <a:pt x="13540" y="0"/>
                      <a:pt x="13398" y="37"/>
                      <a:pt x="13264" y="119"/>
                    </a:cubicBezTo>
                    <a:cubicBezTo>
                      <a:pt x="12836" y="357"/>
                      <a:pt x="12645" y="904"/>
                      <a:pt x="12657" y="1381"/>
                    </a:cubicBezTo>
                    <a:cubicBezTo>
                      <a:pt x="12668" y="1925"/>
                      <a:pt x="13011" y="2387"/>
                      <a:pt x="13444" y="2707"/>
                    </a:cubicBezTo>
                    <a:lnTo>
                      <a:pt x="13444" y="2707"/>
                    </a:lnTo>
                    <a:cubicBezTo>
                      <a:pt x="13322" y="2789"/>
                      <a:pt x="13197" y="2863"/>
                      <a:pt x="13074" y="2929"/>
                    </a:cubicBezTo>
                    <a:cubicBezTo>
                      <a:pt x="12304" y="3352"/>
                      <a:pt x="11417" y="3721"/>
                      <a:pt x="10520" y="3721"/>
                    </a:cubicBezTo>
                    <a:cubicBezTo>
                      <a:pt x="10308" y="3721"/>
                      <a:pt x="10095" y="3700"/>
                      <a:pt x="9883" y="3655"/>
                    </a:cubicBezTo>
                    <a:cubicBezTo>
                      <a:pt x="9480" y="3564"/>
                      <a:pt x="9103" y="3397"/>
                      <a:pt x="8787" y="3139"/>
                    </a:cubicBezTo>
                    <a:lnTo>
                      <a:pt x="8787" y="3139"/>
                    </a:lnTo>
                    <a:cubicBezTo>
                      <a:pt x="8996" y="2964"/>
                      <a:pt x="9182" y="2765"/>
                      <a:pt x="9323" y="2536"/>
                    </a:cubicBezTo>
                    <a:cubicBezTo>
                      <a:pt x="9609" y="2083"/>
                      <a:pt x="9657" y="1428"/>
                      <a:pt x="9264" y="1012"/>
                    </a:cubicBezTo>
                    <a:cubicBezTo>
                      <a:pt x="9107" y="836"/>
                      <a:pt x="8913" y="761"/>
                      <a:pt x="8716" y="761"/>
                    </a:cubicBezTo>
                    <a:cubicBezTo>
                      <a:pt x="8405" y="761"/>
                      <a:pt x="8089" y="949"/>
                      <a:pt x="7907" y="1226"/>
                    </a:cubicBezTo>
                    <a:cubicBezTo>
                      <a:pt x="7537" y="1786"/>
                      <a:pt x="7764" y="2512"/>
                      <a:pt x="8133" y="3000"/>
                    </a:cubicBezTo>
                    <a:cubicBezTo>
                      <a:pt x="8156" y="3031"/>
                      <a:pt x="8180" y="3061"/>
                      <a:pt x="8204" y="3091"/>
                    </a:cubicBezTo>
                    <a:lnTo>
                      <a:pt x="8204" y="3091"/>
                    </a:lnTo>
                    <a:cubicBezTo>
                      <a:pt x="7989" y="3232"/>
                      <a:pt x="7762" y="3351"/>
                      <a:pt x="7537" y="3452"/>
                    </a:cubicBezTo>
                    <a:cubicBezTo>
                      <a:pt x="7085" y="3651"/>
                      <a:pt x="6571" y="3788"/>
                      <a:pt x="6062" y="3788"/>
                    </a:cubicBezTo>
                    <a:cubicBezTo>
                      <a:pt x="6022" y="3788"/>
                      <a:pt x="5982" y="3788"/>
                      <a:pt x="5942" y="3786"/>
                    </a:cubicBezTo>
                    <a:cubicBezTo>
                      <a:pt x="5103" y="3775"/>
                      <a:pt x="4292" y="3376"/>
                      <a:pt x="3780" y="2723"/>
                    </a:cubicBezTo>
                    <a:lnTo>
                      <a:pt x="3780" y="2723"/>
                    </a:lnTo>
                    <a:cubicBezTo>
                      <a:pt x="3803" y="2697"/>
                      <a:pt x="3825" y="2670"/>
                      <a:pt x="3847" y="2643"/>
                    </a:cubicBezTo>
                    <a:cubicBezTo>
                      <a:pt x="4216" y="2178"/>
                      <a:pt x="4442" y="1559"/>
                      <a:pt x="4311" y="964"/>
                    </a:cubicBezTo>
                    <a:cubicBezTo>
                      <a:pt x="4251" y="690"/>
                      <a:pt x="4073" y="416"/>
                      <a:pt x="3787" y="357"/>
                    </a:cubicBezTo>
                    <a:cubicBezTo>
                      <a:pt x="3743" y="346"/>
                      <a:pt x="3698" y="341"/>
                      <a:pt x="3653" y="341"/>
                    </a:cubicBezTo>
                    <a:cubicBezTo>
                      <a:pt x="3440" y="341"/>
                      <a:pt x="3222" y="450"/>
                      <a:pt x="3085" y="607"/>
                    </a:cubicBezTo>
                    <a:cubicBezTo>
                      <a:pt x="2656" y="1095"/>
                      <a:pt x="2858" y="1869"/>
                      <a:pt x="3120" y="2393"/>
                    </a:cubicBezTo>
                    <a:cubicBezTo>
                      <a:pt x="3169" y="2496"/>
                      <a:pt x="3224" y="2595"/>
                      <a:pt x="3285" y="2690"/>
                    </a:cubicBezTo>
                    <a:lnTo>
                      <a:pt x="3285" y="2690"/>
                    </a:lnTo>
                    <a:cubicBezTo>
                      <a:pt x="2932" y="2974"/>
                      <a:pt x="2483" y="3125"/>
                      <a:pt x="2025" y="3167"/>
                    </a:cubicBezTo>
                    <a:cubicBezTo>
                      <a:pt x="1934" y="3175"/>
                      <a:pt x="1843" y="3179"/>
                      <a:pt x="1751" y="3179"/>
                    </a:cubicBezTo>
                    <a:cubicBezTo>
                      <a:pt x="1286" y="3179"/>
                      <a:pt x="811" y="3078"/>
                      <a:pt x="394" y="2869"/>
                    </a:cubicBezTo>
                    <a:cubicBezTo>
                      <a:pt x="371" y="2862"/>
                      <a:pt x="348" y="2858"/>
                      <a:pt x="326" y="2858"/>
                    </a:cubicBezTo>
                    <a:cubicBezTo>
                      <a:pt x="133" y="2858"/>
                      <a:pt x="0" y="3118"/>
                      <a:pt x="203" y="3214"/>
                    </a:cubicBezTo>
                    <a:cubicBezTo>
                      <a:pt x="666" y="3439"/>
                      <a:pt x="1208" y="3563"/>
                      <a:pt x="1745" y="3563"/>
                    </a:cubicBezTo>
                    <a:cubicBezTo>
                      <a:pt x="2384" y="3563"/>
                      <a:pt x="3016" y="3387"/>
                      <a:pt x="3503" y="2991"/>
                    </a:cubicBezTo>
                    <a:lnTo>
                      <a:pt x="3503" y="2991"/>
                    </a:lnTo>
                    <a:cubicBezTo>
                      <a:pt x="3717" y="3250"/>
                      <a:pt x="3972" y="3473"/>
                      <a:pt x="4251" y="3655"/>
                    </a:cubicBezTo>
                    <a:cubicBezTo>
                      <a:pt x="4798" y="4009"/>
                      <a:pt x="5409" y="4167"/>
                      <a:pt x="6025" y="4167"/>
                    </a:cubicBezTo>
                    <a:cubicBezTo>
                      <a:pt x="6630" y="4167"/>
                      <a:pt x="7239" y="4015"/>
                      <a:pt x="7799" y="3750"/>
                    </a:cubicBezTo>
                    <a:cubicBezTo>
                      <a:pt x="8024" y="3642"/>
                      <a:pt x="8255" y="3518"/>
                      <a:pt x="8473" y="3373"/>
                    </a:cubicBezTo>
                    <a:lnTo>
                      <a:pt x="8473" y="3373"/>
                    </a:lnTo>
                    <a:cubicBezTo>
                      <a:pt x="9028" y="3874"/>
                      <a:pt x="9760" y="4097"/>
                      <a:pt x="10506" y="4097"/>
                    </a:cubicBezTo>
                    <a:cubicBezTo>
                      <a:pt x="10844" y="4097"/>
                      <a:pt x="11185" y="4051"/>
                      <a:pt x="11514" y="3964"/>
                    </a:cubicBezTo>
                    <a:cubicBezTo>
                      <a:pt x="12181" y="3810"/>
                      <a:pt x="12824" y="3512"/>
                      <a:pt x="13419" y="3167"/>
                    </a:cubicBezTo>
                    <a:cubicBezTo>
                      <a:pt x="13544" y="3094"/>
                      <a:pt x="13666" y="3016"/>
                      <a:pt x="13784" y="2930"/>
                    </a:cubicBezTo>
                    <a:lnTo>
                      <a:pt x="13784" y="2930"/>
                    </a:lnTo>
                    <a:cubicBezTo>
                      <a:pt x="14271" y="3206"/>
                      <a:pt x="14836" y="3346"/>
                      <a:pt x="15384" y="3417"/>
                    </a:cubicBezTo>
                    <a:cubicBezTo>
                      <a:pt x="15635" y="3450"/>
                      <a:pt x="15889" y="3468"/>
                      <a:pt x="16141" y="3468"/>
                    </a:cubicBezTo>
                    <a:cubicBezTo>
                      <a:pt x="16604" y="3468"/>
                      <a:pt x="17063" y="3409"/>
                      <a:pt x="17503" y="3286"/>
                    </a:cubicBezTo>
                    <a:cubicBezTo>
                      <a:pt x="17903" y="3180"/>
                      <a:pt x="18303" y="3023"/>
                      <a:pt x="18657" y="2805"/>
                    </a:cubicBezTo>
                    <a:lnTo>
                      <a:pt x="18657" y="2805"/>
                    </a:lnTo>
                    <a:cubicBezTo>
                      <a:pt x="19143" y="3134"/>
                      <a:pt x="19732" y="3256"/>
                      <a:pt x="20301" y="3310"/>
                    </a:cubicBezTo>
                    <a:cubicBezTo>
                      <a:pt x="20520" y="3334"/>
                      <a:pt x="20740" y="3346"/>
                      <a:pt x="20959" y="3346"/>
                    </a:cubicBezTo>
                    <a:cubicBezTo>
                      <a:pt x="21492" y="3346"/>
                      <a:pt x="22021" y="3274"/>
                      <a:pt x="22527" y="3131"/>
                    </a:cubicBezTo>
                    <a:cubicBezTo>
                      <a:pt x="22836" y="3056"/>
                      <a:pt x="23144" y="2941"/>
                      <a:pt x="23418" y="2776"/>
                    </a:cubicBezTo>
                    <a:lnTo>
                      <a:pt x="23418" y="2776"/>
                    </a:lnTo>
                    <a:cubicBezTo>
                      <a:pt x="23779" y="3069"/>
                      <a:pt x="24250" y="3210"/>
                      <a:pt x="24706" y="3274"/>
                    </a:cubicBezTo>
                    <a:cubicBezTo>
                      <a:pt x="24929" y="3300"/>
                      <a:pt x="25154" y="3312"/>
                      <a:pt x="25380" y="3312"/>
                    </a:cubicBezTo>
                    <a:cubicBezTo>
                      <a:pt x="25877" y="3312"/>
                      <a:pt x="26374" y="3253"/>
                      <a:pt x="26849" y="3155"/>
                    </a:cubicBezTo>
                    <a:cubicBezTo>
                      <a:pt x="27275" y="3058"/>
                      <a:pt x="27716" y="2940"/>
                      <a:pt x="28116" y="2746"/>
                    </a:cubicBezTo>
                    <a:lnTo>
                      <a:pt x="28116" y="2746"/>
                    </a:lnTo>
                    <a:cubicBezTo>
                      <a:pt x="28351" y="2992"/>
                      <a:pt x="28633" y="3195"/>
                      <a:pt x="28933" y="3345"/>
                    </a:cubicBezTo>
                    <a:cubicBezTo>
                      <a:pt x="29354" y="3551"/>
                      <a:pt x="29812" y="3654"/>
                      <a:pt x="30277" y="3654"/>
                    </a:cubicBezTo>
                    <a:cubicBezTo>
                      <a:pt x="30404" y="3654"/>
                      <a:pt x="30532" y="3646"/>
                      <a:pt x="30659" y="3631"/>
                    </a:cubicBezTo>
                    <a:cubicBezTo>
                      <a:pt x="30890" y="3596"/>
                      <a:pt x="30897" y="3249"/>
                      <a:pt x="30681" y="3249"/>
                    </a:cubicBezTo>
                    <a:cubicBezTo>
                      <a:pt x="30674" y="3249"/>
                      <a:pt x="30667" y="3249"/>
                      <a:pt x="30659" y="3250"/>
                    </a:cubicBezTo>
                    <a:cubicBezTo>
                      <a:pt x="30544" y="3264"/>
                      <a:pt x="30428" y="3271"/>
                      <a:pt x="30313" y="3271"/>
                    </a:cubicBezTo>
                    <a:cubicBezTo>
                      <a:pt x="29628" y="3271"/>
                      <a:pt x="28950" y="3028"/>
                      <a:pt x="28461" y="2550"/>
                    </a:cubicBezTo>
                    <a:lnTo>
                      <a:pt x="28461" y="2550"/>
                    </a:lnTo>
                    <a:cubicBezTo>
                      <a:pt x="28529" y="2505"/>
                      <a:pt x="28595" y="2457"/>
                      <a:pt x="28659" y="2405"/>
                    </a:cubicBezTo>
                    <a:cubicBezTo>
                      <a:pt x="29076" y="2047"/>
                      <a:pt x="29290" y="1512"/>
                      <a:pt x="29112" y="976"/>
                    </a:cubicBezTo>
                    <a:cubicBezTo>
                      <a:pt x="28994" y="614"/>
                      <a:pt x="28698" y="321"/>
                      <a:pt x="28348" y="321"/>
                    </a:cubicBezTo>
                    <a:cubicBezTo>
                      <a:pt x="28238" y="321"/>
                      <a:pt x="28122" y="350"/>
                      <a:pt x="28004" y="416"/>
                    </a:cubicBezTo>
                    <a:cubicBezTo>
                      <a:pt x="27385" y="738"/>
                      <a:pt x="27409" y="1524"/>
                      <a:pt x="27647" y="2059"/>
                    </a:cubicBezTo>
                    <a:cubicBezTo>
                      <a:pt x="27708" y="2196"/>
                      <a:pt x="27783" y="2326"/>
                      <a:pt x="27870" y="2448"/>
                    </a:cubicBezTo>
                    <a:lnTo>
                      <a:pt x="27870" y="2448"/>
                    </a:lnTo>
                    <a:cubicBezTo>
                      <a:pt x="27448" y="2639"/>
                      <a:pt x="26978" y="2753"/>
                      <a:pt x="26516" y="2833"/>
                    </a:cubicBezTo>
                    <a:cubicBezTo>
                      <a:pt x="26161" y="2900"/>
                      <a:pt x="25792" y="2939"/>
                      <a:pt x="25427" y="2939"/>
                    </a:cubicBezTo>
                    <a:cubicBezTo>
                      <a:pt x="25204" y="2939"/>
                      <a:pt x="24982" y="2924"/>
                      <a:pt x="24766" y="2893"/>
                    </a:cubicBezTo>
                    <a:cubicBezTo>
                      <a:pt x="24415" y="2849"/>
                      <a:pt x="24032" y="2760"/>
                      <a:pt x="23731" y="2550"/>
                    </a:cubicBezTo>
                    <a:lnTo>
                      <a:pt x="23731" y="2550"/>
                    </a:lnTo>
                    <a:cubicBezTo>
                      <a:pt x="23812" y="2480"/>
                      <a:pt x="23887" y="2404"/>
                      <a:pt x="23956" y="2321"/>
                    </a:cubicBezTo>
                    <a:cubicBezTo>
                      <a:pt x="24290" y="1905"/>
                      <a:pt x="24444" y="1333"/>
                      <a:pt x="24159" y="833"/>
                    </a:cubicBezTo>
                    <a:cubicBezTo>
                      <a:pt x="24040" y="631"/>
                      <a:pt x="23861" y="476"/>
                      <a:pt x="23623" y="452"/>
                    </a:cubicBezTo>
                    <a:cubicBezTo>
                      <a:pt x="23615" y="452"/>
                      <a:pt x="23608" y="452"/>
                      <a:pt x="23600" y="452"/>
                    </a:cubicBezTo>
                    <a:cubicBezTo>
                      <a:pt x="23313" y="452"/>
                      <a:pt x="23084" y="672"/>
                      <a:pt x="22956" y="904"/>
                    </a:cubicBezTo>
                    <a:cubicBezTo>
                      <a:pt x="22682" y="1393"/>
                      <a:pt x="22801" y="2036"/>
                      <a:pt x="23123" y="2464"/>
                    </a:cubicBezTo>
                    <a:cubicBezTo>
                      <a:pt x="23130" y="2474"/>
                      <a:pt x="23138" y="2484"/>
                      <a:pt x="23145" y="2494"/>
                    </a:cubicBezTo>
                    <a:lnTo>
                      <a:pt x="23145" y="2494"/>
                    </a:lnTo>
                    <a:cubicBezTo>
                      <a:pt x="22754" y="2708"/>
                      <a:pt x="22310" y="2808"/>
                      <a:pt x="21885" y="2881"/>
                    </a:cubicBezTo>
                    <a:cubicBezTo>
                      <a:pt x="21572" y="2936"/>
                      <a:pt x="21253" y="2963"/>
                      <a:pt x="20934" y="2963"/>
                    </a:cubicBezTo>
                    <a:cubicBezTo>
                      <a:pt x="20634" y="2963"/>
                      <a:pt x="20334" y="2939"/>
                      <a:pt x="20039" y="2893"/>
                    </a:cubicBezTo>
                    <a:cubicBezTo>
                      <a:pt x="19682" y="2841"/>
                      <a:pt x="19312" y="2750"/>
                      <a:pt x="18994" y="2565"/>
                    </a:cubicBezTo>
                    <a:lnTo>
                      <a:pt x="18994" y="2565"/>
                    </a:lnTo>
                    <a:cubicBezTo>
                      <a:pt x="19034" y="2532"/>
                      <a:pt x="19073" y="2499"/>
                      <a:pt x="19110" y="2464"/>
                    </a:cubicBezTo>
                    <a:cubicBezTo>
                      <a:pt x="19563" y="2059"/>
                      <a:pt x="20003" y="1393"/>
                      <a:pt x="19825" y="785"/>
                    </a:cubicBezTo>
                    <a:cubicBezTo>
                      <a:pt x="19716" y="371"/>
                      <a:pt x="19307" y="136"/>
                      <a:pt x="18901" y="136"/>
                    </a:cubicBezTo>
                    <a:cubicBezTo>
                      <a:pt x="18863" y="136"/>
                      <a:pt x="18826" y="138"/>
                      <a:pt x="18789" y="142"/>
                    </a:cubicBezTo>
                    <a:cubicBezTo>
                      <a:pt x="18253" y="214"/>
                      <a:pt x="17920" y="654"/>
                      <a:pt x="17860" y="1155"/>
                    </a:cubicBezTo>
                    <a:cubicBezTo>
                      <a:pt x="17808" y="1655"/>
                      <a:pt x="18002" y="2173"/>
                      <a:pt x="18346" y="2542"/>
                    </a:cubicBezTo>
                    <a:lnTo>
                      <a:pt x="18346" y="2542"/>
                    </a:lnTo>
                    <a:cubicBezTo>
                      <a:pt x="17681" y="2911"/>
                      <a:pt x="16893" y="3079"/>
                      <a:pt x="16120" y="3079"/>
                    </a:cubicBezTo>
                    <a:cubicBezTo>
                      <a:pt x="15810" y="3079"/>
                      <a:pt x="15502" y="3052"/>
                      <a:pt x="15205" y="3000"/>
                    </a:cubicBezTo>
                    <a:cubicBezTo>
                      <a:pt x="14832" y="2939"/>
                      <a:pt x="14453" y="2834"/>
                      <a:pt x="14104" y="2667"/>
                    </a:cubicBezTo>
                    <a:lnTo>
                      <a:pt x="14104" y="2667"/>
                    </a:lnTo>
                    <a:cubicBezTo>
                      <a:pt x="14332" y="2451"/>
                      <a:pt x="14521" y="2199"/>
                      <a:pt x="14634" y="1905"/>
                    </a:cubicBezTo>
                    <a:cubicBezTo>
                      <a:pt x="14824" y="1440"/>
                      <a:pt x="14765" y="857"/>
                      <a:pt x="14467" y="440"/>
                    </a:cubicBezTo>
                    <a:cubicBezTo>
                      <a:pt x="14287" y="178"/>
                      <a:pt x="13988" y="0"/>
                      <a:pt x="13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-2776550" y="1473250"/>
                <a:ext cx="89167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35667" h="4145" extrusionOk="0">
                    <a:moveTo>
                      <a:pt x="2135" y="639"/>
                    </a:moveTo>
                    <a:cubicBezTo>
                      <a:pt x="2290" y="639"/>
                      <a:pt x="2296" y="950"/>
                      <a:pt x="2287" y="1119"/>
                    </a:cubicBezTo>
                    <a:cubicBezTo>
                      <a:pt x="2252" y="1501"/>
                      <a:pt x="2091" y="1848"/>
                      <a:pt x="1867" y="2149"/>
                    </a:cubicBezTo>
                    <a:lnTo>
                      <a:pt x="1867" y="2149"/>
                    </a:lnTo>
                    <a:cubicBezTo>
                      <a:pt x="1753" y="1943"/>
                      <a:pt x="1689" y="1704"/>
                      <a:pt x="1691" y="1428"/>
                    </a:cubicBezTo>
                    <a:cubicBezTo>
                      <a:pt x="1691" y="1178"/>
                      <a:pt x="1775" y="881"/>
                      <a:pt x="1977" y="714"/>
                    </a:cubicBezTo>
                    <a:cubicBezTo>
                      <a:pt x="2042" y="661"/>
                      <a:pt x="2094" y="639"/>
                      <a:pt x="2135" y="639"/>
                    </a:cubicBezTo>
                    <a:close/>
                    <a:moveTo>
                      <a:pt x="31709" y="707"/>
                    </a:moveTo>
                    <a:cubicBezTo>
                      <a:pt x="31747" y="707"/>
                      <a:pt x="31786" y="713"/>
                      <a:pt x="31826" y="726"/>
                    </a:cubicBezTo>
                    <a:cubicBezTo>
                      <a:pt x="32016" y="809"/>
                      <a:pt x="32124" y="1000"/>
                      <a:pt x="32171" y="1178"/>
                    </a:cubicBezTo>
                    <a:cubicBezTo>
                      <a:pt x="32294" y="1680"/>
                      <a:pt x="31947" y="2067"/>
                      <a:pt x="31550" y="2310"/>
                    </a:cubicBezTo>
                    <a:lnTo>
                      <a:pt x="31550" y="2310"/>
                    </a:lnTo>
                    <a:cubicBezTo>
                      <a:pt x="31261" y="1951"/>
                      <a:pt x="31051" y="1486"/>
                      <a:pt x="31243" y="1059"/>
                    </a:cubicBezTo>
                    <a:cubicBezTo>
                      <a:pt x="31323" y="879"/>
                      <a:pt x="31504" y="707"/>
                      <a:pt x="31709" y="707"/>
                    </a:cubicBezTo>
                    <a:close/>
                    <a:moveTo>
                      <a:pt x="26795" y="861"/>
                    </a:moveTo>
                    <a:cubicBezTo>
                      <a:pt x="26840" y="861"/>
                      <a:pt x="26887" y="874"/>
                      <a:pt x="26932" y="904"/>
                    </a:cubicBezTo>
                    <a:cubicBezTo>
                      <a:pt x="27087" y="1024"/>
                      <a:pt x="27147" y="1262"/>
                      <a:pt x="27147" y="1440"/>
                    </a:cubicBezTo>
                    <a:cubicBezTo>
                      <a:pt x="27147" y="1702"/>
                      <a:pt x="27016" y="1917"/>
                      <a:pt x="26849" y="2119"/>
                    </a:cubicBezTo>
                    <a:cubicBezTo>
                      <a:pt x="26782" y="2193"/>
                      <a:pt x="26709" y="2261"/>
                      <a:pt x="26631" y="2322"/>
                    </a:cubicBezTo>
                    <a:lnTo>
                      <a:pt x="26631" y="2322"/>
                    </a:lnTo>
                    <a:cubicBezTo>
                      <a:pt x="26529" y="2203"/>
                      <a:pt x="26449" y="2064"/>
                      <a:pt x="26397" y="1905"/>
                    </a:cubicBezTo>
                    <a:cubicBezTo>
                      <a:pt x="26313" y="1666"/>
                      <a:pt x="26301" y="1416"/>
                      <a:pt x="26409" y="1178"/>
                    </a:cubicBezTo>
                    <a:cubicBezTo>
                      <a:pt x="26474" y="1038"/>
                      <a:pt x="26628" y="861"/>
                      <a:pt x="26795" y="861"/>
                    </a:cubicBezTo>
                    <a:close/>
                    <a:moveTo>
                      <a:pt x="21950" y="515"/>
                    </a:moveTo>
                    <a:cubicBezTo>
                      <a:pt x="22070" y="515"/>
                      <a:pt x="22191" y="545"/>
                      <a:pt x="22301" y="607"/>
                    </a:cubicBezTo>
                    <a:cubicBezTo>
                      <a:pt x="22825" y="904"/>
                      <a:pt x="22420" y="1643"/>
                      <a:pt x="22134" y="1964"/>
                    </a:cubicBezTo>
                    <a:cubicBezTo>
                      <a:pt x="22002" y="2118"/>
                      <a:pt x="21852" y="2255"/>
                      <a:pt x="21689" y="2374"/>
                    </a:cubicBezTo>
                    <a:lnTo>
                      <a:pt x="21689" y="2374"/>
                    </a:lnTo>
                    <a:cubicBezTo>
                      <a:pt x="21682" y="2368"/>
                      <a:pt x="21676" y="2363"/>
                      <a:pt x="21670" y="2357"/>
                    </a:cubicBezTo>
                    <a:cubicBezTo>
                      <a:pt x="21301" y="2012"/>
                      <a:pt x="21075" y="1416"/>
                      <a:pt x="21301" y="928"/>
                    </a:cubicBezTo>
                    <a:cubicBezTo>
                      <a:pt x="21416" y="665"/>
                      <a:pt x="21680" y="515"/>
                      <a:pt x="21950" y="515"/>
                    </a:cubicBezTo>
                    <a:close/>
                    <a:moveTo>
                      <a:pt x="6075" y="714"/>
                    </a:moveTo>
                    <a:cubicBezTo>
                      <a:pt x="6223" y="714"/>
                      <a:pt x="6346" y="836"/>
                      <a:pt x="6394" y="1012"/>
                    </a:cubicBezTo>
                    <a:cubicBezTo>
                      <a:pt x="6524" y="1498"/>
                      <a:pt x="6310" y="2044"/>
                      <a:pt x="5984" y="2425"/>
                    </a:cubicBezTo>
                    <a:lnTo>
                      <a:pt x="5984" y="2425"/>
                    </a:lnTo>
                    <a:cubicBezTo>
                      <a:pt x="5832" y="2176"/>
                      <a:pt x="5719" y="1902"/>
                      <a:pt x="5656" y="1619"/>
                    </a:cubicBezTo>
                    <a:cubicBezTo>
                      <a:pt x="5608" y="1357"/>
                      <a:pt x="5608" y="1000"/>
                      <a:pt x="5846" y="809"/>
                    </a:cubicBezTo>
                    <a:cubicBezTo>
                      <a:pt x="5925" y="743"/>
                      <a:pt x="6003" y="714"/>
                      <a:pt x="6075" y="714"/>
                    </a:cubicBezTo>
                    <a:close/>
                    <a:moveTo>
                      <a:pt x="16527" y="386"/>
                    </a:moveTo>
                    <a:cubicBezTo>
                      <a:pt x="16859" y="386"/>
                      <a:pt x="17113" y="731"/>
                      <a:pt x="17193" y="1059"/>
                    </a:cubicBezTo>
                    <a:cubicBezTo>
                      <a:pt x="17346" y="1666"/>
                      <a:pt x="17039" y="2140"/>
                      <a:pt x="16585" y="2507"/>
                    </a:cubicBezTo>
                    <a:lnTo>
                      <a:pt x="16585" y="2507"/>
                    </a:lnTo>
                    <a:cubicBezTo>
                      <a:pt x="16226" y="2280"/>
                      <a:pt x="15911" y="1960"/>
                      <a:pt x="15836" y="1536"/>
                    </a:cubicBezTo>
                    <a:cubicBezTo>
                      <a:pt x="15764" y="1143"/>
                      <a:pt x="15931" y="607"/>
                      <a:pt x="16324" y="428"/>
                    </a:cubicBezTo>
                    <a:cubicBezTo>
                      <a:pt x="16394" y="399"/>
                      <a:pt x="16462" y="386"/>
                      <a:pt x="16527" y="386"/>
                    </a:cubicBezTo>
                    <a:close/>
                    <a:moveTo>
                      <a:pt x="11357" y="1128"/>
                    </a:moveTo>
                    <a:cubicBezTo>
                      <a:pt x="11479" y="1128"/>
                      <a:pt x="11601" y="1184"/>
                      <a:pt x="11704" y="1321"/>
                    </a:cubicBezTo>
                    <a:cubicBezTo>
                      <a:pt x="12050" y="1786"/>
                      <a:pt x="11740" y="2369"/>
                      <a:pt x="11359" y="2714"/>
                    </a:cubicBezTo>
                    <a:cubicBezTo>
                      <a:pt x="11290" y="2779"/>
                      <a:pt x="11219" y="2841"/>
                      <a:pt x="11144" y="2901"/>
                    </a:cubicBezTo>
                    <a:lnTo>
                      <a:pt x="11144" y="2901"/>
                    </a:lnTo>
                    <a:cubicBezTo>
                      <a:pt x="10873" y="2602"/>
                      <a:pt x="10680" y="2225"/>
                      <a:pt x="10704" y="1821"/>
                    </a:cubicBezTo>
                    <a:cubicBezTo>
                      <a:pt x="10730" y="1496"/>
                      <a:pt x="11045" y="1128"/>
                      <a:pt x="11357" y="1128"/>
                    </a:cubicBezTo>
                    <a:close/>
                    <a:moveTo>
                      <a:pt x="16529" y="1"/>
                    </a:moveTo>
                    <a:cubicBezTo>
                      <a:pt x="16451" y="1"/>
                      <a:pt x="16371" y="12"/>
                      <a:pt x="16288" y="35"/>
                    </a:cubicBezTo>
                    <a:cubicBezTo>
                      <a:pt x="15717" y="178"/>
                      <a:pt x="15419" y="821"/>
                      <a:pt x="15443" y="1369"/>
                    </a:cubicBezTo>
                    <a:cubicBezTo>
                      <a:pt x="15453" y="1936"/>
                      <a:pt x="15816" y="2408"/>
                      <a:pt x="16268" y="2734"/>
                    </a:cubicBezTo>
                    <a:lnTo>
                      <a:pt x="16268" y="2734"/>
                    </a:lnTo>
                    <a:cubicBezTo>
                      <a:pt x="15904" y="2968"/>
                      <a:pt x="15497" y="3148"/>
                      <a:pt x="15169" y="3286"/>
                    </a:cubicBezTo>
                    <a:cubicBezTo>
                      <a:pt x="14555" y="3557"/>
                      <a:pt x="13874" y="3745"/>
                      <a:pt x="13206" y="3745"/>
                    </a:cubicBezTo>
                    <a:cubicBezTo>
                      <a:pt x="12644" y="3745"/>
                      <a:pt x="12092" y="3612"/>
                      <a:pt x="11597" y="3286"/>
                    </a:cubicBezTo>
                    <a:cubicBezTo>
                      <a:pt x="11524" y="3238"/>
                      <a:pt x="11450" y="3184"/>
                      <a:pt x="11380" y="3126"/>
                    </a:cubicBezTo>
                    <a:lnTo>
                      <a:pt x="11380" y="3126"/>
                    </a:lnTo>
                    <a:cubicBezTo>
                      <a:pt x="11459" y="3062"/>
                      <a:pt x="11536" y="2996"/>
                      <a:pt x="11609" y="2929"/>
                    </a:cubicBezTo>
                    <a:cubicBezTo>
                      <a:pt x="12109" y="2488"/>
                      <a:pt x="12407" y="1774"/>
                      <a:pt x="12050" y="1166"/>
                    </a:cubicBezTo>
                    <a:cubicBezTo>
                      <a:pt x="11882" y="878"/>
                      <a:pt x="11618" y="746"/>
                      <a:pt x="11346" y="746"/>
                    </a:cubicBezTo>
                    <a:cubicBezTo>
                      <a:pt x="11056" y="746"/>
                      <a:pt x="10758" y="896"/>
                      <a:pt x="10561" y="1166"/>
                    </a:cubicBezTo>
                    <a:cubicBezTo>
                      <a:pt x="10103" y="1766"/>
                      <a:pt x="10399" y="2585"/>
                      <a:pt x="10853" y="3110"/>
                    </a:cubicBezTo>
                    <a:lnTo>
                      <a:pt x="10853" y="3110"/>
                    </a:lnTo>
                    <a:cubicBezTo>
                      <a:pt x="10501" y="3338"/>
                      <a:pt x="10109" y="3513"/>
                      <a:pt x="9716" y="3631"/>
                    </a:cubicBezTo>
                    <a:cubicBezTo>
                      <a:pt x="9339" y="3751"/>
                      <a:pt x="8948" y="3815"/>
                      <a:pt x="8563" y="3815"/>
                    </a:cubicBezTo>
                    <a:cubicBezTo>
                      <a:pt x="7803" y="3815"/>
                      <a:pt x="7062" y="3569"/>
                      <a:pt x="6478" y="3024"/>
                    </a:cubicBezTo>
                    <a:cubicBezTo>
                      <a:pt x="6374" y="2930"/>
                      <a:pt x="6278" y="2827"/>
                      <a:pt x="6190" y="2717"/>
                    </a:cubicBezTo>
                    <a:lnTo>
                      <a:pt x="6190" y="2717"/>
                    </a:lnTo>
                    <a:cubicBezTo>
                      <a:pt x="6625" y="2260"/>
                      <a:pt x="6897" y="1563"/>
                      <a:pt x="6763" y="928"/>
                    </a:cubicBezTo>
                    <a:cubicBezTo>
                      <a:pt x="6692" y="631"/>
                      <a:pt x="6478" y="345"/>
                      <a:pt x="6156" y="297"/>
                    </a:cubicBezTo>
                    <a:cubicBezTo>
                      <a:pt x="6138" y="296"/>
                      <a:pt x="6120" y="295"/>
                      <a:pt x="6102" y="295"/>
                    </a:cubicBezTo>
                    <a:cubicBezTo>
                      <a:pt x="5800" y="295"/>
                      <a:pt x="5517" y="480"/>
                      <a:pt x="5382" y="750"/>
                    </a:cubicBezTo>
                    <a:cubicBezTo>
                      <a:pt x="5064" y="1341"/>
                      <a:pt x="5365" y="2139"/>
                      <a:pt x="5724" y="2677"/>
                    </a:cubicBezTo>
                    <a:lnTo>
                      <a:pt x="5724" y="2677"/>
                    </a:lnTo>
                    <a:cubicBezTo>
                      <a:pt x="5311" y="3007"/>
                      <a:pt x="4777" y="3159"/>
                      <a:pt x="4251" y="3190"/>
                    </a:cubicBezTo>
                    <a:cubicBezTo>
                      <a:pt x="4226" y="3191"/>
                      <a:pt x="4200" y="3191"/>
                      <a:pt x="4174" y="3191"/>
                    </a:cubicBezTo>
                    <a:cubicBezTo>
                      <a:pt x="3451" y="3191"/>
                      <a:pt x="2559" y="2968"/>
                      <a:pt x="2065" y="2424"/>
                    </a:cubicBezTo>
                    <a:lnTo>
                      <a:pt x="2065" y="2424"/>
                    </a:lnTo>
                    <a:cubicBezTo>
                      <a:pt x="2452" y="1952"/>
                      <a:pt x="2757" y="1300"/>
                      <a:pt x="2644" y="690"/>
                    </a:cubicBezTo>
                    <a:cubicBezTo>
                      <a:pt x="2595" y="416"/>
                      <a:pt x="2393" y="207"/>
                      <a:pt x="2138" y="207"/>
                    </a:cubicBezTo>
                    <a:cubicBezTo>
                      <a:pt x="2082" y="207"/>
                      <a:pt x="2024" y="216"/>
                      <a:pt x="1965" y="238"/>
                    </a:cubicBezTo>
                    <a:cubicBezTo>
                      <a:pt x="1655" y="357"/>
                      <a:pt x="1453" y="690"/>
                      <a:pt x="1370" y="988"/>
                    </a:cubicBezTo>
                    <a:cubicBezTo>
                      <a:pt x="1238" y="1480"/>
                      <a:pt x="1352" y="2004"/>
                      <a:pt x="1632" y="2427"/>
                    </a:cubicBezTo>
                    <a:lnTo>
                      <a:pt x="1632" y="2427"/>
                    </a:lnTo>
                    <a:cubicBezTo>
                      <a:pt x="1612" y="2447"/>
                      <a:pt x="1592" y="2468"/>
                      <a:pt x="1572" y="2488"/>
                    </a:cubicBezTo>
                    <a:cubicBezTo>
                      <a:pt x="1179" y="2857"/>
                      <a:pt x="703" y="3131"/>
                      <a:pt x="215" y="3321"/>
                    </a:cubicBezTo>
                    <a:cubicBezTo>
                      <a:pt x="1" y="3332"/>
                      <a:pt x="66" y="3631"/>
                      <a:pt x="237" y="3631"/>
                    </a:cubicBezTo>
                    <a:cubicBezTo>
                      <a:pt x="256" y="3631"/>
                      <a:pt x="276" y="3628"/>
                      <a:pt x="298" y="3619"/>
                    </a:cubicBezTo>
                    <a:cubicBezTo>
                      <a:pt x="864" y="3410"/>
                      <a:pt x="1402" y="3108"/>
                      <a:pt x="1832" y="2681"/>
                    </a:cubicBezTo>
                    <a:lnTo>
                      <a:pt x="1832" y="2681"/>
                    </a:lnTo>
                    <a:cubicBezTo>
                      <a:pt x="1881" y="2735"/>
                      <a:pt x="1934" y="2786"/>
                      <a:pt x="1989" y="2833"/>
                    </a:cubicBezTo>
                    <a:cubicBezTo>
                      <a:pt x="2548" y="3310"/>
                      <a:pt x="3310" y="3500"/>
                      <a:pt x="4037" y="3512"/>
                    </a:cubicBezTo>
                    <a:cubicBezTo>
                      <a:pt x="4057" y="3512"/>
                      <a:pt x="4078" y="3512"/>
                      <a:pt x="4099" y="3512"/>
                    </a:cubicBezTo>
                    <a:cubicBezTo>
                      <a:pt x="4755" y="3512"/>
                      <a:pt x="5408" y="3346"/>
                      <a:pt x="5928" y="2950"/>
                    </a:cubicBezTo>
                    <a:lnTo>
                      <a:pt x="5928" y="2950"/>
                    </a:lnTo>
                    <a:cubicBezTo>
                      <a:pt x="6307" y="3404"/>
                      <a:pt x="6806" y="3732"/>
                      <a:pt x="7359" y="3941"/>
                    </a:cubicBezTo>
                    <a:cubicBezTo>
                      <a:pt x="7740" y="4081"/>
                      <a:pt x="8144" y="4145"/>
                      <a:pt x="8552" y="4145"/>
                    </a:cubicBezTo>
                    <a:cubicBezTo>
                      <a:pt x="9442" y="4145"/>
                      <a:pt x="10350" y="3838"/>
                      <a:pt x="11084" y="3343"/>
                    </a:cubicBezTo>
                    <a:lnTo>
                      <a:pt x="11084" y="3343"/>
                    </a:lnTo>
                    <a:cubicBezTo>
                      <a:pt x="11539" y="3747"/>
                      <a:pt x="12125" y="3978"/>
                      <a:pt x="12728" y="4060"/>
                    </a:cubicBezTo>
                    <a:cubicBezTo>
                      <a:pt x="12890" y="4081"/>
                      <a:pt x="13052" y="4091"/>
                      <a:pt x="13212" y="4091"/>
                    </a:cubicBezTo>
                    <a:cubicBezTo>
                      <a:pt x="13855" y="4091"/>
                      <a:pt x="14486" y="3931"/>
                      <a:pt x="15086" y="3702"/>
                    </a:cubicBezTo>
                    <a:cubicBezTo>
                      <a:pt x="15594" y="3506"/>
                      <a:pt x="16142" y="3270"/>
                      <a:pt x="16600" y="2939"/>
                    </a:cubicBezTo>
                    <a:lnTo>
                      <a:pt x="16600" y="2939"/>
                    </a:lnTo>
                    <a:cubicBezTo>
                      <a:pt x="17249" y="3277"/>
                      <a:pt x="18011" y="3442"/>
                      <a:pt x="18741" y="3464"/>
                    </a:cubicBezTo>
                    <a:cubicBezTo>
                      <a:pt x="18849" y="3471"/>
                      <a:pt x="18957" y="3474"/>
                      <a:pt x="19066" y="3474"/>
                    </a:cubicBezTo>
                    <a:cubicBezTo>
                      <a:pt x="19771" y="3474"/>
                      <a:pt x="20484" y="3340"/>
                      <a:pt x="21134" y="3071"/>
                    </a:cubicBezTo>
                    <a:cubicBezTo>
                      <a:pt x="21317" y="2993"/>
                      <a:pt x="21498" y="2903"/>
                      <a:pt x="21670" y="2798"/>
                    </a:cubicBezTo>
                    <a:lnTo>
                      <a:pt x="21670" y="2798"/>
                    </a:lnTo>
                    <a:cubicBezTo>
                      <a:pt x="22204" y="3151"/>
                      <a:pt x="22886" y="3271"/>
                      <a:pt x="23515" y="3321"/>
                    </a:cubicBezTo>
                    <a:cubicBezTo>
                      <a:pt x="23692" y="3334"/>
                      <a:pt x="23870" y="3341"/>
                      <a:pt x="24050" y="3341"/>
                    </a:cubicBezTo>
                    <a:cubicBezTo>
                      <a:pt x="24706" y="3341"/>
                      <a:pt x="25372" y="3251"/>
                      <a:pt x="25980" y="3036"/>
                    </a:cubicBezTo>
                    <a:cubicBezTo>
                      <a:pt x="26180" y="2969"/>
                      <a:pt x="26378" y="2883"/>
                      <a:pt x="26563" y="2776"/>
                    </a:cubicBezTo>
                    <a:lnTo>
                      <a:pt x="26563" y="2776"/>
                    </a:lnTo>
                    <a:cubicBezTo>
                      <a:pt x="26798" y="2970"/>
                      <a:pt x="27083" y="3110"/>
                      <a:pt x="27385" y="3190"/>
                    </a:cubicBezTo>
                    <a:cubicBezTo>
                      <a:pt x="27758" y="3288"/>
                      <a:pt x="28154" y="3328"/>
                      <a:pt x="28551" y="3328"/>
                    </a:cubicBezTo>
                    <a:cubicBezTo>
                      <a:pt x="28978" y="3328"/>
                      <a:pt x="29407" y="3282"/>
                      <a:pt x="29814" y="3214"/>
                    </a:cubicBezTo>
                    <a:cubicBezTo>
                      <a:pt x="30345" y="3127"/>
                      <a:pt x="30947" y="3002"/>
                      <a:pt x="31465" y="2759"/>
                    </a:cubicBezTo>
                    <a:lnTo>
                      <a:pt x="31465" y="2759"/>
                    </a:lnTo>
                    <a:cubicBezTo>
                      <a:pt x="31937" y="3234"/>
                      <a:pt x="32585" y="3551"/>
                      <a:pt x="33255" y="3643"/>
                    </a:cubicBezTo>
                    <a:cubicBezTo>
                      <a:pt x="33406" y="3664"/>
                      <a:pt x="33557" y="3674"/>
                      <a:pt x="33708" y="3674"/>
                    </a:cubicBezTo>
                    <a:cubicBezTo>
                      <a:pt x="34327" y="3674"/>
                      <a:pt x="34935" y="3504"/>
                      <a:pt x="35481" y="3226"/>
                    </a:cubicBezTo>
                    <a:cubicBezTo>
                      <a:pt x="35666" y="3144"/>
                      <a:pt x="35558" y="2884"/>
                      <a:pt x="35379" y="2884"/>
                    </a:cubicBezTo>
                    <a:cubicBezTo>
                      <a:pt x="35351" y="2884"/>
                      <a:pt x="35321" y="2890"/>
                      <a:pt x="35291" y="2905"/>
                    </a:cubicBezTo>
                    <a:cubicBezTo>
                      <a:pt x="34791" y="3157"/>
                      <a:pt x="34231" y="3301"/>
                      <a:pt x="33680" y="3301"/>
                    </a:cubicBezTo>
                    <a:cubicBezTo>
                      <a:pt x="33034" y="3301"/>
                      <a:pt x="32399" y="3104"/>
                      <a:pt x="31885" y="2655"/>
                    </a:cubicBezTo>
                    <a:cubicBezTo>
                      <a:pt x="31857" y="2630"/>
                      <a:pt x="31828" y="2604"/>
                      <a:pt x="31799" y="2577"/>
                    </a:cubicBezTo>
                    <a:lnTo>
                      <a:pt x="31799" y="2577"/>
                    </a:lnTo>
                    <a:cubicBezTo>
                      <a:pt x="31866" y="2534"/>
                      <a:pt x="31931" y="2489"/>
                      <a:pt x="31993" y="2440"/>
                    </a:cubicBezTo>
                    <a:cubicBezTo>
                      <a:pt x="32493" y="2036"/>
                      <a:pt x="32731" y="1405"/>
                      <a:pt x="32421" y="809"/>
                    </a:cubicBezTo>
                    <a:cubicBezTo>
                      <a:pt x="32302" y="571"/>
                      <a:pt x="32088" y="393"/>
                      <a:pt x="31826" y="345"/>
                    </a:cubicBezTo>
                    <a:cubicBezTo>
                      <a:pt x="31782" y="337"/>
                      <a:pt x="31739" y="333"/>
                      <a:pt x="31697" y="333"/>
                    </a:cubicBezTo>
                    <a:cubicBezTo>
                      <a:pt x="31417" y="333"/>
                      <a:pt x="31171" y="497"/>
                      <a:pt x="31016" y="714"/>
                    </a:cubicBezTo>
                    <a:cubicBezTo>
                      <a:pt x="30628" y="1265"/>
                      <a:pt x="30853" y="1956"/>
                      <a:pt x="31225" y="2473"/>
                    </a:cubicBezTo>
                    <a:lnTo>
                      <a:pt x="31225" y="2473"/>
                    </a:lnTo>
                    <a:cubicBezTo>
                      <a:pt x="30713" y="2694"/>
                      <a:pt x="30144" y="2811"/>
                      <a:pt x="29611" y="2893"/>
                    </a:cubicBezTo>
                    <a:cubicBezTo>
                      <a:pt x="29281" y="2936"/>
                      <a:pt x="28939" y="2966"/>
                      <a:pt x="28599" y="2966"/>
                    </a:cubicBezTo>
                    <a:cubicBezTo>
                      <a:pt x="28275" y="2966"/>
                      <a:pt x="27954" y="2939"/>
                      <a:pt x="27647" y="2869"/>
                    </a:cubicBezTo>
                    <a:cubicBezTo>
                      <a:pt x="27371" y="2810"/>
                      <a:pt x="27107" y="2708"/>
                      <a:pt x="26888" y="2554"/>
                    </a:cubicBezTo>
                    <a:lnTo>
                      <a:pt x="26888" y="2554"/>
                    </a:lnTo>
                    <a:cubicBezTo>
                      <a:pt x="27123" y="2364"/>
                      <a:pt x="27315" y="2129"/>
                      <a:pt x="27433" y="1845"/>
                    </a:cubicBezTo>
                    <a:cubicBezTo>
                      <a:pt x="27623" y="1369"/>
                      <a:pt x="27480" y="571"/>
                      <a:pt x="26873" y="476"/>
                    </a:cubicBezTo>
                    <a:cubicBezTo>
                      <a:pt x="26835" y="470"/>
                      <a:pt x="26797" y="467"/>
                      <a:pt x="26762" y="467"/>
                    </a:cubicBezTo>
                    <a:cubicBezTo>
                      <a:pt x="26130" y="467"/>
                      <a:pt x="25890" y="1327"/>
                      <a:pt x="25992" y="1845"/>
                    </a:cubicBezTo>
                    <a:cubicBezTo>
                      <a:pt x="26045" y="2106"/>
                      <a:pt x="26159" y="2335"/>
                      <a:pt x="26316" y="2528"/>
                    </a:cubicBezTo>
                    <a:lnTo>
                      <a:pt x="26316" y="2528"/>
                    </a:lnTo>
                    <a:cubicBezTo>
                      <a:pt x="26053" y="2670"/>
                      <a:pt x="25760" y="2765"/>
                      <a:pt x="25468" y="2833"/>
                    </a:cubicBezTo>
                    <a:cubicBezTo>
                      <a:pt x="24996" y="2941"/>
                      <a:pt x="24507" y="2997"/>
                      <a:pt x="24012" y="2997"/>
                    </a:cubicBezTo>
                    <a:cubicBezTo>
                      <a:pt x="23796" y="2997"/>
                      <a:pt x="23578" y="2986"/>
                      <a:pt x="23361" y="2964"/>
                    </a:cubicBezTo>
                    <a:cubicBezTo>
                      <a:pt x="22892" y="2917"/>
                      <a:pt x="22393" y="2826"/>
                      <a:pt x="21982" y="2586"/>
                    </a:cubicBezTo>
                    <a:lnTo>
                      <a:pt x="21982" y="2586"/>
                    </a:lnTo>
                    <a:cubicBezTo>
                      <a:pt x="22281" y="2357"/>
                      <a:pt x="22539" y="2076"/>
                      <a:pt x="22718" y="1738"/>
                    </a:cubicBezTo>
                    <a:cubicBezTo>
                      <a:pt x="22884" y="1416"/>
                      <a:pt x="22980" y="1024"/>
                      <a:pt x="22837" y="666"/>
                    </a:cubicBezTo>
                    <a:cubicBezTo>
                      <a:pt x="22730" y="428"/>
                      <a:pt x="22527" y="273"/>
                      <a:pt x="22265" y="178"/>
                    </a:cubicBezTo>
                    <a:cubicBezTo>
                      <a:pt x="22154" y="142"/>
                      <a:pt x="22042" y="125"/>
                      <a:pt x="21932" y="125"/>
                    </a:cubicBezTo>
                    <a:cubicBezTo>
                      <a:pt x="21497" y="125"/>
                      <a:pt x="21093" y="391"/>
                      <a:pt x="20932" y="809"/>
                    </a:cubicBezTo>
                    <a:cubicBezTo>
                      <a:pt x="20686" y="1406"/>
                      <a:pt x="20923" y="2128"/>
                      <a:pt x="21382" y="2571"/>
                    </a:cubicBezTo>
                    <a:lnTo>
                      <a:pt x="21382" y="2571"/>
                    </a:lnTo>
                    <a:cubicBezTo>
                      <a:pt x="20688" y="2963"/>
                      <a:pt x="19826" y="3115"/>
                      <a:pt x="19037" y="3115"/>
                    </a:cubicBezTo>
                    <a:cubicBezTo>
                      <a:pt x="18933" y="3115"/>
                      <a:pt x="18830" y="3112"/>
                      <a:pt x="18729" y="3107"/>
                    </a:cubicBezTo>
                    <a:cubicBezTo>
                      <a:pt x="18112" y="3084"/>
                      <a:pt x="17473" y="2958"/>
                      <a:pt x="16910" y="2686"/>
                    </a:cubicBezTo>
                    <a:lnTo>
                      <a:pt x="16910" y="2686"/>
                    </a:lnTo>
                    <a:cubicBezTo>
                      <a:pt x="16950" y="2649"/>
                      <a:pt x="16989" y="2611"/>
                      <a:pt x="17026" y="2571"/>
                    </a:cubicBezTo>
                    <a:cubicBezTo>
                      <a:pt x="17491" y="2119"/>
                      <a:pt x="17729" y="1488"/>
                      <a:pt x="17527" y="845"/>
                    </a:cubicBezTo>
                    <a:cubicBezTo>
                      <a:pt x="17383" y="405"/>
                      <a:pt x="17003" y="1"/>
                      <a:pt x="16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-2790250" y="1594175"/>
                <a:ext cx="921050" cy="104825"/>
              </a:xfrm>
              <a:custGeom>
                <a:avLst/>
                <a:gdLst/>
                <a:ahLst/>
                <a:cxnLst/>
                <a:rect l="l" t="t" r="r" b="b"/>
                <a:pathLst>
                  <a:path w="36842" h="4193" extrusionOk="0">
                    <a:moveTo>
                      <a:pt x="4576" y="632"/>
                    </a:moveTo>
                    <a:cubicBezTo>
                      <a:pt x="4609" y="632"/>
                      <a:pt x="4640" y="644"/>
                      <a:pt x="4668" y="675"/>
                    </a:cubicBezTo>
                    <a:cubicBezTo>
                      <a:pt x="4740" y="770"/>
                      <a:pt x="4728" y="973"/>
                      <a:pt x="4704" y="1092"/>
                    </a:cubicBezTo>
                    <a:cubicBezTo>
                      <a:pt x="4692" y="1342"/>
                      <a:pt x="4609" y="1604"/>
                      <a:pt x="4489" y="1830"/>
                    </a:cubicBezTo>
                    <a:cubicBezTo>
                      <a:pt x="4434" y="1931"/>
                      <a:pt x="4371" y="2028"/>
                      <a:pt x="4303" y="2122"/>
                    </a:cubicBezTo>
                    <a:lnTo>
                      <a:pt x="4303" y="2122"/>
                    </a:lnTo>
                    <a:cubicBezTo>
                      <a:pt x="4111" y="1713"/>
                      <a:pt x="4068" y="1176"/>
                      <a:pt x="4335" y="806"/>
                    </a:cubicBezTo>
                    <a:cubicBezTo>
                      <a:pt x="4379" y="735"/>
                      <a:pt x="4482" y="632"/>
                      <a:pt x="4576" y="632"/>
                    </a:cubicBezTo>
                    <a:close/>
                    <a:moveTo>
                      <a:pt x="32907" y="699"/>
                    </a:moveTo>
                    <a:cubicBezTo>
                      <a:pt x="32951" y="699"/>
                      <a:pt x="32996" y="710"/>
                      <a:pt x="33041" y="735"/>
                    </a:cubicBezTo>
                    <a:cubicBezTo>
                      <a:pt x="33243" y="818"/>
                      <a:pt x="33326" y="1056"/>
                      <a:pt x="33362" y="1247"/>
                    </a:cubicBezTo>
                    <a:cubicBezTo>
                      <a:pt x="33419" y="1705"/>
                      <a:pt x="33125" y="2056"/>
                      <a:pt x="32767" y="2281"/>
                    </a:cubicBezTo>
                    <a:lnTo>
                      <a:pt x="32767" y="2281"/>
                    </a:lnTo>
                    <a:cubicBezTo>
                      <a:pt x="32481" y="1911"/>
                      <a:pt x="32278" y="1430"/>
                      <a:pt x="32493" y="1009"/>
                    </a:cubicBezTo>
                    <a:cubicBezTo>
                      <a:pt x="32578" y="858"/>
                      <a:pt x="32738" y="699"/>
                      <a:pt x="32907" y="699"/>
                    </a:cubicBezTo>
                    <a:close/>
                    <a:moveTo>
                      <a:pt x="28194" y="854"/>
                    </a:moveTo>
                    <a:cubicBezTo>
                      <a:pt x="28364" y="854"/>
                      <a:pt x="28462" y="1075"/>
                      <a:pt x="28504" y="1223"/>
                    </a:cubicBezTo>
                    <a:cubicBezTo>
                      <a:pt x="28616" y="1648"/>
                      <a:pt x="28357" y="2047"/>
                      <a:pt x="28028" y="2311"/>
                    </a:cubicBezTo>
                    <a:lnTo>
                      <a:pt x="28028" y="2311"/>
                    </a:lnTo>
                    <a:cubicBezTo>
                      <a:pt x="27865" y="2109"/>
                      <a:pt x="27770" y="1847"/>
                      <a:pt x="27778" y="1509"/>
                    </a:cubicBezTo>
                    <a:cubicBezTo>
                      <a:pt x="27778" y="1282"/>
                      <a:pt x="27885" y="937"/>
                      <a:pt x="28123" y="866"/>
                    </a:cubicBezTo>
                    <a:cubicBezTo>
                      <a:pt x="28148" y="857"/>
                      <a:pt x="28172" y="854"/>
                      <a:pt x="28194" y="854"/>
                    </a:cubicBezTo>
                    <a:close/>
                    <a:moveTo>
                      <a:pt x="23544" y="500"/>
                    </a:moveTo>
                    <a:cubicBezTo>
                      <a:pt x="23666" y="500"/>
                      <a:pt x="23791" y="532"/>
                      <a:pt x="23897" y="592"/>
                    </a:cubicBezTo>
                    <a:cubicBezTo>
                      <a:pt x="24111" y="735"/>
                      <a:pt x="24159" y="997"/>
                      <a:pt x="24099" y="1235"/>
                    </a:cubicBezTo>
                    <a:cubicBezTo>
                      <a:pt x="24005" y="1695"/>
                      <a:pt x="23682" y="2080"/>
                      <a:pt x="23310" y="2351"/>
                    </a:cubicBezTo>
                    <a:lnTo>
                      <a:pt x="23310" y="2351"/>
                    </a:lnTo>
                    <a:cubicBezTo>
                      <a:pt x="23146" y="2196"/>
                      <a:pt x="23017" y="2004"/>
                      <a:pt x="22944" y="1771"/>
                    </a:cubicBezTo>
                    <a:cubicBezTo>
                      <a:pt x="22789" y="1342"/>
                      <a:pt x="22837" y="699"/>
                      <a:pt x="23337" y="532"/>
                    </a:cubicBezTo>
                    <a:cubicBezTo>
                      <a:pt x="23403" y="510"/>
                      <a:pt x="23473" y="500"/>
                      <a:pt x="23544" y="500"/>
                    </a:cubicBezTo>
                    <a:close/>
                    <a:moveTo>
                      <a:pt x="8325" y="689"/>
                    </a:moveTo>
                    <a:cubicBezTo>
                      <a:pt x="8358" y="689"/>
                      <a:pt x="8394" y="696"/>
                      <a:pt x="8430" y="711"/>
                    </a:cubicBezTo>
                    <a:cubicBezTo>
                      <a:pt x="8680" y="818"/>
                      <a:pt x="8680" y="1235"/>
                      <a:pt x="8669" y="1461"/>
                    </a:cubicBezTo>
                    <a:cubicBezTo>
                      <a:pt x="8632" y="1804"/>
                      <a:pt x="8484" y="2138"/>
                      <a:pt x="8262" y="2413"/>
                    </a:cubicBezTo>
                    <a:lnTo>
                      <a:pt x="8262" y="2413"/>
                    </a:lnTo>
                    <a:cubicBezTo>
                      <a:pt x="8042" y="2049"/>
                      <a:pt x="7893" y="1620"/>
                      <a:pt x="7918" y="1223"/>
                    </a:cubicBezTo>
                    <a:cubicBezTo>
                      <a:pt x="7950" y="1025"/>
                      <a:pt x="8091" y="689"/>
                      <a:pt x="8325" y="689"/>
                    </a:cubicBezTo>
                    <a:close/>
                    <a:moveTo>
                      <a:pt x="18336" y="395"/>
                    </a:moveTo>
                    <a:cubicBezTo>
                      <a:pt x="18555" y="395"/>
                      <a:pt x="18771" y="552"/>
                      <a:pt x="18896" y="794"/>
                    </a:cubicBezTo>
                    <a:cubicBezTo>
                      <a:pt x="19134" y="1270"/>
                      <a:pt x="19015" y="1782"/>
                      <a:pt x="18694" y="2187"/>
                    </a:cubicBezTo>
                    <a:cubicBezTo>
                      <a:pt x="18608" y="2295"/>
                      <a:pt x="18512" y="2393"/>
                      <a:pt x="18409" y="2483"/>
                    </a:cubicBezTo>
                    <a:lnTo>
                      <a:pt x="18409" y="2483"/>
                    </a:lnTo>
                    <a:cubicBezTo>
                      <a:pt x="18180" y="2329"/>
                      <a:pt x="17981" y="2136"/>
                      <a:pt x="17836" y="1902"/>
                    </a:cubicBezTo>
                    <a:cubicBezTo>
                      <a:pt x="17610" y="1509"/>
                      <a:pt x="17622" y="949"/>
                      <a:pt x="17944" y="592"/>
                    </a:cubicBezTo>
                    <a:cubicBezTo>
                      <a:pt x="18062" y="455"/>
                      <a:pt x="18199" y="395"/>
                      <a:pt x="18336" y="395"/>
                    </a:cubicBezTo>
                    <a:close/>
                    <a:moveTo>
                      <a:pt x="13370" y="1124"/>
                    </a:moveTo>
                    <a:cubicBezTo>
                      <a:pt x="13537" y="1124"/>
                      <a:pt x="13681" y="1233"/>
                      <a:pt x="13753" y="1401"/>
                    </a:cubicBezTo>
                    <a:cubicBezTo>
                      <a:pt x="14026" y="1949"/>
                      <a:pt x="13633" y="2485"/>
                      <a:pt x="13241" y="2830"/>
                    </a:cubicBezTo>
                    <a:cubicBezTo>
                      <a:pt x="13221" y="2846"/>
                      <a:pt x="13202" y="2862"/>
                      <a:pt x="13182" y="2878"/>
                    </a:cubicBezTo>
                    <a:lnTo>
                      <a:pt x="13182" y="2878"/>
                    </a:lnTo>
                    <a:cubicBezTo>
                      <a:pt x="12924" y="2579"/>
                      <a:pt x="12746" y="2208"/>
                      <a:pt x="12776" y="1818"/>
                    </a:cubicBezTo>
                    <a:cubicBezTo>
                      <a:pt x="12788" y="1544"/>
                      <a:pt x="12943" y="1282"/>
                      <a:pt x="13193" y="1163"/>
                    </a:cubicBezTo>
                    <a:cubicBezTo>
                      <a:pt x="13253" y="1136"/>
                      <a:pt x="13313" y="1124"/>
                      <a:pt x="13370" y="1124"/>
                    </a:cubicBezTo>
                    <a:close/>
                    <a:moveTo>
                      <a:pt x="18333" y="0"/>
                    </a:moveTo>
                    <a:cubicBezTo>
                      <a:pt x="18148" y="0"/>
                      <a:pt x="17960" y="62"/>
                      <a:pt x="17789" y="199"/>
                    </a:cubicBezTo>
                    <a:cubicBezTo>
                      <a:pt x="17324" y="568"/>
                      <a:pt x="17193" y="1294"/>
                      <a:pt x="17408" y="1830"/>
                    </a:cubicBezTo>
                    <a:cubicBezTo>
                      <a:pt x="17548" y="2198"/>
                      <a:pt x="17801" y="2487"/>
                      <a:pt x="18108" y="2711"/>
                    </a:cubicBezTo>
                    <a:lnTo>
                      <a:pt x="18108" y="2711"/>
                    </a:lnTo>
                    <a:cubicBezTo>
                      <a:pt x="17846" y="2887"/>
                      <a:pt x="17560" y="3033"/>
                      <a:pt x="17289" y="3175"/>
                    </a:cubicBezTo>
                    <a:cubicBezTo>
                      <a:pt x="16670" y="3473"/>
                      <a:pt x="16003" y="3711"/>
                      <a:pt x="15300" y="3735"/>
                    </a:cubicBezTo>
                    <a:cubicBezTo>
                      <a:pt x="15275" y="3736"/>
                      <a:pt x="15250" y="3736"/>
                      <a:pt x="15225" y="3736"/>
                    </a:cubicBezTo>
                    <a:cubicBezTo>
                      <a:pt x="14690" y="3736"/>
                      <a:pt x="14148" y="3614"/>
                      <a:pt x="13693" y="3318"/>
                    </a:cubicBezTo>
                    <a:cubicBezTo>
                      <a:pt x="13615" y="3269"/>
                      <a:pt x="13536" y="3212"/>
                      <a:pt x="13461" y="3150"/>
                    </a:cubicBezTo>
                    <a:lnTo>
                      <a:pt x="13461" y="3150"/>
                    </a:lnTo>
                    <a:cubicBezTo>
                      <a:pt x="13475" y="3139"/>
                      <a:pt x="13489" y="3127"/>
                      <a:pt x="13503" y="3116"/>
                    </a:cubicBezTo>
                    <a:cubicBezTo>
                      <a:pt x="14038" y="2664"/>
                      <a:pt x="14431" y="1961"/>
                      <a:pt x="14110" y="1270"/>
                    </a:cubicBezTo>
                    <a:cubicBezTo>
                      <a:pt x="13991" y="997"/>
                      <a:pt x="13741" y="794"/>
                      <a:pt x="13443" y="759"/>
                    </a:cubicBezTo>
                    <a:cubicBezTo>
                      <a:pt x="13424" y="757"/>
                      <a:pt x="13405" y="757"/>
                      <a:pt x="13387" y="757"/>
                    </a:cubicBezTo>
                    <a:cubicBezTo>
                      <a:pt x="13076" y="757"/>
                      <a:pt x="12801" y="939"/>
                      <a:pt x="12621" y="1175"/>
                    </a:cubicBezTo>
                    <a:cubicBezTo>
                      <a:pt x="12175" y="1777"/>
                      <a:pt x="12450" y="2567"/>
                      <a:pt x="12887" y="3095"/>
                    </a:cubicBezTo>
                    <a:lnTo>
                      <a:pt x="12887" y="3095"/>
                    </a:lnTo>
                    <a:cubicBezTo>
                      <a:pt x="12249" y="3527"/>
                      <a:pt x="11481" y="3803"/>
                      <a:pt x="10716" y="3803"/>
                    </a:cubicBezTo>
                    <a:cubicBezTo>
                      <a:pt x="10411" y="3803"/>
                      <a:pt x="10107" y="3759"/>
                      <a:pt x="9812" y="3664"/>
                    </a:cubicBezTo>
                    <a:cubicBezTo>
                      <a:pt x="9323" y="3497"/>
                      <a:pt x="8871" y="3187"/>
                      <a:pt x="8538" y="2794"/>
                    </a:cubicBezTo>
                    <a:cubicBezTo>
                      <a:pt x="8519" y="2773"/>
                      <a:pt x="8501" y="2751"/>
                      <a:pt x="8483" y="2729"/>
                    </a:cubicBezTo>
                    <a:lnTo>
                      <a:pt x="8483" y="2729"/>
                    </a:lnTo>
                    <a:cubicBezTo>
                      <a:pt x="8769" y="2391"/>
                      <a:pt x="8957" y="1971"/>
                      <a:pt x="9002" y="1532"/>
                    </a:cubicBezTo>
                    <a:cubicBezTo>
                      <a:pt x="9050" y="1211"/>
                      <a:pt x="9002" y="806"/>
                      <a:pt x="8764" y="556"/>
                    </a:cubicBezTo>
                    <a:cubicBezTo>
                      <a:pt x="8642" y="422"/>
                      <a:pt x="8488" y="363"/>
                      <a:pt x="8332" y="363"/>
                    </a:cubicBezTo>
                    <a:cubicBezTo>
                      <a:pt x="8184" y="363"/>
                      <a:pt x="8034" y="416"/>
                      <a:pt x="7907" y="508"/>
                    </a:cubicBezTo>
                    <a:cubicBezTo>
                      <a:pt x="7276" y="973"/>
                      <a:pt x="7549" y="1925"/>
                      <a:pt x="7847" y="2485"/>
                    </a:cubicBezTo>
                    <a:cubicBezTo>
                      <a:pt x="7886" y="2560"/>
                      <a:pt x="7928" y="2633"/>
                      <a:pt x="7974" y="2705"/>
                    </a:cubicBezTo>
                    <a:lnTo>
                      <a:pt x="7974" y="2705"/>
                    </a:lnTo>
                    <a:cubicBezTo>
                      <a:pt x="7907" y="2760"/>
                      <a:pt x="7837" y="2809"/>
                      <a:pt x="7764" y="2854"/>
                    </a:cubicBezTo>
                    <a:cubicBezTo>
                      <a:pt x="7368" y="3089"/>
                      <a:pt x="6920" y="3188"/>
                      <a:pt x="6472" y="3188"/>
                    </a:cubicBezTo>
                    <a:cubicBezTo>
                      <a:pt x="6286" y="3188"/>
                      <a:pt x="6100" y="3171"/>
                      <a:pt x="5918" y="3140"/>
                    </a:cubicBezTo>
                    <a:cubicBezTo>
                      <a:pt x="5406" y="3044"/>
                      <a:pt x="4874" y="2842"/>
                      <a:pt x="4521" y="2450"/>
                    </a:cubicBezTo>
                    <a:lnTo>
                      <a:pt x="4521" y="2450"/>
                    </a:lnTo>
                    <a:cubicBezTo>
                      <a:pt x="4711" y="2208"/>
                      <a:pt x="4862" y="1937"/>
                      <a:pt x="4954" y="1640"/>
                    </a:cubicBezTo>
                    <a:cubicBezTo>
                      <a:pt x="5061" y="1342"/>
                      <a:pt x="5121" y="949"/>
                      <a:pt x="5013" y="639"/>
                    </a:cubicBezTo>
                    <a:cubicBezTo>
                      <a:pt x="4936" y="406"/>
                      <a:pt x="4751" y="279"/>
                      <a:pt x="4549" y="279"/>
                    </a:cubicBezTo>
                    <a:cubicBezTo>
                      <a:pt x="4443" y="279"/>
                      <a:pt x="4331" y="315"/>
                      <a:pt x="4228" y="389"/>
                    </a:cubicBezTo>
                    <a:cubicBezTo>
                      <a:pt x="3668" y="794"/>
                      <a:pt x="3668" y="1651"/>
                      <a:pt x="3918" y="2223"/>
                    </a:cubicBezTo>
                    <a:cubicBezTo>
                      <a:pt x="3951" y="2299"/>
                      <a:pt x="3990" y="2372"/>
                      <a:pt x="4032" y="2442"/>
                    </a:cubicBezTo>
                    <a:lnTo>
                      <a:pt x="4032" y="2442"/>
                    </a:lnTo>
                    <a:cubicBezTo>
                      <a:pt x="3831" y="2649"/>
                      <a:pt x="3604" y="2828"/>
                      <a:pt x="3370" y="2973"/>
                    </a:cubicBezTo>
                    <a:cubicBezTo>
                      <a:pt x="2870" y="3287"/>
                      <a:pt x="2256" y="3533"/>
                      <a:pt x="1673" y="3533"/>
                    </a:cubicBezTo>
                    <a:cubicBezTo>
                      <a:pt x="1659" y="3533"/>
                      <a:pt x="1646" y="3533"/>
                      <a:pt x="1632" y="3533"/>
                    </a:cubicBezTo>
                    <a:cubicBezTo>
                      <a:pt x="1072" y="3509"/>
                      <a:pt x="560" y="3175"/>
                      <a:pt x="418" y="2604"/>
                    </a:cubicBezTo>
                    <a:cubicBezTo>
                      <a:pt x="385" y="2525"/>
                      <a:pt x="311" y="2490"/>
                      <a:pt x="237" y="2490"/>
                    </a:cubicBezTo>
                    <a:cubicBezTo>
                      <a:pt x="119" y="2490"/>
                      <a:pt x="0" y="2578"/>
                      <a:pt x="37" y="2723"/>
                    </a:cubicBezTo>
                    <a:cubicBezTo>
                      <a:pt x="191" y="3437"/>
                      <a:pt x="882" y="3902"/>
                      <a:pt x="1596" y="3914"/>
                    </a:cubicBezTo>
                    <a:cubicBezTo>
                      <a:pt x="1621" y="3914"/>
                      <a:pt x="1645" y="3915"/>
                      <a:pt x="1670" y="3915"/>
                    </a:cubicBezTo>
                    <a:cubicBezTo>
                      <a:pt x="2375" y="3915"/>
                      <a:pt x="3128" y="3590"/>
                      <a:pt x="3704" y="3199"/>
                    </a:cubicBezTo>
                    <a:cubicBezTo>
                      <a:pt x="3901" y="3065"/>
                      <a:pt x="4090" y="2913"/>
                      <a:pt x="4260" y="2743"/>
                    </a:cubicBezTo>
                    <a:lnTo>
                      <a:pt x="4260" y="2743"/>
                    </a:lnTo>
                    <a:cubicBezTo>
                      <a:pt x="4604" y="3116"/>
                      <a:pt x="5085" y="3355"/>
                      <a:pt x="5585" y="3473"/>
                    </a:cubicBezTo>
                    <a:cubicBezTo>
                      <a:pt x="5870" y="3540"/>
                      <a:pt x="6166" y="3577"/>
                      <a:pt x="6462" y="3577"/>
                    </a:cubicBezTo>
                    <a:cubicBezTo>
                      <a:pt x="6956" y="3577"/>
                      <a:pt x="7446" y="3474"/>
                      <a:pt x="7871" y="3235"/>
                    </a:cubicBezTo>
                    <a:cubicBezTo>
                      <a:pt x="7986" y="3171"/>
                      <a:pt x="8094" y="3096"/>
                      <a:pt x="8195" y="3013"/>
                    </a:cubicBezTo>
                    <a:lnTo>
                      <a:pt x="8195" y="3013"/>
                    </a:lnTo>
                    <a:cubicBezTo>
                      <a:pt x="8492" y="3376"/>
                      <a:pt x="8870" y="3678"/>
                      <a:pt x="9288" y="3866"/>
                    </a:cubicBezTo>
                    <a:cubicBezTo>
                      <a:pt x="9748" y="4092"/>
                      <a:pt x="10236" y="4192"/>
                      <a:pt x="10726" y="4192"/>
                    </a:cubicBezTo>
                    <a:cubicBezTo>
                      <a:pt x="10958" y="4192"/>
                      <a:pt x="11189" y="4170"/>
                      <a:pt x="11419" y="4128"/>
                    </a:cubicBezTo>
                    <a:cubicBezTo>
                      <a:pt x="12039" y="4002"/>
                      <a:pt x="12635" y="3734"/>
                      <a:pt x="13157" y="3376"/>
                    </a:cubicBezTo>
                    <a:lnTo>
                      <a:pt x="13157" y="3376"/>
                    </a:lnTo>
                    <a:cubicBezTo>
                      <a:pt x="13630" y="3798"/>
                      <a:pt x="14252" y="4028"/>
                      <a:pt x="14884" y="4080"/>
                    </a:cubicBezTo>
                    <a:cubicBezTo>
                      <a:pt x="14979" y="4089"/>
                      <a:pt x="15074" y="4093"/>
                      <a:pt x="15170" y="4093"/>
                    </a:cubicBezTo>
                    <a:cubicBezTo>
                      <a:pt x="15895" y="4093"/>
                      <a:pt x="16611" y="3863"/>
                      <a:pt x="17253" y="3568"/>
                    </a:cubicBezTo>
                    <a:cubicBezTo>
                      <a:pt x="17654" y="3389"/>
                      <a:pt x="18072" y="3185"/>
                      <a:pt x="18435" y="2918"/>
                    </a:cubicBezTo>
                    <a:lnTo>
                      <a:pt x="18435" y="2918"/>
                    </a:lnTo>
                    <a:cubicBezTo>
                      <a:pt x="18584" y="2999"/>
                      <a:pt x="18739" y="3069"/>
                      <a:pt x="18896" y="3128"/>
                    </a:cubicBezTo>
                    <a:cubicBezTo>
                      <a:pt x="19486" y="3348"/>
                      <a:pt x="20122" y="3451"/>
                      <a:pt x="20756" y="3451"/>
                    </a:cubicBezTo>
                    <a:cubicBezTo>
                      <a:pt x="20978" y="3451"/>
                      <a:pt x="21200" y="3438"/>
                      <a:pt x="21420" y="3414"/>
                    </a:cubicBezTo>
                    <a:cubicBezTo>
                      <a:pt x="22065" y="3323"/>
                      <a:pt x="22711" y="3138"/>
                      <a:pt x="23262" y="2802"/>
                    </a:cubicBezTo>
                    <a:lnTo>
                      <a:pt x="23262" y="2802"/>
                    </a:lnTo>
                    <a:cubicBezTo>
                      <a:pt x="23842" y="3214"/>
                      <a:pt x="24652" y="3353"/>
                      <a:pt x="25419" y="3353"/>
                    </a:cubicBezTo>
                    <a:cubicBezTo>
                      <a:pt x="25845" y="3353"/>
                      <a:pt x="26258" y="3310"/>
                      <a:pt x="26611" y="3247"/>
                    </a:cubicBezTo>
                    <a:cubicBezTo>
                      <a:pt x="27089" y="3163"/>
                      <a:pt x="27584" y="3032"/>
                      <a:pt x="28002" y="2783"/>
                    </a:cubicBezTo>
                    <a:lnTo>
                      <a:pt x="28002" y="2783"/>
                    </a:lnTo>
                    <a:cubicBezTo>
                      <a:pt x="28098" y="2865"/>
                      <a:pt x="28202" y="2937"/>
                      <a:pt x="28314" y="2997"/>
                    </a:cubicBezTo>
                    <a:cubicBezTo>
                      <a:pt x="28787" y="3242"/>
                      <a:pt x="29339" y="3319"/>
                      <a:pt x="29883" y="3319"/>
                    </a:cubicBezTo>
                    <a:cubicBezTo>
                      <a:pt x="30160" y="3319"/>
                      <a:pt x="30434" y="3299"/>
                      <a:pt x="30695" y="3271"/>
                    </a:cubicBezTo>
                    <a:cubicBezTo>
                      <a:pt x="31360" y="3199"/>
                      <a:pt x="32077" y="3057"/>
                      <a:pt x="32689" y="2755"/>
                    </a:cubicBezTo>
                    <a:lnTo>
                      <a:pt x="32689" y="2755"/>
                    </a:lnTo>
                    <a:cubicBezTo>
                      <a:pt x="33140" y="3237"/>
                      <a:pt x="33782" y="3552"/>
                      <a:pt x="34434" y="3652"/>
                    </a:cubicBezTo>
                    <a:cubicBezTo>
                      <a:pt x="34561" y="3667"/>
                      <a:pt x="34689" y="3675"/>
                      <a:pt x="34817" y="3675"/>
                    </a:cubicBezTo>
                    <a:cubicBezTo>
                      <a:pt x="35464" y="3675"/>
                      <a:pt x="36103" y="3480"/>
                      <a:pt x="36660" y="3152"/>
                    </a:cubicBezTo>
                    <a:cubicBezTo>
                      <a:pt x="36842" y="3051"/>
                      <a:pt x="36724" y="2804"/>
                      <a:pt x="36560" y="2804"/>
                    </a:cubicBezTo>
                    <a:cubicBezTo>
                      <a:pt x="36531" y="2804"/>
                      <a:pt x="36500" y="2812"/>
                      <a:pt x="36470" y="2830"/>
                    </a:cubicBezTo>
                    <a:cubicBezTo>
                      <a:pt x="35964" y="3117"/>
                      <a:pt x="35389" y="3281"/>
                      <a:pt x="34823" y="3281"/>
                    </a:cubicBezTo>
                    <a:cubicBezTo>
                      <a:pt x="34190" y="3281"/>
                      <a:pt x="33567" y="3075"/>
                      <a:pt x="33064" y="2604"/>
                    </a:cubicBezTo>
                    <a:cubicBezTo>
                      <a:pt x="33051" y="2591"/>
                      <a:pt x="33037" y="2578"/>
                      <a:pt x="33023" y="2565"/>
                    </a:cubicBezTo>
                    <a:lnTo>
                      <a:pt x="33023" y="2565"/>
                    </a:lnTo>
                    <a:cubicBezTo>
                      <a:pt x="33559" y="2203"/>
                      <a:pt x="33904" y="1588"/>
                      <a:pt x="33672" y="949"/>
                    </a:cubicBezTo>
                    <a:cubicBezTo>
                      <a:pt x="33576" y="699"/>
                      <a:pt x="33398" y="461"/>
                      <a:pt x="33136" y="378"/>
                    </a:cubicBezTo>
                    <a:cubicBezTo>
                      <a:pt x="33064" y="352"/>
                      <a:pt x="32990" y="340"/>
                      <a:pt x="32917" y="340"/>
                    </a:cubicBezTo>
                    <a:cubicBezTo>
                      <a:pt x="32686" y="340"/>
                      <a:pt x="32459" y="459"/>
                      <a:pt x="32314" y="639"/>
                    </a:cubicBezTo>
                    <a:cubicBezTo>
                      <a:pt x="31870" y="1179"/>
                      <a:pt x="32074" y="1916"/>
                      <a:pt x="32443" y="2449"/>
                    </a:cubicBezTo>
                    <a:lnTo>
                      <a:pt x="32443" y="2449"/>
                    </a:lnTo>
                    <a:cubicBezTo>
                      <a:pt x="31860" y="2719"/>
                      <a:pt x="31201" y="2856"/>
                      <a:pt x="30576" y="2914"/>
                    </a:cubicBezTo>
                    <a:cubicBezTo>
                      <a:pt x="30396" y="2930"/>
                      <a:pt x="30192" y="2942"/>
                      <a:pt x="29978" y="2942"/>
                    </a:cubicBezTo>
                    <a:cubicBezTo>
                      <a:pt x="29402" y="2942"/>
                      <a:pt x="28753" y="2858"/>
                      <a:pt x="28310" y="2564"/>
                    </a:cubicBezTo>
                    <a:lnTo>
                      <a:pt x="28310" y="2564"/>
                    </a:lnTo>
                    <a:cubicBezTo>
                      <a:pt x="28370" y="2513"/>
                      <a:pt x="28427" y="2459"/>
                      <a:pt x="28481" y="2402"/>
                    </a:cubicBezTo>
                    <a:cubicBezTo>
                      <a:pt x="28897" y="1949"/>
                      <a:pt x="29088" y="1211"/>
                      <a:pt x="28659" y="687"/>
                    </a:cubicBezTo>
                    <a:cubicBezTo>
                      <a:pt x="28539" y="543"/>
                      <a:pt x="28364" y="463"/>
                      <a:pt x="28183" y="463"/>
                    </a:cubicBezTo>
                    <a:cubicBezTo>
                      <a:pt x="28095" y="463"/>
                      <a:pt x="28006" y="482"/>
                      <a:pt x="27921" y="520"/>
                    </a:cubicBezTo>
                    <a:cubicBezTo>
                      <a:pt x="27623" y="675"/>
                      <a:pt x="27445" y="1009"/>
                      <a:pt x="27409" y="1342"/>
                    </a:cubicBezTo>
                    <a:cubicBezTo>
                      <a:pt x="27350" y="1764"/>
                      <a:pt x="27484" y="2176"/>
                      <a:pt x="27737" y="2505"/>
                    </a:cubicBezTo>
                    <a:lnTo>
                      <a:pt x="27737" y="2505"/>
                    </a:lnTo>
                    <a:cubicBezTo>
                      <a:pt x="27257" y="2778"/>
                      <a:pt x="26675" y="2894"/>
                      <a:pt x="26135" y="2949"/>
                    </a:cubicBezTo>
                    <a:cubicBezTo>
                      <a:pt x="25921" y="2970"/>
                      <a:pt x="25699" y="2981"/>
                      <a:pt x="25476" y="2981"/>
                    </a:cubicBezTo>
                    <a:cubicBezTo>
                      <a:pt x="25043" y="2981"/>
                      <a:pt x="24603" y="2936"/>
                      <a:pt x="24194" y="2818"/>
                    </a:cubicBezTo>
                    <a:cubicBezTo>
                      <a:pt x="23984" y="2760"/>
                      <a:pt x="23780" y="2678"/>
                      <a:pt x="23598" y="2568"/>
                    </a:cubicBezTo>
                    <a:lnTo>
                      <a:pt x="23598" y="2568"/>
                    </a:lnTo>
                    <a:cubicBezTo>
                      <a:pt x="24121" y="2154"/>
                      <a:pt x="24675" y="1393"/>
                      <a:pt x="24432" y="699"/>
                    </a:cubicBezTo>
                    <a:cubicBezTo>
                      <a:pt x="24289" y="320"/>
                      <a:pt x="23913" y="119"/>
                      <a:pt x="23532" y="119"/>
                    </a:cubicBezTo>
                    <a:cubicBezTo>
                      <a:pt x="23375" y="119"/>
                      <a:pt x="23218" y="153"/>
                      <a:pt x="23075" y="223"/>
                    </a:cubicBezTo>
                    <a:cubicBezTo>
                      <a:pt x="22480" y="508"/>
                      <a:pt x="22385" y="1282"/>
                      <a:pt x="22563" y="1866"/>
                    </a:cubicBezTo>
                    <a:cubicBezTo>
                      <a:pt x="22655" y="2141"/>
                      <a:pt x="22798" y="2370"/>
                      <a:pt x="22979" y="2558"/>
                    </a:cubicBezTo>
                    <a:lnTo>
                      <a:pt x="22979" y="2558"/>
                    </a:lnTo>
                    <a:cubicBezTo>
                      <a:pt x="22316" y="2928"/>
                      <a:pt x="21546" y="3099"/>
                      <a:pt x="20779" y="3099"/>
                    </a:cubicBezTo>
                    <a:cubicBezTo>
                      <a:pt x="20214" y="3099"/>
                      <a:pt x="19651" y="3006"/>
                      <a:pt x="19134" y="2830"/>
                    </a:cubicBezTo>
                    <a:cubicBezTo>
                      <a:pt x="18999" y="2786"/>
                      <a:pt x="18864" y="2733"/>
                      <a:pt x="18734" y="2670"/>
                    </a:cubicBezTo>
                    <a:lnTo>
                      <a:pt x="18734" y="2670"/>
                    </a:lnTo>
                    <a:cubicBezTo>
                      <a:pt x="18856" y="2555"/>
                      <a:pt x="18966" y="2431"/>
                      <a:pt x="19063" y="2294"/>
                    </a:cubicBezTo>
                    <a:cubicBezTo>
                      <a:pt x="19444" y="1771"/>
                      <a:pt x="19503" y="1068"/>
                      <a:pt x="19170" y="508"/>
                    </a:cubicBezTo>
                    <a:cubicBezTo>
                      <a:pt x="18979" y="196"/>
                      <a:pt x="18662" y="0"/>
                      <a:pt x="18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-2775325" y="1717375"/>
                <a:ext cx="89002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35601" h="4176" extrusionOk="0">
                    <a:moveTo>
                      <a:pt x="4529" y="644"/>
                    </a:moveTo>
                    <a:cubicBezTo>
                      <a:pt x="4568" y="644"/>
                      <a:pt x="4604" y="664"/>
                      <a:pt x="4631" y="712"/>
                    </a:cubicBezTo>
                    <a:cubicBezTo>
                      <a:pt x="4690" y="819"/>
                      <a:pt x="4678" y="986"/>
                      <a:pt x="4654" y="1105"/>
                    </a:cubicBezTo>
                    <a:cubicBezTo>
                      <a:pt x="4643" y="1367"/>
                      <a:pt x="4559" y="1641"/>
                      <a:pt x="4440" y="1879"/>
                    </a:cubicBezTo>
                    <a:cubicBezTo>
                      <a:pt x="4388" y="1975"/>
                      <a:pt x="4330" y="2066"/>
                      <a:pt x="4267" y="2153"/>
                    </a:cubicBezTo>
                    <a:lnTo>
                      <a:pt x="4267" y="2153"/>
                    </a:lnTo>
                    <a:cubicBezTo>
                      <a:pt x="4051" y="1733"/>
                      <a:pt x="4014" y="1113"/>
                      <a:pt x="4345" y="760"/>
                    </a:cubicBezTo>
                    <a:cubicBezTo>
                      <a:pt x="4390" y="700"/>
                      <a:pt x="4463" y="644"/>
                      <a:pt x="4529" y="644"/>
                    </a:cubicBezTo>
                    <a:close/>
                    <a:moveTo>
                      <a:pt x="27878" y="855"/>
                    </a:moveTo>
                    <a:cubicBezTo>
                      <a:pt x="27975" y="855"/>
                      <a:pt x="28068" y="922"/>
                      <a:pt x="28134" y="1045"/>
                    </a:cubicBezTo>
                    <a:cubicBezTo>
                      <a:pt x="28241" y="1248"/>
                      <a:pt x="28253" y="1486"/>
                      <a:pt x="28169" y="1712"/>
                    </a:cubicBezTo>
                    <a:cubicBezTo>
                      <a:pt x="28084" y="1946"/>
                      <a:pt x="27930" y="2139"/>
                      <a:pt x="27740" y="2296"/>
                    </a:cubicBezTo>
                    <a:lnTo>
                      <a:pt x="27740" y="2296"/>
                    </a:lnTo>
                    <a:cubicBezTo>
                      <a:pt x="27465" y="1945"/>
                      <a:pt x="27352" y="1367"/>
                      <a:pt x="27645" y="998"/>
                    </a:cubicBezTo>
                    <a:cubicBezTo>
                      <a:pt x="27716" y="901"/>
                      <a:pt x="27798" y="855"/>
                      <a:pt x="27878" y="855"/>
                    </a:cubicBezTo>
                    <a:close/>
                    <a:moveTo>
                      <a:pt x="32565" y="703"/>
                    </a:moveTo>
                    <a:cubicBezTo>
                      <a:pt x="32591" y="703"/>
                      <a:pt x="32618" y="706"/>
                      <a:pt x="32646" y="712"/>
                    </a:cubicBezTo>
                    <a:cubicBezTo>
                      <a:pt x="33063" y="819"/>
                      <a:pt x="33087" y="1486"/>
                      <a:pt x="32920" y="1796"/>
                    </a:cubicBezTo>
                    <a:cubicBezTo>
                      <a:pt x="32806" y="2009"/>
                      <a:pt x="32632" y="2172"/>
                      <a:pt x="32431" y="2301"/>
                    </a:cubicBezTo>
                    <a:lnTo>
                      <a:pt x="32431" y="2301"/>
                    </a:lnTo>
                    <a:cubicBezTo>
                      <a:pt x="32365" y="2210"/>
                      <a:pt x="32306" y="2113"/>
                      <a:pt x="32253" y="2010"/>
                    </a:cubicBezTo>
                    <a:cubicBezTo>
                      <a:pt x="32110" y="1736"/>
                      <a:pt x="32015" y="1403"/>
                      <a:pt x="32122" y="1105"/>
                    </a:cubicBezTo>
                    <a:cubicBezTo>
                      <a:pt x="32186" y="913"/>
                      <a:pt x="32345" y="703"/>
                      <a:pt x="32565" y="703"/>
                    </a:cubicBezTo>
                    <a:close/>
                    <a:moveTo>
                      <a:pt x="23287" y="499"/>
                    </a:moveTo>
                    <a:cubicBezTo>
                      <a:pt x="23356" y="499"/>
                      <a:pt x="23428" y="510"/>
                      <a:pt x="23502" y="533"/>
                    </a:cubicBezTo>
                    <a:cubicBezTo>
                      <a:pt x="24062" y="724"/>
                      <a:pt x="23812" y="1438"/>
                      <a:pt x="23562" y="1796"/>
                    </a:cubicBezTo>
                    <a:cubicBezTo>
                      <a:pt x="23422" y="2004"/>
                      <a:pt x="23245" y="2182"/>
                      <a:pt x="23046" y="2333"/>
                    </a:cubicBezTo>
                    <a:lnTo>
                      <a:pt x="23046" y="2333"/>
                    </a:lnTo>
                    <a:cubicBezTo>
                      <a:pt x="22741" y="2025"/>
                      <a:pt x="22554" y="1591"/>
                      <a:pt x="22621" y="1141"/>
                    </a:cubicBezTo>
                    <a:cubicBezTo>
                      <a:pt x="22671" y="782"/>
                      <a:pt x="22937" y="499"/>
                      <a:pt x="23287" y="499"/>
                    </a:cubicBezTo>
                    <a:close/>
                    <a:moveTo>
                      <a:pt x="8247" y="730"/>
                    </a:moveTo>
                    <a:cubicBezTo>
                      <a:pt x="8320" y="730"/>
                      <a:pt x="8392" y="763"/>
                      <a:pt x="8453" y="843"/>
                    </a:cubicBezTo>
                    <a:cubicBezTo>
                      <a:pt x="8619" y="1057"/>
                      <a:pt x="8584" y="1403"/>
                      <a:pt x="8548" y="1653"/>
                    </a:cubicBezTo>
                    <a:cubicBezTo>
                      <a:pt x="8485" y="1946"/>
                      <a:pt x="8351" y="2216"/>
                      <a:pt x="8165" y="2447"/>
                    </a:cubicBezTo>
                    <a:lnTo>
                      <a:pt x="8165" y="2447"/>
                    </a:lnTo>
                    <a:cubicBezTo>
                      <a:pt x="7916" y="2026"/>
                      <a:pt x="7697" y="1435"/>
                      <a:pt x="7905" y="998"/>
                    </a:cubicBezTo>
                    <a:cubicBezTo>
                      <a:pt x="7960" y="856"/>
                      <a:pt x="8104" y="730"/>
                      <a:pt x="8247" y="730"/>
                    </a:cubicBezTo>
                    <a:close/>
                    <a:moveTo>
                      <a:pt x="18151" y="374"/>
                    </a:moveTo>
                    <a:cubicBezTo>
                      <a:pt x="18505" y="374"/>
                      <a:pt x="18714" y="805"/>
                      <a:pt x="18787" y="1117"/>
                    </a:cubicBezTo>
                    <a:cubicBezTo>
                      <a:pt x="18882" y="1652"/>
                      <a:pt x="18609" y="2140"/>
                      <a:pt x="18205" y="2485"/>
                    </a:cubicBezTo>
                    <a:lnTo>
                      <a:pt x="18205" y="2485"/>
                    </a:lnTo>
                    <a:cubicBezTo>
                      <a:pt x="17850" y="2246"/>
                      <a:pt x="17546" y="1911"/>
                      <a:pt x="17489" y="1486"/>
                    </a:cubicBezTo>
                    <a:cubicBezTo>
                      <a:pt x="17430" y="1105"/>
                      <a:pt x="17597" y="533"/>
                      <a:pt x="17989" y="403"/>
                    </a:cubicBezTo>
                    <a:cubicBezTo>
                      <a:pt x="18046" y="383"/>
                      <a:pt x="18100" y="374"/>
                      <a:pt x="18151" y="374"/>
                    </a:cubicBezTo>
                    <a:close/>
                    <a:moveTo>
                      <a:pt x="13228" y="1136"/>
                    </a:moveTo>
                    <a:cubicBezTo>
                      <a:pt x="13247" y="1136"/>
                      <a:pt x="13267" y="1138"/>
                      <a:pt x="13287" y="1141"/>
                    </a:cubicBezTo>
                    <a:cubicBezTo>
                      <a:pt x="13525" y="1188"/>
                      <a:pt x="13644" y="1438"/>
                      <a:pt x="13691" y="1665"/>
                    </a:cubicBezTo>
                    <a:cubicBezTo>
                      <a:pt x="13775" y="2179"/>
                      <a:pt x="13424" y="2601"/>
                      <a:pt x="13045" y="2906"/>
                    </a:cubicBezTo>
                    <a:lnTo>
                      <a:pt x="13045" y="2906"/>
                    </a:lnTo>
                    <a:cubicBezTo>
                      <a:pt x="12716" y="2522"/>
                      <a:pt x="12472" y="1956"/>
                      <a:pt x="12727" y="1486"/>
                    </a:cubicBezTo>
                    <a:cubicBezTo>
                      <a:pt x="12825" y="1311"/>
                      <a:pt x="13014" y="1136"/>
                      <a:pt x="13228" y="1136"/>
                    </a:cubicBezTo>
                    <a:close/>
                    <a:moveTo>
                      <a:pt x="18181" y="0"/>
                    </a:moveTo>
                    <a:cubicBezTo>
                      <a:pt x="18107" y="0"/>
                      <a:pt x="18031" y="11"/>
                      <a:pt x="17954" y="33"/>
                    </a:cubicBezTo>
                    <a:cubicBezTo>
                      <a:pt x="17382" y="188"/>
                      <a:pt x="17120" y="867"/>
                      <a:pt x="17144" y="1403"/>
                    </a:cubicBezTo>
                    <a:cubicBezTo>
                      <a:pt x="17182" y="1943"/>
                      <a:pt x="17499" y="2393"/>
                      <a:pt x="17922" y="2710"/>
                    </a:cubicBezTo>
                    <a:lnTo>
                      <a:pt x="17922" y="2710"/>
                    </a:lnTo>
                    <a:cubicBezTo>
                      <a:pt x="17519" y="2997"/>
                      <a:pt x="17048" y="3209"/>
                      <a:pt x="16608" y="3391"/>
                    </a:cubicBezTo>
                    <a:cubicBezTo>
                      <a:pt x="16095" y="3596"/>
                      <a:pt x="15547" y="3748"/>
                      <a:pt x="15001" y="3748"/>
                    </a:cubicBezTo>
                    <a:cubicBezTo>
                      <a:pt x="14914" y="3748"/>
                      <a:pt x="14826" y="3744"/>
                      <a:pt x="14739" y="3736"/>
                    </a:cubicBezTo>
                    <a:cubicBezTo>
                      <a:pt x="14214" y="3692"/>
                      <a:pt x="13690" y="3490"/>
                      <a:pt x="13293" y="3151"/>
                    </a:cubicBezTo>
                    <a:lnTo>
                      <a:pt x="13293" y="3151"/>
                    </a:lnTo>
                    <a:cubicBezTo>
                      <a:pt x="13783" y="2744"/>
                      <a:pt x="14191" y="2199"/>
                      <a:pt x="14060" y="1534"/>
                    </a:cubicBezTo>
                    <a:cubicBezTo>
                      <a:pt x="14001" y="1248"/>
                      <a:pt x="13858" y="950"/>
                      <a:pt x="13572" y="819"/>
                    </a:cubicBezTo>
                    <a:cubicBezTo>
                      <a:pt x="13473" y="763"/>
                      <a:pt x="13367" y="739"/>
                      <a:pt x="13260" y="739"/>
                    </a:cubicBezTo>
                    <a:cubicBezTo>
                      <a:pt x="13070" y="739"/>
                      <a:pt x="12879" y="817"/>
                      <a:pt x="12727" y="938"/>
                    </a:cubicBezTo>
                    <a:cubicBezTo>
                      <a:pt x="12120" y="1415"/>
                      <a:pt x="12215" y="2272"/>
                      <a:pt x="12596" y="2867"/>
                    </a:cubicBezTo>
                    <a:cubicBezTo>
                      <a:pt x="12650" y="2951"/>
                      <a:pt x="12708" y="3031"/>
                      <a:pt x="12772" y="3107"/>
                    </a:cubicBezTo>
                    <a:lnTo>
                      <a:pt x="12772" y="3107"/>
                    </a:lnTo>
                    <a:cubicBezTo>
                      <a:pt x="12126" y="3541"/>
                      <a:pt x="11351" y="3833"/>
                      <a:pt x="10580" y="3833"/>
                    </a:cubicBezTo>
                    <a:cubicBezTo>
                      <a:pt x="10202" y="3833"/>
                      <a:pt x="9825" y="3763"/>
                      <a:pt x="9465" y="3605"/>
                    </a:cubicBezTo>
                    <a:cubicBezTo>
                      <a:pt x="9039" y="3414"/>
                      <a:pt x="8661" y="3118"/>
                      <a:pt x="8373" y="2752"/>
                    </a:cubicBezTo>
                    <a:lnTo>
                      <a:pt x="8373" y="2752"/>
                    </a:lnTo>
                    <a:cubicBezTo>
                      <a:pt x="8654" y="2445"/>
                      <a:pt x="8852" y="2063"/>
                      <a:pt x="8929" y="1653"/>
                    </a:cubicBezTo>
                    <a:cubicBezTo>
                      <a:pt x="8988" y="1319"/>
                      <a:pt x="8988" y="950"/>
                      <a:pt x="8810" y="653"/>
                    </a:cubicBezTo>
                    <a:cubicBezTo>
                      <a:pt x="8686" y="441"/>
                      <a:pt x="8485" y="321"/>
                      <a:pt x="8268" y="321"/>
                    </a:cubicBezTo>
                    <a:cubicBezTo>
                      <a:pt x="8192" y="321"/>
                      <a:pt x="8113" y="336"/>
                      <a:pt x="8036" y="367"/>
                    </a:cubicBezTo>
                    <a:cubicBezTo>
                      <a:pt x="7298" y="653"/>
                      <a:pt x="7441" y="1653"/>
                      <a:pt x="7679" y="2236"/>
                    </a:cubicBezTo>
                    <a:cubicBezTo>
                      <a:pt x="7748" y="2399"/>
                      <a:pt x="7830" y="2553"/>
                      <a:pt x="7924" y="2699"/>
                    </a:cubicBezTo>
                    <a:lnTo>
                      <a:pt x="7924" y="2699"/>
                    </a:lnTo>
                    <a:cubicBezTo>
                      <a:pt x="7809" y="2800"/>
                      <a:pt x="7683" y="2888"/>
                      <a:pt x="7548" y="2962"/>
                    </a:cubicBezTo>
                    <a:cubicBezTo>
                      <a:pt x="7205" y="3141"/>
                      <a:pt x="6811" y="3217"/>
                      <a:pt x="6416" y="3217"/>
                    </a:cubicBezTo>
                    <a:cubicBezTo>
                      <a:pt x="6179" y="3217"/>
                      <a:pt x="5942" y="3190"/>
                      <a:pt x="5714" y="3141"/>
                    </a:cubicBezTo>
                    <a:cubicBezTo>
                      <a:pt x="5244" y="3039"/>
                      <a:pt x="4757" y="2823"/>
                      <a:pt x="4455" y="2447"/>
                    </a:cubicBezTo>
                    <a:lnTo>
                      <a:pt x="4455" y="2447"/>
                    </a:lnTo>
                    <a:cubicBezTo>
                      <a:pt x="4654" y="2197"/>
                      <a:pt x="4815" y="1916"/>
                      <a:pt x="4916" y="1605"/>
                    </a:cubicBezTo>
                    <a:cubicBezTo>
                      <a:pt x="5000" y="1307"/>
                      <a:pt x="5071" y="938"/>
                      <a:pt x="4988" y="629"/>
                    </a:cubicBezTo>
                    <a:cubicBezTo>
                      <a:pt x="4919" y="388"/>
                      <a:pt x="4733" y="235"/>
                      <a:pt x="4522" y="235"/>
                    </a:cubicBezTo>
                    <a:cubicBezTo>
                      <a:pt x="4441" y="235"/>
                      <a:pt x="4356" y="257"/>
                      <a:pt x="4273" y="307"/>
                    </a:cubicBezTo>
                    <a:cubicBezTo>
                      <a:pt x="3678" y="641"/>
                      <a:pt x="3631" y="1546"/>
                      <a:pt x="3857" y="2117"/>
                    </a:cubicBezTo>
                    <a:cubicBezTo>
                      <a:pt x="3901" y="2236"/>
                      <a:pt x="3956" y="2347"/>
                      <a:pt x="4022" y="2450"/>
                    </a:cubicBezTo>
                    <a:lnTo>
                      <a:pt x="4022" y="2450"/>
                    </a:lnTo>
                    <a:cubicBezTo>
                      <a:pt x="3819" y="2665"/>
                      <a:pt x="3585" y="2851"/>
                      <a:pt x="3333" y="3010"/>
                    </a:cubicBezTo>
                    <a:cubicBezTo>
                      <a:pt x="2854" y="3306"/>
                      <a:pt x="2255" y="3559"/>
                      <a:pt x="1682" y="3559"/>
                    </a:cubicBezTo>
                    <a:cubicBezTo>
                      <a:pt x="1657" y="3559"/>
                      <a:pt x="1632" y="3559"/>
                      <a:pt x="1606" y="3558"/>
                    </a:cubicBezTo>
                    <a:cubicBezTo>
                      <a:pt x="1059" y="3546"/>
                      <a:pt x="535" y="3200"/>
                      <a:pt x="416" y="2629"/>
                    </a:cubicBezTo>
                    <a:cubicBezTo>
                      <a:pt x="380" y="2516"/>
                      <a:pt x="293" y="2467"/>
                      <a:pt x="211" y="2467"/>
                    </a:cubicBezTo>
                    <a:cubicBezTo>
                      <a:pt x="102" y="2467"/>
                      <a:pt x="1" y="2553"/>
                      <a:pt x="35" y="2689"/>
                    </a:cubicBezTo>
                    <a:cubicBezTo>
                      <a:pt x="190" y="3391"/>
                      <a:pt x="844" y="3855"/>
                      <a:pt x="1547" y="3879"/>
                    </a:cubicBezTo>
                    <a:cubicBezTo>
                      <a:pt x="1584" y="3881"/>
                      <a:pt x="1621" y="3882"/>
                      <a:pt x="1658" y="3882"/>
                    </a:cubicBezTo>
                    <a:cubicBezTo>
                      <a:pt x="2373" y="3882"/>
                      <a:pt x="3101" y="3561"/>
                      <a:pt x="3678" y="3165"/>
                    </a:cubicBezTo>
                    <a:cubicBezTo>
                      <a:pt x="3871" y="3031"/>
                      <a:pt x="4055" y="2879"/>
                      <a:pt x="4222" y="2710"/>
                    </a:cubicBezTo>
                    <a:lnTo>
                      <a:pt x="4222" y="2710"/>
                    </a:lnTo>
                    <a:cubicBezTo>
                      <a:pt x="4533" y="3048"/>
                      <a:pt x="4964" y="3276"/>
                      <a:pt x="5416" y="3403"/>
                    </a:cubicBezTo>
                    <a:cubicBezTo>
                      <a:pt x="5732" y="3496"/>
                      <a:pt x="6065" y="3546"/>
                      <a:pt x="6398" y="3546"/>
                    </a:cubicBezTo>
                    <a:cubicBezTo>
                      <a:pt x="6833" y="3546"/>
                      <a:pt x="7269" y="3461"/>
                      <a:pt x="7667" y="3272"/>
                    </a:cubicBezTo>
                    <a:cubicBezTo>
                      <a:pt x="7832" y="3195"/>
                      <a:pt x="7987" y="3097"/>
                      <a:pt x="8129" y="2982"/>
                    </a:cubicBezTo>
                    <a:lnTo>
                      <a:pt x="8129" y="2982"/>
                    </a:lnTo>
                    <a:cubicBezTo>
                      <a:pt x="8737" y="3731"/>
                      <a:pt x="9665" y="4175"/>
                      <a:pt x="10636" y="4175"/>
                    </a:cubicBezTo>
                    <a:cubicBezTo>
                      <a:pt x="10761" y="4175"/>
                      <a:pt x="10887" y="4168"/>
                      <a:pt x="11012" y="4153"/>
                    </a:cubicBezTo>
                    <a:cubicBezTo>
                      <a:pt x="11730" y="4065"/>
                      <a:pt x="12427" y="3782"/>
                      <a:pt x="13018" y="3361"/>
                    </a:cubicBezTo>
                    <a:lnTo>
                      <a:pt x="13018" y="3361"/>
                    </a:lnTo>
                    <a:cubicBezTo>
                      <a:pt x="13378" y="3684"/>
                      <a:pt x="13826" y="3907"/>
                      <a:pt x="14287" y="4022"/>
                    </a:cubicBezTo>
                    <a:cubicBezTo>
                      <a:pt x="14523" y="4077"/>
                      <a:pt x="14763" y="4101"/>
                      <a:pt x="15003" y="4101"/>
                    </a:cubicBezTo>
                    <a:cubicBezTo>
                      <a:pt x="15548" y="4101"/>
                      <a:pt x="16096" y="3974"/>
                      <a:pt x="16608" y="3784"/>
                    </a:cubicBezTo>
                    <a:cubicBezTo>
                      <a:pt x="17120" y="3587"/>
                      <a:pt x="17747" y="3306"/>
                      <a:pt x="18256" y="2923"/>
                    </a:cubicBezTo>
                    <a:lnTo>
                      <a:pt x="18256" y="2923"/>
                    </a:lnTo>
                    <a:cubicBezTo>
                      <a:pt x="18259" y="2924"/>
                      <a:pt x="18261" y="2925"/>
                      <a:pt x="18263" y="2927"/>
                    </a:cubicBezTo>
                    <a:cubicBezTo>
                      <a:pt x="18954" y="3308"/>
                      <a:pt x="19764" y="3462"/>
                      <a:pt x="20537" y="3462"/>
                    </a:cubicBezTo>
                    <a:cubicBezTo>
                      <a:pt x="21337" y="3462"/>
                      <a:pt x="22307" y="3272"/>
                      <a:pt x="23061" y="2817"/>
                    </a:cubicBezTo>
                    <a:lnTo>
                      <a:pt x="23061" y="2817"/>
                    </a:lnTo>
                    <a:cubicBezTo>
                      <a:pt x="23103" y="2847"/>
                      <a:pt x="23147" y="2876"/>
                      <a:pt x="23193" y="2903"/>
                    </a:cubicBezTo>
                    <a:cubicBezTo>
                      <a:pt x="23763" y="3249"/>
                      <a:pt x="24490" y="3351"/>
                      <a:pt x="25165" y="3351"/>
                    </a:cubicBezTo>
                    <a:cubicBezTo>
                      <a:pt x="25279" y="3351"/>
                      <a:pt x="25392" y="3349"/>
                      <a:pt x="25502" y="3343"/>
                    </a:cubicBezTo>
                    <a:cubicBezTo>
                      <a:pt x="26239" y="3320"/>
                      <a:pt x="27059" y="3189"/>
                      <a:pt x="27714" y="2798"/>
                    </a:cubicBezTo>
                    <a:lnTo>
                      <a:pt x="27714" y="2798"/>
                    </a:lnTo>
                    <a:cubicBezTo>
                      <a:pt x="28196" y="3203"/>
                      <a:pt x="28880" y="3309"/>
                      <a:pt x="29503" y="3320"/>
                    </a:cubicBezTo>
                    <a:cubicBezTo>
                      <a:pt x="29538" y="3320"/>
                      <a:pt x="29573" y="3320"/>
                      <a:pt x="29608" y="3320"/>
                    </a:cubicBezTo>
                    <a:cubicBezTo>
                      <a:pt x="30421" y="3320"/>
                      <a:pt x="31262" y="3188"/>
                      <a:pt x="32015" y="2903"/>
                    </a:cubicBezTo>
                    <a:cubicBezTo>
                      <a:pt x="32118" y="2864"/>
                      <a:pt x="32223" y="2821"/>
                      <a:pt x="32327" y="2772"/>
                    </a:cubicBezTo>
                    <a:lnTo>
                      <a:pt x="32327" y="2772"/>
                    </a:lnTo>
                    <a:cubicBezTo>
                      <a:pt x="32593" y="3051"/>
                      <a:pt x="32919" y="3276"/>
                      <a:pt x="33265" y="3427"/>
                    </a:cubicBezTo>
                    <a:cubicBezTo>
                      <a:pt x="33647" y="3597"/>
                      <a:pt x="34055" y="3678"/>
                      <a:pt x="34469" y="3678"/>
                    </a:cubicBezTo>
                    <a:cubicBezTo>
                      <a:pt x="34778" y="3678"/>
                      <a:pt x="35091" y="3632"/>
                      <a:pt x="35396" y="3546"/>
                    </a:cubicBezTo>
                    <a:cubicBezTo>
                      <a:pt x="35600" y="3492"/>
                      <a:pt x="35543" y="3177"/>
                      <a:pt x="35355" y="3177"/>
                    </a:cubicBezTo>
                    <a:cubicBezTo>
                      <a:pt x="35334" y="3177"/>
                      <a:pt x="35313" y="3180"/>
                      <a:pt x="35289" y="3189"/>
                    </a:cubicBezTo>
                    <a:cubicBezTo>
                      <a:pt x="35035" y="3260"/>
                      <a:pt x="34771" y="3296"/>
                      <a:pt x="34509" y="3296"/>
                    </a:cubicBezTo>
                    <a:cubicBezTo>
                      <a:pt x="33826" y="3296"/>
                      <a:pt x="33151" y="3055"/>
                      <a:pt x="32672" y="2581"/>
                    </a:cubicBezTo>
                    <a:lnTo>
                      <a:pt x="32672" y="2581"/>
                    </a:lnTo>
                    <a:cubicBezTo>
                      <a:pt x="33036" y="2346"/>
                      <a:pt x="33331" y="2022"/>
                      <a:pt x="33384" y="1581"/>
                    </a:cubicBezTo>
                    <a:cubicBezTo>
                      <a:pt x="33456" y="1069"/>
                      <a:pt x="33194" y="355"/>
                      <a:pt x="32587" y="343"/>
                    </a:cubicBezTo>
                    <a:cubicBezTo>
                      <a:pt x="32579" y="343"/>
                      <a:pt x="32571" y="343"/>
                      <a:pt x="32563" y="343"/>
                    </a:cubicBezTo>
                    <a:cubicBezTo>
                      <a:pt x="32252" y="343"/>
                      <a:pt x="31987" y="576"/>
                      <a:pt x="31836" y="831"/>
                    </a:cubicBezTo>
                    <a:cubicBezTo>
                      <a:pt x="31658" y="1165"/>
                      <a:pt x="31670" y="1557"/>
                      <a:pt x="31789" y="1903"/>
                    </a:cubicBezTo>
                    <a:cubicBezTo>
                      <a:pt x="31860" y="2109"/>
                      <a:pt x="31962" y="2303"/>
                      <a:pt x="32088" y="2481"/>
                    </a:cubicBezTo>
                    <a:lnTo>
                      <a:pt x="32088" y="2481"/>
                    </a:lnTo>
                    <a:cubicBezTo>
                      <a:pt x="31897" y="2563"/>
                      <a:pt x="31699" y="2625"/>
                      <a:pt x="31515" y="2677"/>
                    </a:cubicBezTo>
                    <a:cubicBezTo>
                      <a:pt x="30911" y="2867"/>
                      <a:pt x="30288" y="2954"/>
                      <a:pt x="29679" y="2954"/>
                    </a:cubicBezTo>
                    <a:cubicBezTo>
                      <a:pt x="29604" y="2954"/>
                      <a:pt x="29530" y="2953"/>
                      <a:pt x="29455" y="2950"/>
                    </a:cubicBezTo>
                    <a:cubicBezTo>
                      <a:pt x="28959" y="2930"/>
                      <a:pt x="28429" y="2867"/>
                      <a:pt x="28026" y="2571"/>
                    </a:cubicBezTo>
                    <a:lnTo>
                      <a:pt x="28026" y="2571"/>
                    </a:lnTo>
                    <a:cubicBezTo>
                      <a:pt x="28408" y="2236"/>
                      <a:pt x="28674" y="1759"/>
                      <a:pt x="28598" y="1236"/>
                    </a:cubicBezTo>
                    <a:cubicBezTo>
                      <a:pt x="28550" y="962"/>
                      <a:pt x="28407" y="688"/>
                      <a:pt x="28181" y="545"/>
                    </a:cubicBezTo>
                    <a:cubicBezTo>
                      <a:pt x="28096" y="501"/>
                      <a:pt x="28008" y="481"/>
                      <a:pt x="27921" y="481"/>
                    </a:cubicBezTo>
                    <a:cubicBezTo>
                      <a:pt x="27704" y="481"/>
                      <a:pt x="27496" y="605"/>
                      <a:pt x="27360" y="784"/>
                    </a:cubicBezTo>
                    <a:cubicBezTo>
                      <a:pt x="26973" y="1284"/>
                      <a:pt x="27075" y="2013"/>
                      <a:pt x="27438" y="2503"/>
                    </a:cubicBezTo>
                    <a:lnTo>
                      <a:pt x="27438" y="2503"/>
                    </a:lnTo>
                    <a:cubicBezTo>
                      <a:pt x="27310" y="2576"/>
                      <a:pt x="27174" y="2638"/>
                      <a:pt x="27038" y="2689"/>
                    </a:cubicBezTo>
                    <a:cubicBezTo>
                      <a:pt x="26462" y="2899"/>
                      <a:pt x="25824" y="2976"/>
                      <a:pt x="25210" y="2976"/>
                    </a:cubicBezTo>
                    <a:cubicBezTo>
                      <a:pt x="25165" y="2976"/>
                      <a:pt x="25119" y="2975"/>
                      <a:pt x="25074" y="2974"/>
                    </a:cubicBezTo>
                    <a:cubicBezTo>
                      <a:pt x="24504" y="2963"/>
                      <a:pt x="23892" y="2879"/>
                      <a:pt x="23386" y="2593"/>
                    </a:cubicBezTo>
                    <a:lnTo>
                      <a:pt x="23386" y="2593"/>
                    </a:lnTo>
                    <a:cubicBezTo>
                      <a:pt x="23768" y="2291"/>
                      <a:pt x="24064" y="1903"/>
                      <a:pt x="24205" y="1415"/>
                    </a:cubicBezTo>
                    <a:cubicBezTo>
                      <a:pt x="24383" y="807"/>
                      <a:pt x="24074" y="176"/>
                      <a:pt x="23383" y="129"/>
                    </a:cubicBezTo>
                    <a:cubicBezTo>
                      <a:pt x="23361" y="127"/>
                      <a:pt x="23340" y="127"/>
                      <a:pt x="23318" y="127"/>
                    </a:cubicBezTo>
                    <a:cubicBezTo>
                      <a:pt x="22724" y="127"/>
                      <a:pt x="22333" y="602"/>
                      <a:pt x="22264" y="1176"/>
                    </a:cubicBezTo>
                    <a:cubicBezTo>
                      <a:pt x="22212" y="1690"/>
                      <a:pt x="22407" y="2173"/>
                      <a:pt x="22743" y="2537"/>
                    </a:cubicBezTo>
                    <a:lnTo>
                      <a:pt x="22743" y="2537"/>
                    </a:lnTo>
                    <a:cubicBezTo>
                      <a:pt x="22584" y="2631"/>
                      <a:pt x="22418" y="2713"/>
                      <a:pt x="22252" y="2784"/>
                    </a:cubicBezTo>
                    <a:cubicBezTo>
                      <a:pt x="21701" y="2990"/>
                      <a:pt x="21090" y="3099"/>
                      <a:pt x="20480" y="3099"/>
                    </a:cubicBezTo>
                    <a:cubicBezTo>
                      <a:pt x="19807" y="3099"/>
                      <a:pt x="19135" y="2966"/>
                      <a:pt x="18547" y="2681"/>
                    </a:cubicBezTo>
                    <a:lnTo>
                      <a:pt x="18547" y="2681"/>
                    </a:lnTo>
                    <a:cubicBezTo>
                      <a:pt x="19047" y="2214"/>
                      <a:pt x="19350" y="1620"/>
                      <a:pt x="19144" y="879"/>
                    </a:cubicBezTo>
                    <a:cubicBezTo>
                      <a:pt x="19011" y="426"/>
                      <a:pt x="18646" y="0"/>
                      <a:pt x="18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-2720075" y="1838750"/>
                <a:ext cx="778550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1142" h="4182" extrusionOk="0">
                    <a:moveTo>
                      <a:pt x="4195" y="572"/>
                    </a:moveTo>
                    <a:cubicBezTo>
                      <a:pt x="4373" y="596"/>
                      <a:pt x="4290" y="1108"/>
                      <a:pt x="4278" y="1215"/>
                    </a:cubicBezTo>
                    <a:cubicBezTo>
                      <a:pt x="4230" y="1465"/>
                      <a:pt x="4159" y="1703"/>
                      <a:pt x="4028" y="1917"/>
                    </a:cubicBezTo>
                    <a:cubicBezTo>
                      <a:pt x="4003" y="1962"/>
                      <a:pt x="3977" y="2007"/>
                      <a:pt x="3949" y="2050"/>
                    </a:cubicBezTo>
                    <a:lnTo>
                      <a:pt x="3949" y="2050"/>
                    </a:lnTo>
                    <a:cubicBezTo>
                      <a:pt x="3929" y="2004"/>
                      <a:pt x="3912" y="1955"/>
                      <a:pt x="3897" y="1905"/>
                    </a:cubicBezTo>
                    <a:cubicBezTo>
                      <a:pt x="3814" y="1667"/>
                      <a:pt x="3790" y="1405"/>
                      <a:pt x="3838" y="1155"/>
                    </a:cubicBezTo>
                    <a:cubicBezTo>
                      <a:pt x="3849" y="1048"/>
                      <a:pt x="3897" y="929"/>
                      <a:pt x="3933" y="846"/>
                    </a:cubicBezTo>
                    <a:cubicBezTo>
                      <a:pt x="3980" y="774"/>
                      <a:pt x="4088" y="572"/>
                      <a:pt x="4195" y="572"/>
                    </a:cubicBezTo>
                    <a:close/>
                    <a:moveTo>
                      <a:pt x="30288" y="664"/>
                    </a:moveTo>
                    <a:cubicBezTo>
                      <a:pt x="30333" y="664"/>
                      <a:pt x="30378" y="675"/>
                      <a:pt x="30424" y="703"/>
                    </a:cubicBezTo>
                    <a:cubicBezTo>
                      <a:pt x="30769" y="965"/>
                      <a:pt x="30746" y="1524"/>
                      <a:pt x="30531" y="1858"/>
                    </a:cubicBezTo>
                    <a:cubicBezTo>
                      <a:pt x="30433" y="2009"/>
                      <a:pt x="30303" y="2134"/>
                      <a:pt x="30154" y="2238"/>
                    </a:cubicBezTo>
                    <a:lnTo>
                      <a:pt x="30154" y="2238"/>
                    </a:lnTo>
                    <a:cubicBezTo>
                      <a:pt x="30039" y="2070"/>
                      <a:pt x="29948" y="1887"/>
                      <a:pt x="29888" y="1691"/>
                    </a:cubicBezTo>
                    <a:cubicBezTo>
                      <a:pt x="29817" y="1429"/>
                      <a:pt x="29805" y="1108"/>
                      <a:pt x="29972" y="870"/>
                    </a:cubicBezTo>
                    <a:cubicBezTo>
                      <a:pt x="30043" y="763"/>
                      <a:pt x="30160" y="664"/>
                      <a:pt x="30288" y="664"/>
                    </a:cubicBezTo>
                    <a:close/>
                    <a:moveTo>
                      <a:pt x="25942" y="824"/>
                    </a:moveTo>
                    <a:cubicBezTo>
                      <a:pt x="25995" y="824"/>
                      <a:pt x="26049" y="851"/>
                      <a:pt x="26102" y="917"/>
                    </a:cubicBezTo>
                    <a:cubicBezTo>
                      <a:pt x="26221" y="1084"/>
                      <a:pt x="26257" y="1322"/>
                      <a:pt x="26233" y="1513"/>
                    </a:cubicBezTo>
                    <a:cubicBezTo>
                      <a:pt x="26197" y="1813"/>
                      <a:pt x="26029" y="2063"/>
                      <a:pt x="25809" y="2262"/>
                    </a:cubicBezTo>
                    <a:lnTo>
                      <a:pt x="25809" y="2262"/>
                    </a:lnTo>
                    <a:cubicBezTo>
                      <a:pt x="25563" y="1910"/>
                      <a:pt x="25464" y="1367"/>
                      <a:pt x="25697" y="1001"/>
                    </a:cubicBezTo>
                    <a:cubicBezTo>
                      <a:pt x="25765" y="903"/>
                      <a:pt x="25851" y="824"/>
                      <a:pt x="25942" y="824"/>
                    </a:cubicBezTo>
                    <a:close/>
                    <a:moveTo>
                      <a:pt x="21639" y="463"/>
                    </a:moveTo>
                    <a:cubicBezTo>
                      <a:pt x="21791" y="463"/>
                      <a:pt x="21944" y="513"/>
                      <a:pt x="22030" y="631"/>
                    </a:cubicBezTo>
                    <a:cubicBezTo>
                      <a:pt x="22197" y="834"/>
                      <a:pt x="22173" y="1096"/>
                      <a:pt x="22114" y="1322"/>
                    </a:cubicBezTo>
                    <a:cubicBezTo>
                      <a:pt x="21994" y="1723"/>
                      <a:pt x="21751" y="2049"/>
                      <a:pt x="21439" y="2305"/>
                    </a:cubicBezTo>
                    <a:lnTo>
                      <a:pt x="21439" y="2305"/>
                    </a:lnTo>
                    <a:cubicBezTo>
                      <a:pt x="21225" y="2089"/>
                      <a:pt x="21080" y="1806"/>
                      <a:pt x="21042" y="1441"/>
                    </a:cubicBezTo>
                    <a:cubicBezTo>
                      <a:pt x="20994" y="1048"/>
                      <a:pt x="21125" y="512"/>
                      <a:pt x="21590" y="465"/>
                    </a:cubicBezTo>
                    <a:cubicBezTo>
                      <a:pt x="21606" y="464"/>
                      <a:pt x="21623" y="463"/>
                      <a:pt x="21639" y="463"/>
                    </a:cubicBezTo>
                    <a:close/>
                    <a:moveTo>
                      <a:pt x="7659" y="667"/>
                    </a:moveTo>
                    <a:cubicBezTo>
                      <a:pt x="7898" y="667"/>
                      <a:pt x="7945" y="1048"/>
                      <a:pt x="7945" y="1215"/>
                    </a:cubicBezTo>
                    <a:cubicBezTo>
                      <a:pt x="7945" y="1489"/>
                      <a:pt x="7898" y="1751"/>
                      <a:pt x="7778" y="2001"/>
                    </a:cubicBezTo>
                    <a:cubicBezTo>
                      <a:pt x="7722" y="2129"/>
                      <a:pt x="7653" y="2249"/>
                      <a:pt x="7572" y="2359"/>
                    </a:cubicBezTo>
                    <a:lnTo>
                      <a:pt x="7572" y="2359"/>
                    </a:lnTo>
                    <a:cubicBezTo>
                      <a:pt x="7520" y="2259"/>
                      <a:pt x="7473" y="2155"/>
                      <a:pt x="7433" y="2048"/>
                    </a:cubicBezTo>
                    <a:cubicBezTo>
                      <a:pt x="7350" y="1798"/>
                      <a:pt x="7267" y="1513"/>
                      <a:pt x="7290" y="1227"/>
                    </a:cubicBezTo>
                    <a:cubicBezTo>
                      <a:pt x="7302" y="1024"/>
                      <a:pt x="7386" y="679"/>
                      <a:pt x="7659" y="667"/>
                    </a:cubicBezTo>
                    <a:close/>
                    <a:moveTo>
                      <a:pt x="16869" y="356"/>
                    </a:moveTo>
                    <a:cubicBezTo>
                      <a:pt x="17015" y="356"/>
                      <a:pt x="17160" y="439"/>
                      <a:pt x="17268" y="608"/>
                    </a:cubicBezTo>
                    <a:cubicBezTo>
                      <a:pt x="17530" y="977"/>
                      <a:pt x="17530" y="1501"/>
                      <a:pt x="17327" y="1882"/>
                    </a:cubicBezTo>
                    <a:cubicBezTo>
                      <a:pt x="17231" y="2091"/>
                      <a:pt x="17089" y="2273"/>
                      <a:pt x="16922" y="2433"/>
                    </a:cubicBezTo>
                    <a:lnTo>
                      <a:pt x="16922" y="2433"/>
                    </a:lnTo>
                    <a:cubicBezTo>
                      <a:pt x="16714" y="2278"/>
                      <a:pt x="16535" y="2087"/>
                      <a:pt x="16411" y="1858"/>
                    </a:cubicBezTo>
                    <a:cubicBezTo>
                      <a:pt x="16196" y="1465"/>
                      <a:pt x="16220" y="953"/>
                      <a:pt x="16470" y="596"/>
                    </a:cubicBezTo>
                    <a:cubicBezTo>
                      <a:pt x="16582" y="436"/>
                      <a:pt x="16726" y="356"/>
                      <a:pt x="16869" y="356"/>
                    </a:cubicBezTo>
                    <a:close/>
                    <a:moveTo>
                      <a:pt x="12280" y="1094"/>
                    </a:moveTo>
                    <a:cubicBezTo>
                      <a:pt x="12292" y="1094"/>
                      <a:pt x="12303" y="1095"/>
                      <a:pt x="12315" y="1096"/>
                    </a:cubicBezTo>
                    <a:cubicBezTo>
                      <a:pt x="12529" y="1132"/>
                      <a:pt x="12624" y="1334"/>
                      <a:pt x="12672" y="1513"/>
                    </a:cubicBezTo>
                    <a:cubicBezTo>
                      <a:pt x="12731" y="1751"/>
                      <a:pt x="12708" y="2001"/>
                      <a:pt x="12601" y="2215"/>
                    </a:cubicBezTo>
                    <a:cubicBezTo>
                      <a:pt x="12489" y="2460"/>
                      <a:pt x="12312" y="2669"/>
                      <a:pt x="12107" y="2849"/>
                    </a:cubicBezTo>
                    <a:lnTo>
                      <a:pt x="12107" y="2849"/>
                    </a:lnTo>
                    <a:cubicBezTo>
                      <a:pt x="11976" y="2681"/>
                      <a:pt x="11874" y="2493"/>
                      <a:pt x="11815" y="2286"/>
                    </a:cubicBezTo>
                    <a:cubicBezTo>
                      <a:pt x="11719" y="2036"/>
                      <a:pt x="11696" y="1727"/>
                      <a:pt x="11815" y="1465"/>
                    </a:cubicBezTo>
                    <a:cubicBezTo>
                      <a:pt x="11894" y="1296"/>
                      <a:pt x="12069" y="1094"/>
                      <a:pt x="12280" y="1094"/>
                    </a:cubicBezTo>
                    <a:close/>
                    <a:moveTo>
                      <a:pt x="16892" y="0"/>
                    </a:moveTo>
                    <a:cubicBezTo>
                      <a:pt x="16625" y="0"/>
                      <a:pt x="16360" y="143"/>
                      <a:pt x="16184" y="393"/>
                    </a:cubicBezTo>
                    <a:cubicBezTo>
                      <a:pt x="15851" y="870"/>
                      <a:pt x="15827" y="1548"/>
                      <a:pt x="16077" y="2048"/>
                    </a:cubicBezTo>
                    <a:cubicBezTo>
                      <a:pt x="16205" y="2305"/>
                      <a:pt x="16391" y="2518"/>
                      <a:pt x="16609" y="2694"/>
                    </a:cubicBezTo>
                    <a:lnTo>
                      <a:pt x="16609" y="2694"/>
                    </a:lnTo>
                    <a:cubicBezTo>
                      <a:pt x="16490" y="2780"/>
                      <a:pt x="16366" y="2858"/>
                      <a:pt x="16244" y="2929"/>
                    </a:cubicBezTo>
                    <a:cubicBezTo>
                      <a:pt x="15560" y="3338"/>
                      <a:pt x="14743" y="3705"/>
                      <a:pt x="13930" y="3705"/>
                    </a:cubicBezTo>
                    <a:cubicBezTo>
                      <a:pt x="13581" y="3705"/>
                      <a:pt x="13234" y="3638"/>
                      <a:pt x="12898" y="3477"/>
                    </a:cubicBezTo>
                    <a:cubicBezTo>
                      <a:pt x="12718" y="3389"/>
                      <a:pt x="12545" y="3277"/>
                      <a:pt x="12390" y="3144"/>
                    </a:cubicBezTo>
                    <a:lnTo>
                      <a:pt x="12390" y="3144"/>
                    </a:lnTo>
                    <a:cubicBezTo>
                      <a:pt x="12666" y="2897"/>
                      <a:pt x="12895" y="2605"/>
                      <a:pt x="13017" y="2263"/>
                    </a:cubicBezTo>
                    <a:cubicBezTo>
                      <a:pt x="13196" y="1751"/>
                      <a:pt x="13065" y="929"/>
                      <a:pt x="12470" y="774"/>
                    </a:cubicBezTo>
                    <a:cubicBezTo>
                      <a:pt x="12407" y="759"/>
                      <a:pt x="12346" y="751"/>
                      <a:pt x="12288" y="751"/>
                    </a:cubicBezTo>
                    <a:cubicBezTo>
                      <a:pt x="11728" y="751"/>
                      <a:pt x="11387" y="1434"/>
                      <a:pt x="11398" y="1941"/>
                    </a:cubicBezTo>
                    <a:cubicBezTo>
                      <a:pt x="11412" y="2357"/>
                      <a:pt x="11575" y="2744"/>
                      <a:pt x="11821" y="3070"/>
                    </a:cubicBezTo>
                    <a:lnTo>
                      <a:pt x="11821" y="3070"/>
                    </a:lnTo>
                    <a:cubicBezTo>
                      <a:pt x="11666" y="3178"/>
                      <a:pt x="11505" y="3273"/>
                      <a:pt x="11350" y="3358"/>
                    </a:cubicBezTo>
                    <a:cubicBezTo>
                      <a:pt x="10875" y="3616"/>
                      <a:pt x="10351" y="3764"/>
                      <a:pt x="9834" y="3764"/>
                    </a:cubicBezTo>
                    <a:cubicBezTo>
                      <a:pt x="9303" y="3764"/>
                      <a:pt x="8779" y="3607"/>
                      <a:pt x="8326" y="3251"/>
                    </a:cubicBezTo>
                    <a:cubicBezTo>
                      <a:pt x="8129" y="3100"/>
                      <a:pt x="7954" y="2923"/>
                      <a:pt x="7806" y="2726"/>
                    </a:cubicBezTo>
                    <a:lnTo>
                      <a:pt x="7806" y="2726"/>
                    </a:lnTo>
                    <a:cubicBezTo>
                      <a:pt x="7945" y="2558"/>
                      <a:pt x="8060" y="2370"/>
                      <a:pt x="8148" y="2167"/>
                    </a:cubicBezTo>
                    <a:cubicBezTo>
                      <a:pt x="8290" y="1858"/>
                      <a:pt x="8362" y="1501"/>
                      <a:pt x="8326" y="1143"/>
                    </a:cubicBezTo>
                    <a:cubicBezTo>
                      <a:pt x="8302" y="858"/>
                      <a:pt x="8195" y="512"/>
                      <a:pt x="7909" y="381"/>
                    </a:cubicBezTo>
                    <a:cubicBezTo>
                      <a:pt x="7831" y="344"/>
                      <a:pt x="7753" y="327"/>
                      <a:pt x="7676" y="327"/>
                    </a:cubicBezTo>
                    <a:cubicBezTo>
                      <a:pt x="7459" y="327"/>
                      <a:pt x="7255" y="462"/>
                      <a:pt x="7124" y="655"/>
                    </a:cubicBezTo>
                    <a:cubicBezTo>
                      <a:pt x="6921" y="953"/>
                      <a:pt x="6897" y="1334"/>
                      <a:pt x="6957" y="1679"/>
                    </a:cubicBezTo>
                    <a:cubicBezTo>
                      <a:pt x="7016" y="2023"/>
                      <a:pt x="7137" y="2352"/>
                      <a:pt x="7308" y="2652"/>
                    </a:cubicBezTo>
                    <a:lnTo>
                      <a:pt x="7308" y="2652"/>
                    </a:lnTo>
                    <a:cubicBezTo>
                      <a:pt x="7106" y="2834"/>
                      <a:pt x="6865" y="2970"/>
                      <a:pt x="6600" y="3048"/>
                    </a:cubicBezTo>
                    <a:cubicBezTo>
                      <a:pt x="6385" y="3111"/>
                      <a:pt x="6150" y="3143"/>
                      <a:pt x="5911" y="3143"/>
                    </a:cubicBezTo>
                    <a:cubicBezTo>
                      <a:pt x="5267" y="3143"/>
                      <a:pt x="4590" y="2914"/>
                      <a:pt x="4189" y="2442"/>
                    </a:cubicBezTo>
                    <a:lnTo>
                      <a:pt x="4189" y="2442"/>
                    </a:lnTo>
                    <a:cubicBezTo>
                      <a:pt x="4325" y="2250"/>
                      <a:pt x="4440" y="2043"/>
                      <a:pt x="4528" y="1822"/>
                    </a:cubicBezTo>
                    <a:cubicBezTo>
                      <a:pt x="4647" y="1524"/>
                      <a:pt x="4707" y="1203"/>
                      <a:pt x="4695" y="882"/>
                    </a:cubicBezTo>
                    <a:cubicBezTo>
                      <a:pt x="4683" y="589"/>
                      <a:pt x="4556" y="262"/>
                      <a:pt x="4224" y="262"/>
                    </a:cubicBezTo>
                    <a:cubicBezTo>
                      <a:pt x="4219" y="262"/>
                      <a:pt x="4213" y="262"/>
                      <a:pt x="4207" y="262"/>
                    </a:cubicBezTo>
                    <a:cubicBezTo>
                      <a:pt x="3873" y="274"/>
                      <a:pt x="3659" y="631"/>
                      <a:pt x="3552" y="905"/>
                    </a:cubicBezTo>
                    <a:cubicBezTo>
                      <a:pt x="3445" y="1203"/>
                      <a:pt x="3445" y="1524"/>
                      <a:pt x="3492" y="1822"/>
                    </a:cubicBezTo>
                    <a:cubicBezTo>
                      <a:pt x="3529" y="2023"/>
                      <a:pt x="3598" y="2213"/>
                      <a:pt x="3694" y="2388"/>
                    </a:cubicBezTo>
                    <a:lnTo>
                      <a:pt x="3694" y="2388"/>
                    </a:lnTo>
                    <a:cubicBezTo>
                      <a:pt x="3492" y="2617"/>
                      <a:pt x="3249" y="2817"/>
                      <a:pt x="2980" y="2977"/>
                    </a:cubicBezTo>
                    <a:cubicBezTo>
                      <a:pt x="2579" y="3241"/>
                      <a:pt x="2046" y="3477"/>
                      <a:pt x="1540" y="3477"/>
                    </a:cubicBezTo>
                    <a:cubicBezTo>
                      <a:pt x="1476" y="3477"/>
                      <a:pt x="1412" y="3473"/>
                      <a:pt x="1349" y="3465"/>
                    </a:cubicBezTo>
                    <a:cubicBezTo>
                      <a:pt x="861" y="3406"/>
                      <a:pt x="456" y="3037"/>
                      <a:pt x="349" y="2560"/>
                    </a:cubicBezTo>
                    <a:cubicBezTo>
                      <a:pt x="345" y="2503"/>
                      <a:pt x="300" y="2477"/>
                      <a:pt x="246" y="2477"/>
                    </a:cubicBezTo>
                    <a:cubicBezTo>
                      <a:pt x="141" y="2477"/>
                      <a:pt x="0" y="2574"/>
                      <a:pt x="39" y="2739"/>
                    </a:cubicBezTo>
                    <a:cubicBezTo>
                      <a:pt x="170" y="3370"/>
                      <a:pt x="718" y="3846"/>
                      <a:pt x="1361" y="3906"/>
                    </a:cubicBezTo>
                    <a:cubicBezTo>
                      <a:pt x="1426" y="3912"/>
                      <a:pt x="1492" y="3916"/>
                      <a:pt x="1558" y="3916"/>
                    </a:cubicBezTo>
                    <a:cubicBezTo>
                      <a:pt x="2189" y="3916"/>
                      <a:pt x="2842" y="3619"/>
                      <a:pt x="3337" y="3263"/>
                    </a:cubicBezTo>
                    <a:cubicBezTo>
                      <a:pt x="3560" y="3116"/>
                      <a:pt x="3764" y="2942"/>
                      <a:pt x="3945" y="2745"/>
                    </a:cubicBezTo>
                    <a:lnTo>
                      <a:pt x="3945" y="2745"/>
                    </a:lnTo>
                    <a:cubicBezTo>
                      <a:pt x="4146" y="2973"/>
                      <a:pt x="4399" y="3158"/>
                      <a:pt x="4683" y="3287"/>
                    </a:cubicBezTo>
                    <a:cubicBezTo>
                      <a:pt x="5081" y="3460"/>
                      <a:pt x="5527" y="3556"/>
                      <a:pt x="5967" y="3556"/>
                    </a:cubicBezTo>
                    <a:cubicBezTo>
                      <a:pt x="6223" y="3556"/>
                      <a:pt x="6478" y="3523"/>
                      <a:pt x="6719" y="3453"/>
                    </a:cubicBezTo>
                    <a:cubicBezTo>
                      <a:pt x="7028" y="3358"/>
                      <a:pt x="7304" y="3202"/>
                      <a:pt x="7538" y="2999"/>
                    </a:cubicBezTo>
                    <a:lnTo>
                      <a:pt x="7538" y="2999"/>
                    </a:lnTo>
                    <a:cubicBezTo>
                      <a:pt x="8004" y="3609"/>
                      <a:pt x="8690" y="4046"/>
                      <a:pt x="9457" y="4156"/>
                    </a:cubicBezTo>
                    <a:cubicBezTo>
                      <a:pt x="9586" y="4173"/>
                      <a:pt x="9716" y="4181"/>
                      <a:pt x="9845" y="4181"/>
                    </a:cubicBezTo>
                    <a:cubicBezTo>
                      <a:pt x="10434" y="4181"/>
                      <a:pt x="11021" y="4010"/>
                      <a:pt x="11529" y="3727"/>
                    </a:cubicBezTo>
                    <a:cubicBezTo>
                      <a:pt x="11719" y="3626"/>
                      <a:pt x="11913" y="3511"/>
                      <a:pt x="12096" y="3379"/>
                    </a:cubicBezTo>
                    <a:lnTo>
                      <a:pt x="12096" y="3379"/>
                    </a:lnTo>
                    <a:cubicBezTo>
                      <a:pt x="12209" y="3486"/>
                      <a:pt x="12331" y="3583"/>
                      <a:pt x="12458" y="3668"/>
                    </a:cubicBezTo>
                    <a:cubicBezTo>
                      <a:pt x="12896" y="3966"/>
                      <a:pt x="13414" y="4104"/>
                      <a:pt x="13939" y="4104"/>
                    </a:cubicBezTo>
                    <a:cubicBezTo>
                      <a:pt x="14084" y="4104"/>
                      <a:pt x="14230" y="4093"/>
                      <a:pt x="14375" y="4072"/>
                    </a:cubicBezTo>
                    <a:cubicBezTo>
                      <a:pt x="15148" y="3965"/>
                      <a:pt x="15875" y="3632"/>
                      <a:pt x="16530" y="3227"/>
                    </a:cubicBezTo>
                    <a:cubicBezTo>
                      <a:pt x="16678" y="3137"/>
                      <a:pt x="16823" y="3039"/>
                      <a:pt x="16959" y="2931"/>
                    </a:cubicBezTo>
                    <a:lnTo>
                      <a:pt x="16959" y="2931"/>
                    </a:lnTo>
                    <a:cubicBezTo>
                      <a:pt x="17135" y="3032"/>
                      <a:pt x="17320" y="3114"/>
                      <a:pt x="17506" y="3179"/>
                    </a:cubicBezTo>
                    <a:cubicBezTo>
                      <a:pt x="18000" y="3357"/>
                      <a:pt x="18548" y="3451"/>
                      <a:pt x="19099" y="3451"/>
                    </a:cubicBezTo>
                    <a:cubicBezTo>
                      <a:pt x="19922" y="3451"/>
                      <a:pt x="20751" y="3241"/>
                      <a:pt x="21415" y="2786"/>
                    </a:cubicBezTo>
                    <a:lnTo>
                      <a:pt x="21415" y="2786"/>
                    </a:lnTo>
                    <a:cubicBezTo>
                      <a:pt x="21580" y="2910"/>
                      <a:pt x="21764" y="3014"/>
                      <a:pt x="21959" y="3096"/>
                    </a:cubicBezTo>
                    <a:cubicBezTo>
                      <a:pt x="22409" y="3264"/>
                      <a:pt x="22914" y="3329"/>
                      <a:pt x="23412" y="3329"/>
                    </a:cubicBezTo>
                    <a:cubicBezTo>
                      <a:pt x="23691" y="3329"/>
                      <a:pt x="23968" y="3309"/>
                      <a:pt x="24233" y="3275"/>
                    </a:cubicBezTo>
                    <a:cubicBezTo>
                      <a:pt x="24759" y="3197"/>
                      <a:pt x="25302" y="3055"/>
                      <a:pt x="25755" y="2771"/>
                    </a:cubicBezTo>
                    <a:lnTo>
                      <a:pt x="25755" y="2771"/>
                    </a:lnTo>
                    <a:cubicBezTo>
                      <a:pt x="26230" y="3187"/>
                      <a:pt x="26898" y="3287"/>
                      <a:pt x="27507" y="3287"/>
                    </a:cubicBezTo>
                    <a:cubicBezTo>
                      <a:pt x="28305" y="3287"/>
                      <a:pt x="29091" y="3132"/>
                      <a:pt x="29817" y="2834"/>
                    </a:cubicBezTo>
                    <a:cubicBezTo>
                      <a:pt x="29896" y="2801"/>
                      <a:pt x="29976" y="2765"/>
                      <a:pt x="30053" y="2726"/>
                    </a:cubicBezTo>
                    <a:lnTo>
                      <a:pt x="30053" y="2726"/>
                    </a:lnTo>
                    <a:cubicBezTo>
                      <a:pt x="30260" y="2957"/>
                      <a:pt x="30506" y="3153"/>
                      <a:pt x="30769" y="3298"/>
                    </a:cubicBezTo>
                    <a:cubicBezTo>
                      <a:pt x="30802" y="3317"/>
                      <a:pt x="30834" y="3324"/>
                      <a:pt x="30864" y="3324"/>
                    </a:cubicBezTo>
                    <a:cubicBezTo>
                      <a:pt x="31032" y="3324"/>
                      <a:pt x="31142" y="3078"/>
                      <a:pt x="30960" y="2977"/>
                    </a:cubicBezTo>
                    <a:cubicBezTo>
                      <a:pt x="30752" y="2855"/>
                      <a:pt x="30557" y="2703"/>
                      <a:pt x="30389" y="2527"/>
                    </a:cubicBezTo>
                    <a:lnTo>
                      <a:pt x="30389" y="2527"/>
                    </a:lnTo>
                    <a:cubicBezTo>
                      <a:pt x="30722" y="2293"/>
                      <a:pt x="30985" y="1980"/>
                      <a:pt x="31055" y="1560"/>
                    </a:cubicBezTo>
                    <a:cubicBezTo>
                      <a:pt x="31127" y="1084"/>
                      <a:pt x="30900" y="334"/>
                      <a:pt x="30329" y="298"/>
                    </a:cubicBezTo>
                    <a:cubicBezTo>
                      <a:pt x="30313" y="297"/>
                      <a:pt x="30297" y="296"/>
                      <a:pt x="30281" y="296"/>
                    </a:cubicBezTo>
                    <a:cubicBezTo>
                      <a:pt x="30003" y="296"/>
                      <a:pt x="29762" y="490"/>
                      <a:pt x="29626" y="727"/>
                    </a:cubicBezTo>
                    <a:cubicBezTo>
                      <a:pt x="29448" y="1036"/>
                      <a:pt x="29436" y="1405"/>
                      <a:pt x="29519" y="1751"/>
                    </a:cubicBezTo>
                    <a:cubicBezTo>
                      <a:pt x="29580" y="1990"/>
                      <a:pt x="29686" y="2219"/>
                      <a:pt x="29824" y="2428"/>
                    </a:cubicBezTo>
                    <a:lnTo>
                      <a:pt x="29824" y="2428"/>
                    </a:lnTo>
                    <a:cubicBezTo>
                      <a:pt x="29622" y="2524"/>
                      <a:pt x="29409" y="2596"/>
                      <a:pt x="29210" y="2656"/>
                    </a:cubicBezTo>
                    <a:cubicBezTo>
                      <a:pt x="28694" y="2817"/>
                      <a:pt x="28153" y="2902"/>
                      <a:pt x="27608" y="2902"/>
                    </a:cubicBezTo>
                    <a:cubicBezTo>
                      <a:pt x="27511" y="2902"/>
                      <a:pt x="27414" y="2899"/>
                      <a:pt x="27317" y="2894"/>
                    </a:cubicBezTo>
                    <a:cubicBezTo>
                      <a:pt x="26878" y="2874"/>
                      <a:pt x="26407" y="2799"/>
                      <a:pt x="26068" y="2537"/>
                    </a:cubicBezTo>
                    <a:lnTo>
                      <a:pt x="26068" y="2537"/>
                    </a:lnTo>
                    <a:cubicBezTo>
                      <a:pt x="26481" y="2143"/>
                      <a:pt x="26729" y="1537"/>
                      <a:pt x="26531" y="965"/>
                    </a:cubicBezTo>
                    <a:cubicBezTo>
                      <a:pt x="26436" y="727"/>
                      <a:pt x="26281" y="501"/>
                      <a:pt x="26007" y="453"/>
                    </a:cubicBezTo>
                    <a:cubicBezTo>
                      <a:pt x="25987" y="451"/>
                      <a:pt x="25967" y="449"/>
                      <a:pt x="25948" y="449"/>
                    </a:cubicBezTo>
                    <a:cubicBezTo>
                      <a:pt x="25663" y="449"/>
                      <a:pt x="25416" y="684"/>
                      <a:pt x="25304" y="929"/>
                    </a:cubicBezTo>
                    <a:cubicBezTo>
                      <a:pt x="25082" y="1426"/>
                      <a:pt x="25189" y="2055"/>
                      <a:pt x="25500" y="2490"/>
                    </a:cubicBezTo>
                    <a:lnTo>
                      <a:pt x="25500" y="2490"/>
                    </a:lnTo>
                    <a:cubicBezTo>
                      <a:pt x="25451" y="2519"/>
                      <a:pt x="25402" y="2547"/>
                      <a:pt x="25352" y="2572"/>
                    </a:cubicBezTo>
                    <a:cubicBezTo>
                      <a:pt x="24852" y="2822"/>
                      <a:pt x="24233" y="2929"/>
                      <a:pt x="23673" y="2941"/>
                    </a:cubicBezTo>
                    <a:cubicBezTo>
                      <a:pt x="23601" y="2945"/>
                      <a:pt x="23527" y="2946"/>
                      <a:pt x="23451" y="2946"/>
                    </a:cubicBezTo>
                    <a:cubicBezTo>
                      <a:pt x="22873" y="2946"/>
                      <a:pt x="22214" y="2844"/>
                      <a:pt x="21731" y="2538"/>
                    </a:cubicBezTo>
                    <a:lnTo>
                      <a:pt x="21731" y="2538"/>
                    </a:lnTo>
                    <a:cubicBezTo>
                      <a:pt x="21731" y="2538"/>
                      <a:pt x="21732" y="2537"/>
                      <a:pt x="21733" y="2536"/>
                    </a:cubicBezTo>
                    <a:cubicBezTo>
                      <a:pt x="22221" y="2120"/>
                      <a:pt x="22709" y="1370"/>
                      <a:pt x="22483" y="691"/>
                    </a:cubicBezTo>
                    <a:cubicBezTo>
                      <a:pt x="22357" y="331"/>
                      <a:pt x="22012" y="107"/>
                      <a:pt x="21651" y="107"/>
                    </a:cubicBezTo>
                    <a:cubicBezTo>
                      <a:pt x="21535" y="107"/>
                      <a:pt x="21417" y="130"/>
                      <a:pt x="21304" y="179"/>
                    </a:cubicBezTo>
                    <a:cubicBezTo>
                      <a:pt x="20709" y="417"/>
                      <a:pt x="20590" y="1132"/>
                      <a:pt x="20697" y="1679"/>
                    </a:cubicBezTo>
                    <a:cubicBezTo>
                      <a:pt x="20761" y="2010"/>
                      <a:pt x="20915" y="2293"/>
                      <a:pt x="21128" y="2526"/>
                    </a:cubicBezTo>
                    <a:lnTo>
                      <a:pt x="21128" y="2526"/>
                    </a:lnTo>
                    <a:cubicBezTo>
                      <a:pt x="20610" y="2842"/>
                      <a:pt x="19979" y="3011"/>
                      <a:pt x="19411" y="3048"/>
                    </a:cubicBezTo>
                    <a:cubicBezTo>
                      <a:pt x="19305" y="3056"/>
                      <a:pt x="19199" y="3060"/>
                      <a:pt x="19093" y="3060"/>
                    </a:cubicBezTo>
                    <a:cubicBezTo>
                      <a:pt x="18569" y="3060"/>
                      <a:pt x="18049" y="2963"/>
                      <a:pt x="17554" y="2775"/>
                    </a:cubicBezTo>
                    <a:cubicBezTo>
                      <a:pt x="17458" y="2738"/>
                      <a:pt x="17364" y="2696"/>
                      <a:pt x="17272" y="2649"/>
                    </a:cubicBezTo>
                    <a:lnTo>
                      <a:pt x="17272" y="2649"/>
                    </a:lnTo>
                    <a:cubicBezTo>
                      <a:pt x="17496" y="2416"/>
                      <a:pt x="17677" y="2144"/>
                      <a:pt x="17780" y="1822"/>
                    </a:cubicBezTo>
                    <a:cubicBezTo>
                      <a:pt x="17946" y="1322"/>
                      <a:pt x="17839" y="655"/>
                      <a:pt x="17470" y="262"/>
                    </a:cubicBezTo>
                    <a:cubicBezTo>
                      <a:pt x="17301" y="83"/>
                      <a:pt x="17096" y="0"/>
                      <a:pt x="1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-2576475" y="1967925"/>
                <a:ext cx="509550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4101" extrusionOk="0">
                    <a:moveTo>
                      <a:pt x="19322" y="691"/>
                    </a:moveTo>
                    <a:cubicBezTo>
                      <a:pt x="19430" y="703"/>
                      <a:pt x="19501" y="787"/>
                      <a:pt x="19560" y="870"/>
                    </a:cubicBezTo>
                    <a:cubicBezTo>
                      <a:pt x="19644" y="989"/>
                      <a:pt x="19680" y="1120"/>
                      <a:pt x="19703" y="1263"/>
                    </a:cubicBezTo>
                    <a:cubicBezTo>
                      <a:pt x="19752" y="1714"/>
                      <a:pt x="19501" y="2036"/>
                      <a:pt x="19160" y="2268"/>
                    </a:cubicBezTo>
                    <a:lnTo>
                      <a:pt x="19160" y="2268"/>
                    </a:lnTo>
                    <a:cubicBezTo>
                      <a:pt x="18971" y="1993"/>
                      <a:pt x="18834" y="1667"/>
                      <a:pt x="18834" y="1334"/>
                    </a:cubicBezTo>
                    <a:cubicBezTo>
                      <a:pt x="18834" y="1168"/>
                      <a:pt x="18882" y="989"/>
                      <a:pt x="19001" y="858"/>
                    </a:cubicBezTo>
                    <a:cubicBezTo>
                      <a:pt x="19049" y="798"/>
                      <a:pt x="19108" y="751"/>
                      <a:pt x="19168" y="727"/>
                    </a:cubicBezTo>
                    <a:cubicBezTo>
                      <a:pt x="19191" y="703"/>
                      <a:pt x="19227" y="691"/>
                      <a:pt x="19263" y="691"/>
                    </a:cubicBezTo>
                    <a:close/>
                    <a:moveTo>
                      <a:pt x="14905" y="846"/>
                    </a:moveTo>
                    <a:cubicBezTo>
                      <a:pt x="14941" y="846"/>
                      <a:pt x="14965" y="846"/>
                      <a:pt x="15012" y="870"/>
                    </a:cubicBezTo>
                    <a:cubicBezTo>
                      <a:pt x="15036" y="882"/>
                      <a:pt x="15072" y="929"/>
                      <a:pt x="15096" y="965"/>
                    </a:cubicBezTo>
                    <a:cubicBezTo>
                      <a:pt x="15143" y="1025"/>
                      <a:pt x="15155" y="1084"/>
                      <a:pt x="15191" y="1156"/>
                    </a:cubicBezTo>
                    <a:cubicBezTo>
                      <a:pt x="15239" y="1287"/>
                      <a:pt x="15250" y="1441"/>
                      <a:pt x="15215" y="1584"/>
                    </a:cubicBezTo>
                    <a:cubicBezTo>
                      <a:pt x="15156" y="1872"/>
                      <a:pt x="15003" y="2102"/>
                      <a:pt x="14801" y="2285"/>
                    </a:cubicBezTo>
                    <a:lnTo>
                      <a:pt x="14801" y="2285"/>
                    </a:lnTo>
                    <a:cubicBezTo>
                      <a:pt x="14631" y="2019"/>
                      <a:pt x="14537" y="1684"/>
                      <a:pt x="14560" y="1382"/>
                    </a:cubicBezTo>
                    <a:cubicBezTo>
                      <a:pt x="14584" y="1227"/>
                      <a:pt x="14643" y="1084"/>
                      <a:pt x="14727" y="965"/>
                    </a:cubicBezTo>
                    <a:cubicBezTo>
                      <a:pt x="14774" y="906"/>
                      <a:pt x="14834" y="858"/>
                      <a:pt x="14905" y="846"/>
                    </a:cubicBezTo>
                    <a:close/>
                    <a:moveTo>
                      <a:pt x="10645" y="488"/>
                    </a:moveTo>
                    <a:cubicBezTo>
                      <a:pt x="10799" y="488"/>
                      <a:pt x="10952" y="549"/>
                      <a:pt x="11048" y="679"/>
                    </a:cubicBezTo>
                    <a:cubicBezTo>
                      <a:pt x="11274" y="977"/>
                      <a:pt x="11107" y="1406"/>
                      <a:pt x="10952" y="1703"/>
                    </a:cubicBezTo>
                    <a:cubicBezTo>
                      <a:pt x="10818" y="1953"/>
                      <a:pt x="10631" y="2163"/>
                      <a:pt x="10415" y="2332"/>
                    </a:cubicBezTo>
                    <a:lnTo>
                      <a:pt x="10415" y="2332"/>
                    </a:lnTo>
                    <a:cubicBezTo>
                      <a:pt x="10353" y="2267"/>
                      <a:pt x="10297" y="2197"/>
                      <a:pt x="10250" y="2120"/>
                    </a:cubicBezTo>
                    <a:cubicBezTo>
                      <a:pt x="10071" y="1834"/>
                      <a:pt x="9976" y="1465"/>
                      <a:pt x="10024" y="1120"/>
                    </a:cubicBezTo>
                    <a:cubicBezTo>
                      <a:pt x="10059" y="977"/>
                      <a:pt x="10095" y="810"/>
                      <a:pt x="10202" y="691"/>
                    </a:cubicBezTo>
                    <a:cubicBezTo>
                      <a:pt x="10274" y="608"/>
                      <a:pt x="10369" y="548"/>
                      <a:pt x="10476" y="513"/>
                    </a:cubicBezTo>
                    <a:cubicBezTo>
                      <a:pt x="10531" y="497"/>
                      <a:pt x="10588" y="488"/>
                      <a:pt x="10645" y="488"/>
                    </a:cubicBezTo>
                    <a:close/>
                    <a:moveTo>
                      <a:pt x="5797" y="346"/>
                    </a:moveTo>
                    <a:cubicBezTo>
                      <a:pt x="5833" y="346"/>
                      <a:pt x="5904" y="346"/>
                      <a:pt x="5928" y="370"/>
                    </a:cubicBezTo>
                    <a:cubicBezTo>
                      <a:pt x="5987" y="382"/>
                      <a:pt x="6023" y="394"/>
                      <a:pt x="6083" y="441"/>
                    </a:cubicBezTo>
                    <a:cubicBezTo>
                      <a:pt x="6273" y="584"/>
                      <a:pt x="6392" y="882"/>
                      <a:pt x="6428" y="1144"/>
                    </a:cubicBezTo>
                    <a:cubicBezTo>
                      <a:pt x="6487" y="1659"/>
                      <a:pt x="6234" y="2103"/>
                      <a:pt x="5883" y="2449"/>
                    </a:cubicBezTo>
                    <a:lnTo>
                      <a:pt x="5883" y="2449"/>
                    </a:lnTo>
                    <a:cubicBezTo>
                      <a:pt x="5788" y="2378"/>
                      <a:pt x="5699" y="2300"/>
                      <a:pt x="5618" y="2215"/>
                    </a:cubicBezTo>
                    <a:cubicBezTo>
                      <a:pt x="5392" y="1977"/>
                      <a:pt x="5237" y="1644"/>
                      <a:pt x="5237" y="1299"/>
                    </a:cubicBezTo>
                    <a:cubicBezTo>
                      <a:pt x="5237" y="1025"/>
                      <a:pt x="5309" y="727"/>
                      <a:pt x="5499" y="513"/>
                    </a:cubicBezTo>
                    <a:cubicBezTo>
                      <a:pt x="5594" y="429"/>
                      <a:pt x="5678" y="370"/>
                      <a:pt x="5797" y="346"/>
                    </a:cubicBezTo>
                    <a:close/>
                    <a:moveTo>
                      <a:pt x="1234" y="1108"/>
                    </a:moveTo>
                    <a:cubicBezTo>
                      <a:pt x="1239" y="1108"/>
                      <a:pt x="1244" y="1108"/>
                      <a:pt x="1249" y="1108"/>
                    </a:cubicBezTo>
                    <a:cubicBezTo>
                      <a:pt x="1523" y="1120"/>
                      <a:pt x="1642" y="1501"/>
                      <a:pt x="1642" y="1739"/>
                    </a:cubicBezTo>
                    <a:cubicBezTo>
                      <a:pt x="1665" y="2108"/>
                      <a:pt x="1463" y="2430"/>
                      <a:pt x="1213" y="2692"/>
                    </a:cubicBezTo>
                    <a:cubicBezTo>
                      <a:pt x="1161" y="2746"/>
                      <a:pt x="1107" y="2797"/>
                      <a:pt x="1052" y="2848"/>
                    </a:cubicBezTo>
                    <a:lnTo>
                      <a:pt x="1052" y="2848"/>
                    </a:lnTo>
                    <a:cubicBezTo>
                      <a:pt x="801" y="2529"/>
                      <a:pt x="654" y="2123"/>
                      <a:pt x="689" y="1739"/>
                    </a:cubicBezTo>
                    <a:cubicBezTo>
                      <a:pt x="724" y="1470"/>
                      <a:pt x="921" y="1108"/>
                      <a:pt x="1234" y="1108"/>
                    </a:cubicBezTo>
                    <a:close/>
                    <a:moveTo>
                      <a:pt x="5809" y="1"/>
                    </a:moveTo>
                    <a:cubicBezTo>
                      <a:pt x="5577" y="1"/>
                      <a:pt x="5353" y="107"/>
                      <a:pt x="5190" y="287"/>
                    </a:cubicBezTo>
                    <a:cubicBezTo>
                      <a:pt x="4940" y="572"/>
                      <a:pt x="4821" y="989"/>
                      <a:pt x="4832" y="1358"/>
                    </a:cubicBezTo>
                    <a:cubicBezTo>
                      <a:pt x="4847" y="1926"/>
                      <a:pt x="5159" y="2376"/>
                      <a:pt x="5582" y="2706"/>
                    </a:cubicBezTo>
                    <a:lnTo>
                      <a:pt x="5582" y="2706"/>
                    </a:lnTo>
                    <a:cubicBezTo>
                      <a:pt x="5527" y="2747"/>
                      <a:pt x="5472" y="2786"/>
                      <a:pt x="5416" y="2823"/>
                    </a:cubicBezTo>
                    <a:cubicBezTo>
                      <a:pt x="4701" y="3287"/>
                      <a:pt x="3844" y="3680"/>
                      <a:pt x="2987" y="3715"/>
                    </a:cubicBezTo>
                    <a:cubicBezTo>
                      <a:pt x="2960" y="3716"/>
                      <a:pt x="2933" y="3717"/>
                      <a:pt x="2906" y="3717"/>
                    </a:cubicBezTo>
                    <a:cubicBezTo>
                      <a:pt x="2317" y="3717"/>
                      <a:pt x="1727" y="3507"/>
                      <a:pt x="1295" y="3111"/>
                    </a:cubicBezTo>
                    <a:lnTo>
                      <a:pt x="1295" y="3111"/>
                    </a:lnTo>
                    <a:cubicBezTo>
                      <a:pt x="1729" y="2716"/>
                      <a:pt x="2047" y="2209"/>
                      <a:pt x="1975" y="1620"/>
                    </a:cubicBezTo>
                    <a:cubicBezTo>
                      <a:pt x="1927" y="1215"/>
                      <a:pt x="1689" y="798"/>
                      <a:pt x="1261" y="751"/>
                    </a:cubicBezTo>
                    <a:cubicBezTo>
                      <a:pt x="1236" y="748"/>
                      <a:pt x="1212" y="747"/>
                      <a:pt x="1188" y="747"/>
                    </a:cubicBezTo>
                    <a:cubicBezTo>
                      <a:pt x="770" y="747"/>
                      <a:pt x="444" y="1129"/>
                      <a:pt x="332" y="1489"/>
                    </a:cubicBezTo>
                    <a:cubicBezTo>
                      <a:pt x="201" y="1965"/>
                      <a:pt x="332" y="2489"/>
                      <a:pt x="606" y="2906"/>
                    </a:cubicBezTo>
                    <a:cubicBezTo>
                      <a:pt x="646" y="2973"/>
                      <a:pt x="690" y="3037"/>
                      <a:pt x="737" y="3099"/>
                    </a:cubicBezTo>
                    <a:lnTo>
                      <a:pt x="737" y="3099"/>
                    </a:lnTo>
                    <a:cubicBezTo>
                      <a:pt x="571" y="3215"/>
                      <a:pt x="395" y="3318"/>
                      <a:pt x="213" y="3406"/>
                    </a:cubicBezTo>
                    <a:cubicBezTo>
                      <a:pt x="1" y="3517"/>
                      <a:pt x="106" y="3765"/>
                      <a:pt x="273" y="3765"/>
                    </a:cubicBezTo>
                    <a:cubicBezTo>
                      <a:pt x="303" y="3765"/>
                      <a:pt x="335" y="3757"/>
                      <a:pt x="368" y="3739"/>
                    </a:cubicBezTo>
                    <a:cubicBezTo>
                      <a:pt x="566" y="3639"/>
                      <a:pt x="776" y="3514"/>
                      <a:pt x="977" y="3369"/>
                    </a:cubicBezTo>
                    <a:lnTo>
                      <a:pt x="977" y="3369"/>
                    </a:lnTo>
                    <a:cubicBezTo>
                      <a:pt x="1164" y="3549"/>
                      <a:pt x="1382" y="3701"/>
                      <a:pt x="1618" y="3823"/>
                    </a:cubicBezTo>
                    <a:cubicBezTo>
                      <a:pt x="2016" y="4017"/>
                      <a:pt x="2437" y="4101"/>
                      <a:pt x="2859" y="4101"/>
                    </a:cubicBezTo>
                    <a:cubicBezTo>
                      <a:pt x="3371" y="4101"/>
                      <a:pt x="3886" y="3977"/>
                      <a:pt x="4368" y="3775"/>
                    </a:cubicBezTo>
                    <a:cubicBezTo>
                      <a:pt x="4832" y="3573"/>
                      <a:pt x="5273" y="3358"/>
                      <a:pt x="5678" y="3073"/>
                    </a:cubicBezTo>
                    <a:cubicBezTo>
                      <a:pt x="5749" y="3022"/>
                      <a:pt x="5820" y="2970"/>
                      <a:pt x="5890" y="2916"/>
                    </a:cubicBezTo>
                    <a:lnTo>
                      <a:pt x="5890" y="2916"/>
                    </a:lnTo>
                    <a:cubicBezTo>
                      <a:pt x="6067" y="3021"/>
                      <a:pt x="6254" y="3109"/>
                      <a:pt x="6440" y="3180"/>
                    </a:cubicBezTo>
                    <a:cubicBezTo>
                      <a:pt x="6953" y="3363"/>
                      <a:pt x="7490" y="3455"/>
                      <a:pt x="8028" y="3455"/>
                    </a:cubicBezTo>
                    <a:cubicBezTo>
                      <a:pt x="8538" y="3455"/>
                      <a:pt x="9048" y="3372"/>
                      <a:pt x="9535" y="3204"/>
                    </a:cubicBezTo>
                    <a:cubicBezTo>
                      <a:pt x="9825" y="3100"/>
                      <a:pt x="10113" y="2961"/>
                      <a:pt x="10377" y="2785"/>
                    </a:cubicBezTo>
                    <a:lnTo>
                      <a:pt x="10377" y="2785"/>
                    </a:lnTo>
                    <a:cubicBezTo>
                      <a:pt x="10926" y="3195"/>
                      <a:pt x="11682" y="3319"/>
                      <a:pt x="12375" y="3319"/>
                    </a:cubicBezTo>
                    <a:cubicBezTo>
                      <a:pt x="12482" y="3319"/>
                      <a:pt x="12588" y="3316"/>
                      <a:pt x="12691" y="3311"/>
                    </a:cubicBezTo>
                    <a:cubicBezTo>
                      <a:pt x="13351" y="3274"/>
                      <a:pt x="14131" y="3145"/>
                      <a:pt x="14727" y="2767"/>
                    </a:cubicBezTo>
                    <a:lnTo>
                      <a:pt x="14727" y="2767"/>
                    </a:lnTo>
                    <a:cubicBezTo>
                      <a:pt x="15001" y="3027"/>
                      <a:pt x="15380" y="3179"/>
                      <a:pt x="15750" y="3239"/>
                    </a:cubicBezTo>
                    <a:cubicBezTo>
                      <a:pt x="16016" y="3283"/>
                      <a:pt x="16285" y="3303"/>
                      <a:pt x="16553" y="3303"/>
                    </a:cubicBezTo>
                    <a:cubicBezTo>
                      <a:pt x="16800" y="3303"/>
                      <a:pt x="17046" y="3285"/>
                      <a:pt x="17286" y="3251"/>
                    </a:cubicBezTo>
                    <a:cubicBezTo>
                      <a:pt x="17822" y="3180"/>
                      <a:pt x="18346" y="3061"/>
                      <a:pt x="18846" y="2846"/>
                    </a:cubicBezTo>
                    <a:cubicBezTo>
                      <a:pt x="18925" y="2816"/>
                      <a:pt x="19002" y="2783"/>
                      <a:pt x="19077" y="2746"/>
                    </a:cubicBezTo>
                    <a:lnTo>
                      <a:pt x="19077" y="2746"/>
                    </a:lnTo>
                    <a:cubicBezTo>
                      <a:pt x="19372" y="3081"/>
                      <a:pt x="19735" y="3314"/>
                      <a:pt x="20132" y="3477"/>
                    </a:cubicBezTo>
                    <a:cubicBezTo>
                      <a:pt x="20143" y="3481"/>
                      <a:pt x="20155" y="3482"/>
                      <a:pt x="20167" y="3482"/>
                    </a:cubicBezTo>
                    <a:cubicBezTo>
                      <a:pt x="20245" y="3482"/>
                      <a:pt x="20338" y="3419"/>
                      <a:pt x="20358" y="3346"/>
                    </a:cubicBezTo>
                    <a:cubicBezTo>
                      <a:pt x="20382" y="3239"/>
                      <a:pt x="20322" y="3144"/>
                      <a:pt x="20215" y="3120"/>
                    </a:cubicBezTo>
                    <a:cubicBezTo>
                      <a:pt x="19898" y="3004"/>
                      <a:pt x="19619" y="2803"/>
                      <a:pt x="19393" y="2560"/>
                    </a:cubicBezTo>
                    <a:lnTo>
                      <a:pt x="19393" y="2560"/>
                    </a:lnTo>
                    <a:cubicBezTo>
                      <a:pt x="19575" y="2430"/>
                      <a:pt x="19734" y="2271"/>
                      <a:pt x="19858" y="2072"/>
                    </a:cubicBezTo>
                    <a:cubicBezTo>
                      <a:pt x="20084" y="1739"/>
                      <a:pt x="20144" y="1299"/>
                      <a:pt x="20001" y="918"/>
                    </a:cubicBezTo>
                    <a:cubicBezTo>
                      <a:pt x="19892" y="601"/>
                      <a:pt x="19643" y="315"/>
                      <a:pt x="19291" y="315"/>
                    </a:cubicBezTo>
                    <a:cubicBezTo>
                      <a:pt x="19258" y="315"/>
                      <a:pt x="19225" y="317"/>
                      <a:pt x="19191" y="322"/>
                    </a:cubicBezTo>
                    <a:cubicBezTo>
                      <a:pt x="18727" y="394"/>
                      <a:pt x="18477" y="918"/>
                      <a:pt x="18477" y="1334"/>
                    </a:cubicBezTo>
                    <a:cubicBezTo>
                      <a:pt x="18468" y="1738"/>
                      <a:pt x="18621" y="2121"/>
                      <a:pt x="18845" y="2450"/>
                    </a:cubicBezTo>
                    <a:lnTo>
                      <a:pt x="18845" y="2450"/>
                    </a:lnTo>
                    <a:cubicBezTo>
                      <a:pt x="18686" y="2527"/>
                      <a:pt x="18523" y="2591"/>
                      <a:pt x="18370" y="2644"/>
                    </a:cubicBezTo>
                    <a:cubicBezTo>
                      <a:pt x="17941" y="2787"/>
                      <a:pt x="17477" y="2882"/>
                      <a:pt x="17024" y="2930"/>
                    </a:cubicBezTo>
                    <a:cubicBezTo>
                      <a:pt x="16879" y="2938"/>
                      <a:pt x="16730" y="2943"/>
                      <a:pt x="16579" y="2943"/>
                    </a:cubicBezTo>
                    <a:cubicBezTo>
                      <a:pt x="16298" y="2943"/>
                      <a:pt x="16014" y="2924"/>
                      <a:pt x="15750" y="2870"/>
                    </a:cubicBezTo>
                    <a:cubicBezTo>
                      <a:pt x="15486" y="2808"/>
                      <a:pt x="15234" y="2707"/>
                      <a:pt x="15029" y="2538"/>
                    </a:cubicBezTo>
                    <a:lnTo>
                      <a:pt x="15029" y="2538"/>
                    </a:lnTo>
                    <a:cubicBezTo>
                      <a:pt x="15091" y="2482"/>
                      <a:pt x="15149" y="2422"/>
                      <a:pt x="15203" y="2358"/>
                    </a:cubicBezTo>
                    <a:cubicBezTo>
                      <a:pt x="15489" y="2037"/>
                      <a:pt x="15631" y="1620"/>
                      <a:pt x="15572" y="1179"/>
                    </a:cubicBezTo>
                    <a:cubicBezTo>
                      <a:pt x="15514" y="855"/>
                      <a:pt x="15310" y="452"/>
                      <a:pt x="14937" y="452"/>
                    </a:cubicBezTo>
                    <a:cubicBezTo>
                      <a:pt x="14927" y="452"/>
                      <a:pt x="14916" y="453"/>
                      <a:pt x="14905" y="453"/>
                    </a:cubicBezTo>
                    <a:cubicBezTo>
                      <a:pt x="14441" y="489"/>
                      <a:pt x="14203" y="1025"/>
                      <a:pt x="14191" y="1418"/>
                    </a:cubicBezTo>
                    <a:cubicBezTo>
                      <a:pt x="14169" y="1791"/>
                      <a:pt x="14282" y="2193"/>
                      <a:pt x="14502" y="2503"/>
                    </a:cubicBezTo>
                    <a:lnTo>
                      <a:pt x="14502" y="2503"/>
                    </a:lnTo>
                    <a:cubicBezTo>
                      <a:pt x="14266" y="2644"/>
                      <a:pt x="14001" y="2743"/>
                      <a:pt x="13750" y="2811"/>
                    </a:cubicBezTo>
                    <a:cubicBezTo>
                      <a:pt x="13354" y="2912"/>
                      <a:pt x="12948" y="2971"/>
                      <a:pt x="12542" y="2971"/>
                    </a:cubicBezTo>
                    <a:cubicBezTo>
                      <a:pt x="12472" y="2971"/>
                      <a:pt x="12403" y="2969"/>
                      <a:pt x="12333" y="2965"/>
                    </a:cubicBezTo>
                    <a:cubicBezTo>
                      <a:pt x="11917" y="2953"/>
                      <a:pt x="11500" y="2906"/>
                      <a:pt x="11107" y="2763"/>
                    </a:cubicBezTo>
                    <a:cubicBezTo>
                      <a:pt x="10962" y="2711"/>
                      <a:pt x="10816" y="2641"/>
                      <a:pt x="10683" y="2553"/>
                    </a:cubicBezTo>
                    <a:lnTo>
                      <a:pt x="10683" y="2553"/>
                    </a:lnTo>
                    <a:cubicBezTo>
                      <a:pt x="11035" y="2251"/>
                      <a:pt x="11312" y="1869"/>
                      <a:pt x="11440" y="1406"/>
                    </a:cubicBezTo>
                    <a:cubicBezTo>
                      <a:pt x="11559" y="989"/>
                      <a:pt x="11488" y="525"/>
                      <a:pt x="11107" y="263"/>
                    </a:cubicBezTo>
                    <a:cubicBezTo>
                      <a:pt x="10963" y="157"/>
                      <a:pt x="10787" y="106"/>
                      <a:pt x="10609" y="106"/>
                    </a:cubicBezTo>
                    <a:cubicBezTo>
                      <a:pt x="10447" y="106"/>
                      <a:pt x="10284" y="148"/>
                      <a:pt x="10143" y="227"/>
                    </a:cubicBezTo>
                    <a:cubicBezTo>
                      <a:pt x="9785" y="429"/>
                      <a:pt x="9643" y="846"/>
                      <a:pt x="9619" y="1227"/>
                    </a:cubicBezTo>
                    <a:cubicBezTo>
                      <a:pt x="9607" y="1656"/>
                      <a:pt x="9762" y="2108"/>
                      <a:pt x="10024" y="2442"/>
                    </a:cubicBezTo>
                    <a:cubicBezTo>
                      <a:pt x="10051" y="2476"/>
                      <a:pt x="10079" y="2509"/>
                      <a:pt x="10108" y="2542"/>
                    </a:cubicBezTo>
                    <a:lnTo>
                      <a:pt x="10108" y="2542"/>
                    </a:lnTo>
                    <a:cubicBezTo>
                      <a:pt x="9498" y="2918"/>
                      <a:pt x="8765" y="3080"/>
                      <a:pt x="8064" y="3080"/>
                    </a:cubicBezTo>
                    <a:cubicBezTo>
                      <a:pt x="7974" y="3080"/>
                      <a:pt x="7885" y="3078"/>
                      <a:pt x="7797" y="3073"/>
                    </a:cubicBezTo>
                    <a:cubicBezTo>
                      <a:pt x="7345" y="3049"/>
                      <a:pt x="6904" y="2942"/>
                      <a:pt x="6487" y="2775"/>
                    </a:cubicBezTo>
                    <a:cubicBezTo>
                      <a:pt x="6389" y="2738"/>
                      <a:pt x="6291" y="2695"/>
                      <a:pt x="6196" y="2645"/>
                    </a:cubicBezTo>
                    <a:lnTo>
                      <a:pt x="6196" y="2645"/>
                    </a:lnTo>
                    <a:cubicBezTo>
                      <a:pt x="6347" y="2491"/>
                      <a:pt x="6477" y="2318"/>
                      <a:pt x="6571" y="2120"/>
                    </a:cubicBezTo>
                    <a:cubicBezTo>
                      <a:pt x="6761" y="1751"/>
                      <a:pt x="6809" y="1334"/>
                      <a:pt x="6726" y="929"/>
                    </a:cubicBezTo>
                    <a:cubicBezTo>
                      <a:pt x="6642" y="584"/>
                      <a:pt x="6452" y="215"/>
                      <a:pt x="6130" y="72"/>
                    </a:cubicBezTo>
                    <a:cubicBezTo>
                      <a:pt x="6025" y="23"/>
                      <a:pt x="5916" y="1"/>
                      <a:pt x="58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-2657475" y="1683625"/>
                <a:ext cx="15062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5301" extrusionOk="0">
                    <a:moveTo>
                      <a:pt x="3018" y="1"/>
                    </a:moveTo>
                    <a:cubicBezTo>
                      <a:pt x="2678" y="1"/>
                      <a:pt x="2332" y="67"/>
                      <a:pt x="2000" y="205"/>
                    </a:cubicBezTo>
                    <a:cubicBezTo>
                      <a:pt x="643" y="764"/>
                      <a:pt x="0" y="2312"/>
                      <a:pt x="560" y="3658"/>
                    </a:cubicBezTo>
                    <a:cubicBezTo>
                      <a:pt x="982" y="4683"/>
                      <a:pt x="1975" y="5300"/>
                      <a:pt x="3015" y="5300"/>
                    </a:cubicBezTo>
                    <a:cubicBezTo>
                      <a:pt x="3353" y="5300"/>
                      <a:pt x="3695" y="5235"/>
                      <a:pt x="4024" y="5098"/>
                    </a:cubicBezTo>
                    <a:cubicBezTo>
                      <a:pt x="5382" y="4539"/>
                      <a:pt x="6025" y="2991"/>
                      <a:pt x="5465" y="1633"/>
                    </a:cubicBezTo>
                    <a:cubicBezTo>
                      <a:pt x="5044" y="611"/>
                      <a:pt x="4055" y="1"/>
                      <a:pt x="3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-2620875" y="1726850"/>
                <a:ext cx="5412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008" extrusionOk="0">
                    <a:moveTo>
                      <a:pt x="284" y="0"/>
                    </a:moveTo>
                    <a:cubicBezTo>
                      <a:pt x="134" y="0"/>
                      <a:pt x="0" y="190"/>
                      <a:pt x="131" y="321"/>
                    </a:cubicBezTo>
                    <a:lnTo>
                      <a:pt x="1775" y="1952"/>
                    </a:lnTo>
                    <a:cubicBezTo>
                      <a:pt x="1810" y="1991"/>
                      <a:pt x="1852" y="2007"/>
                      <a:pt x="1894" y="2007"/>
                    </a:cubicBezTo>
                    <a:cubicBezTo>
                      <a:pt x="2032" y="2007"/>
                      <a:pt x="2165" y="1828"/>
                      <a:pt x="2036" y="1690"/>
                    </a:cubicBezTo>
                    <a:lnTo>
                      <a:pt x="405" y="47"/>
                    </a:lnTo>
                    <a:cubicBezTo>
                      <a:pt x="367" y="14"/>
                      <a:pt x="325" y="0"/>
                      <a:pt x="28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-2620825" y="1726850"/>
                <a:ext cx="54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06" extrusionOk="0">
                    <a:moveTo>
                      <a:pt x="1883" y="0"/>
                    </a:moveTo>
                    <a:cubicBezTo>
                      <a:pt x="1844" y="0"/>
                      <a:pt x="1806" y="14"/>
                      <a:pt x="1773" y="47"/>
                    </a:cubicBezTo>
                    <a:lnTo>
                      <a:pt x="129" y="1690"/>
                    </a:lnTo>
                    <a:cubicBezTo>
                      <a:pt x="0" y="1819"/>
                      <a:pt x="128" y="2006"/>
                      <a:pt x="276" y="2006"/>
                    </a:cubicBezTo>
                    <a:cubicBezTo>
                      <a:pt x="318" y="2006"/>
                      <a:pt x="363" y="1990"/>
                      <a:pt x="403" y="1952"/>
                    </a:cubicBezTo>
                    <a:lnTo>
                      <a:pt x="2034" y="321"/>
                    </a:lnTo>
                    <a:cubicBezTo>
                      <a:pt x="2165" y="190"/>
                      <a:pt x="2024" y="0"/>
                      <a:pt x="188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-2136000" y="1683675"/>
                <a:ext cx="150350" cy="132475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299" extrusionOk="0">
                    <a:moveTo>
                      <a:pt x="3010" y="1"/>
                    </a:moveTo>
                    <a:cubicBezTo>
                      <a:pt x="1968" y="1"/>
                      <a:pt x="983" y="616"/>
                      <a:pt x="560" y="1631"/>
                    </a:cubicBezTo>
                    <a:cubicBezTo>
                      <a:pt x="1" y="2989"/>
                      <a:pt x="644" y="4537"/>
                      <a:pt x="2001" y="5096"/>
                    </a:cubicBezTo>
                    <a:cubicBezTo>
                      <a:pt x="2331" y="5233"/>
                      <a:pt x="2673" y="5298"/>
                      <a:pt x="3010" y="5298"/>
                    </a:cubicBezTo>
                    <a:cubicBezTo>
                      <a:pt x="4046" y="5298"/>
                      <a:pt x="5031" y="4683"/>
                      <a:pt x="5454" y="3667"/>
                    </a:cubicBezTo>
                    <a:cubicBezTo>
                      <a:pt x="6013" y="2310"/>
                      <a:pt x="5370" y="762"/>
                      <a:pt x="4025" y="203"/>
                    </a:cubicBezTo>
                    <a:cubicBezTo>
                      <a:pt x="3692" y="66"/>
                      <a:pt x="3348" y="1"/>
                      <a:pt x="3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-2076125" y="1726850"/>
                <a:ext cx="54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06" extrusionOk="0">
                    <a:moveTo>
                      <a:pt x="1893" y="0"/>
                    </a:moveTo>
                    <a:cubicBezTo>
                      <a:pt x="1853" y="0"/>
                      <a:pt x="1811" y="14"/>
                      <a:pt x="1773" y="47"/>
                    </a:cubicBezTo>
                    <a:lnTo>
                      <a:pt x="130" y="1690"/>
                    </a:lnTo>
                    <a:cubicBezTo>
                      <a:pt x="1" y="1819"/>
                      <a:pt x="129" y="2006"/>
                      <a:pt x="276" y="2006"/>
                    </a:cubicBezTo>
                    <a:cubicBezTo>
                      <a:pt x="319" y="2006"/>
                      <a:pt x="363" y="1990"/>
                      <a:pt x="404" y="1952"/>
                    </a:cubicBezTo>
                    <a:lnTo>
                      <a:pt x="2035" y="321"/>
                    </a:lnTo>
                    <a:cubicBezTo>
                      <a:pt x="2166" y="190"/>
                      <a:pt x="2039" y="0"/>
                      <a:pt x="189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6"/>
              <p:cNvSpPr/>
              <p:nvPr/>
            </p:nvSpPr>
            <p:spPr>
              <a:xfrm>
                <a:off x="-2076100" y="1726850"/>
                <a:ext cx="543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008" extrusionOk="0">
                    <a:moveTo>
                      <a:pt x="292" y="0"/>
                    </a:moveTo>
                    <a:cubicBezTo>
                      <a:pt x="140" y="0"/>
                      <a:pt x="0" y="190"/>
                      <a:pt x="141" y="321"/>
                    </a:cubicBezTo>
                    <a:lnTo>
                      <a:pt x="1784" y="1952"/>
                    </a:lnTo>
                    <a:cubicBezTo>
                      <a:pt x="1822" y="1991"/>
                      <a:pt x="1866" y="2007"/>
                      <a:pt x="1908" y="2007"/>
                    </a:cubicBezTo>
                    <a:cubicBezTo>
                      <a:pt x="2049" y="2007"/>
                      <a:pt x="2174" y="1828"/>
                      <a:pt x="2046" y="1690"/>
                    </a:cubicBezTo>
                    <a:lnTo>
                      <a:pt x="415" y="47"/>
                    </a:lnTo>
                    <a:cubicBezTo>
                      <a:pt x="376" y="14"/>
                      <a:pt x="334" y="0"/>
                      <a:pt x="29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6"/>
              <p:cNvSpPr/>
              <p:nvPr/>
            </p:nvSpPr>
            <p:spPr>
              <a:xfrm>
                <a:off x="-2559550" y="1509250"/>
                <a:ext cx="478050" cy="498325"/>
              </a:xfrm>
              <a:custGeom>
                <a:avLst/>
                <a:gdLst/>
                <a:ahLst/>
                <a:cxnLst/>
                <a:rect l="l" t="t" r="r" b="b"/>
                <a:pathLst>
                  <a:path w="19122" h="19933" extrusionOk="0">
                    <a:moveTo>
                      <a:pt x="7120" y="0"/>
                    </a:moveTo>
                    <a:cubicBezTo>
                      <a:pt x="5156" y="0"/>
                      <a:pt x="3370" y="810"/>
                      <a:pt x="2084" y="2084"/>
                    </a:cubicBezTo>
                    <a:cubicBezTo>
                      <a:pt x="786" y="3382"/>
                      <a:pt x="0" y="5156"/>
                      <a:pt x="0" y="7120"/>
                    </a:cubicBezTo>
                    <a:lnTo>
                      <a:pt x="0" y="10228"/>
                    </a:lnTo>
                    <a:cubicBezTo>
                      <a:pt x="0" y="15478"/>
                      <a:pt x="4179" y="19860"/>
                      <a:pt x="9442" y="19931"/>
                    </a:cubicBezTo>
                    <a:cubicBezTo>
                      <a:pt x="9485" y="19932"/>
                      <a:pt x="9529" y="19932"/>
                      <a:pt x="9572" y="19932"/>
                    </a:cubicBezTo>
                    <a:cubicBezTo>
                      <a:pt x="14847" y="19932"/>
                      <a:pt x="19122" y="15649"/>
                      <a:pt x="19122" y="10382"/>
                    </a:cubicBezTo>
                    <a:lnTo>
                      <a:pt x="19122" y="7120"/>
                    </a:lnTo>
                    <a:cubicBezTo>
                      <a:pt x="19122" y="5394"/>
                      <a:pt x="18514" y="3834"/>
                      <a:pt x="17502" y="2596"/>
                    </a:cubicBezTo>
                    <a:cubicBezTo>
                      <a:pt x="16193" y="1012"/>
                      <a:pt x="14216" y="0"/>
                      <a:pt x="1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-2342275" y="1800050"/>
                <a:ext cx="500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489" fill="none" extrusionOk="0">
                    <a:moveTo>
                      <a:pt x="2001" y="739"/>
                    </a:moveTo>
                    <a:cubicBezTo>
                      <a:pt x="2001" y="1156"/>
                      <a:pt x="1549" y="1489"/>
                      <a:pt x="1001" y="1489"/>
                    </a:cubicBezTo>
                    <a:cubicBezTo>
                      <a:pt x="453" y="1489"/>
                      <a:pt x="1" y="1156"/>
                      <a:pt x="1" y="739"/>
                    </a:cubicBezTo>
                    <a:cubicBezTo>
                      <a:pt x="1" y="322"/>
                      <a:pt x="453" y="1"/>
                      <a:pt x="1001" y="1"/>
                    </a:cubicBezTo>
                    <a:cubicBezTo>
                      <a:pt x="1549" y="1"/>
                      <a:pt x="2001" y="322"/>
                      <a:pt x="2001" y="739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-2415500" y="1824175"/>
                <a:ext cx="28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84" fill="none" extrusionOk="0">
                    <a:moveTo>
                      <a:pt x="1" y="976"/>
                    </a:moveTo>
                    <a:cubicBezTo>
                      <a:pt x="1" y="976"/>
                      <a:pt x="941" y="1084"/>
                      <a:pt x="1156" y="0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-2248200" y="1824175"/>
                <a:ext cx="291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84" fill="none" extrusionOk="0">
                    <a:moveTo>
                      <a:pt x="1167" y="976"/>
                    </a:moveTo>
                    <a:cubicBezTo>
                      <a:pt x="1167" y="976"/>
                      <a:pt x="226" y="1084"/>
                      <a:pt x="0" y="0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-2407450" y="1841425"/>
                <a:ext cx="182775" cy="112250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4490" extrusionOk="0">
                    <a:moveTo>
                      <a:pt x="441" y="1"/>
                    </a:moveTo>
                    <a:cubicBezTo>
                      <a:pt x="441" y="1"/>
                      <a:pt x="0" y="4489"/>
                      <a:pt x="3608" y="4489"/>
                    </a:cubicBezTo>
                    <a:cubicBezTo>
                      <a:pt x="7311" y="4489"/>
                      <a:pt x="6775" y="1"/>
                      <a:pt x="6775" y="1"/>
                    </a:cubicBezTo>
                    <a:lnTo>
                      <a:pt x="6775" y="1"/>
                    </a:lnTo>
                    <a:cubicBezTo>
                      <a:pt x="5727" y="810"/>
                      <a:pt x="4674" y="1080"/>
                      <a:pt x="3736" y="1080"/>
                    </a:cubicBezTo>
                    <a:cubicBezTo>
                      <a:pt x="1859" y="1080"/>
                      <a:pt x="441" y="1"/>
                      <a:pt x="44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-2369050" y="1892625"/>
                <a:ext cx="1000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2763" extrusionOk="0">
                    <a:moveTo>
                      <a:pt x="1179" y="0"/>
                    </a:moveTo>
                    <a:cubicBezTo>
                      <a:pt x="95" y="0"/>
                      <a:pt x="0" y="2251"/>
                      <a:pt x="0" y="2251"/>
                    </a:cubicBezTo>
                    <a:cubicBezTo>
                      <a:pt x="0" y="2251"/>
                      <a:pt x="703" y="2763"/>
                      <a:pt x="2012" y="2763"/>
                    </a:cubicBezTo>
                    <a:cubicBezTo>
                      <a:pt x="3322" y="2763"/>
                      <a:pt x="4001" y="2251"/>
                      <a:pt x="4001" y="2251"/>
                    </a:cubicBezTo>
                    <a:cubicBezTo>
                      <a:pt x="4001" y="2251"/>
                      <a:pt x="3917" y="0"/>
                      <a:pt x="2834" y="0"/>
                    </a:cubicBezTo>
                    <a:cubicBezTo>
                      <a:pt x="2239" y="0"/>
                      <a:pt x="2060" y="548"/>
                      <a:pt x="2000" y="774"/>
                    </a:cubicBezTo>
                    <a:cubicBezTo>
                      <a:pt x="1953" y="548"/>
                      <a:pt x="1762" y="0"/>
                      <a:pt x="1179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-2476800" y="1694675"/>
                <a:ext cx="76500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5002" extrusionOk="0">
                    <a:moveTo>
                      <a:pt x="1560" y="1"/>
                    </a:moveTo>
                    <a:cubicBezTo>
                      <a:pt x="691" y="1"/>
                      <a:pt x="0" y="1120"/>
                      <a:pt x="0" y="2501"/>
                    </a:cubicBezTo>
                    <a:cubicBezTo>
                      <a:pt x="0" y="3882"/>
                      <a:pt x="691" y="5001"/>
                      <a:pt x="1560" y="5001"/>
                    </a:cubicBezTo>
                    <a:cubicBezTo>
                      <a:pt x="2274" y="5001"/>
                      <a:pt x="2870" y="4239"/>
                      <a:pt x="3060" y="3204"/>
                    </a:cubicBezTo>
                    <a:lnTo>
                      <a:pt x="1524" y="2489"/>
                    </a:lnTo>
                    <a:lnTo>
                      <a:pt x="3060" y="1799"/>
                    </a:lnTo>
                    <a:cubicBezTo>
                      <a:pt x="2870" y="763"/>
                      <a:pt x="2274" y="1"/>
                      <a:pt x="15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6"/>
              <p:cNvSpPr/>
              <p:nvPr/>
            </p:nvSpPr>
            <p:spPr>
              <a:xfrm>
                <a:off x="-2242250" y="1694675"/>
                <a:ext cx="7682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5002" extrusionOk="0">
                    <a:moveTo>
                      <a:pt x="1572" y="1"/>
                    </a:moveTo>
                    <a:cubicBezTo>
                      <a:pt x="703" y="1"/>
                      <a:pt x="0" y="1120"/>
                      <a:pt x="0" y="2501"/>
                    </a:cubicBezTo>
                    <a:cubicBezTo>
                      <a:pt x="0" y="3882"/>
                      <a:pt x="703" y="5001"/>
                      <a:pt x="1572" y="5001"/>
                    </a:cubicBezTo>
                    <a:cubicBezTo>
                      <a:pt x="2286" y="5001"/>
                      <a:pt x="2882" y="4239"/>
                      <a:pt x="3072" y="3204"/>
                    </a:cubicBezTo>
                    <a:lnTo>
                      <a:pt x="1536" y="2489"/>
                    </a:lnTo>
                    <a:lnTo>
                      <a:pt x="3072" y="1799"/>
                    </a:lnTo>
                    <a:cubicBezTo>
                      <a:pt x="2882" y="763"/>
                      <a:pt x="2286" y="1"/>
                      <a:pt x="1572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6"/>
              <p:cNvSpPr/>
              <p:nvPr/>
            </p:nvSpPr>
            <p:spPr>
              <a:xfrm>
                <a:off x="-2562525" y="1687250"/>
                <a:ext cx="7450" cy="1226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906" fill="none" extrusionOk="0">
                    <a:moveTo>
                      <a:pt x="131" y="0"/>
                    </a:moveTo>
                    <a:cubicBezTo>
                      <a:pt x="131" y="0"/>
                      <a:pt x="0" y="3989"/>
                      <a:pt x="298" y="4906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6"/>
              <p:cNvSpPr/>
              <p:nvPr/>
            </p:nvSpPr>
            <p:spPr>
              <a:xfrm>
                <a:off x="-2086275" y="1687250"/>
                <a:ext cx="7450" cy="1226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906" fill="none" extrusionOk="0">
                    <a:moveTo>
                      <a:pt x="167" y="0"/>
                    </a:moveTo>
                    <a:cubicBezTo>
                      <a:pt x="167" y="0"/>
                      <a:pt x="298" y="3989"/>
                      <a:pt x="0" y="4906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6"/>
              <p:cNvSpPr/>
              <p:nvPr/>
            </p:nvSpPr>
            <p:spPr>
              <a:xfrm>
                <a:off x="-2658075" y="1324775"/>
                <a:ext cx="295600" cy="2367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469" extrusionOk="0">
                    <a:moveTo>
                      <a:pt x="6717" y="0"/>
                    </a:moveTo>
                    <a:cubicBezTo>
                      <a:pt x="5713" y="0"/>
                      <a:pt x="4652" y="273"/>
                      <a:pt x="3667" y="843"/>
                    </a:cubicBezTo>
                    <a:cubicBezTo>
                      <a:pt x="1084" y="2331"/>
                      <a:pt x="0" y="5272"/>
                      <a:pt x="1250" y="7427"/>
                    </a:cubicBezTo>
                    <a:cubicBezTo>
                      <a:pt x="2017" y="8753"/>
                      <a:pt x="3494" y="9468"/>
                      <a:pt x="5118" y="9468"/>
                    </a:cubicBezTo>
                    <a:cubicBezTo>
                      <a:pt x="6119" y="9468"/>
                      <a:pt x="7176" y="9197"/>
                      <a:pt x="8156" y="8629"/>
                    </a:cubicBezTo>
                    <a:cubicBezTo>
                      <a:pt x="10740" y="7141"/>
                      <a:pt x="11823" y="4188"/>
                      <a:pt x="10573" y="2033"/>
                    </a:cubicBezTo>
                    <a:cubicBezTo>
                      <a:pt x="9809" y="710"/>
                      <a:pt x="8337" y="0"/>
                      <a:pt x="6717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6"/>
              <p:cNvSpPr/>
              <p:nvPr/>
            </p:nvSpPr>
            <p:spPr>
              <a:xfrm>
                <a:off x="-2280350" y="1324775"/>
                <a:ext cx="295300" cy="2368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9472" extrusionOk="0">
                    <a:moveTo>
                      <a:pt x="5109" y="1"/>
                    </a:moveTo>
                    <a:cubicBezTo>
                      <a:pt x="3487" y="1"/>
                      <a:pt x="2011" y="714"/>
                      <a:pt x="1238" y="2045"/>
                    </a:cubicBezTo>
                    <a:cubicBezTo>
                      <a:pt x="0" y="4188"/>
                      <a:pt x="1084" y="7141"/>
                      <a:pt x="3655" y="8629"/>
                    </a:cubicBezTo>
                    <a:cubicBezTo>
                      <a:pt x="4643" y="9198"/>
                      <a:pt x="5706" y="9471"/>
                      <a:pt x="6710" y="9471"/>
                    </a:cubicBezTo>
                    <a:cubicBezTo>
                      <a:pt x="8334" y="9471"/>
                      <a:pt x="9808" y="8758"/>
                      <a:pt x="10573" y="7427"/>
                    </a:cubicBezTo>
                    <a:cubicBezTo>
                      <a:pt x="11811" y="5284"/>
                      <a:pt x="10728" y="2331"/>
                      <a:pt x="8156" y="843"/>
                    </a:cubicBezTo>
                    <a:cubicBezTo>
                      <a:pt x="7173" y="274"/>
                      <a:pt x="6113" y="1"/>
                      <a:pt x="5109" y="1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6"/>
              <p:cNvSpPr/>
              <p:nvPr/>
            </p:nvSpPr>
            <p:spPr>
              <a:xfrm>
                <a:off x="-2575625" y="1432075"/>
                <a:ext cx="511400" cy="307275"/>
              </a:xfrm>
              <a:custGeom>
                <a:avLst/>
                <a:gdLst/>
                <a:ahLst/>
                <a:cxnLst/>
                <a:rect l="l" t="t" r="r" b="b"/>
                <a:pathLst>
                  <a:path w="20456" h="12291" extrusionOk="0">
                    <a:moveTo>
                      <a:pt x="10145" y="0"/>
                    </a:moveTo>
                    <a:cubicBezTo>
                      <a:pt x="7382" y="0"/>
                      <a:pt x="4626" y="906"/>
                      <a:pt x="2608" y="2766"/>
                    </a:cubicBezTo>
                    <a:cubicBezTo>
                      <a:pt x="869" y="4361"/>
                      <a:pt x="167" y="6540"/>
                      <a:pt x="84" y="8850"/>
                    </a:cubicBezTo>
                    <a:cubicBezTo>
                      <a:pt x="84" y="8850"/>
                      <a:pt x="0" y="10862"/>
                      <a:pt x="619" y="12291"/>
                    </a:cubicBezTo>
                    <a:cubicBezTo>
                      <a:pt x="619" y="12291"/>
                      <a:pt x="2310" y="9386"/>
                      <a:pt x="5465" y="9219"/>
                    </a:cubicBezTo>
                    <a:cubicBezTo>
                      <a:pt x="8620" y="9064"/>
                      <a:pt x="14383" y="9540"/>
                      <a:pt x="16395" y="5790"/>
                    </a:cubicBezTo>
                    <a:cubicBezTo>
                      <a:pt x="16395" y="5790"/>
                      <a:pt x="17383" y="9124"/>
                      <a:pt x="18383" y="10493"/>
                    </a:cubicBezTo>
                    <a:cubicBezTo>
                      <a:pt x="19396" y="11874"/>
                      <a:pt x="19824" y="12291"/>
                      <a:pt x="19824" y="12291"/>
                    </a:cubicBezTo>
                    <a:cubicBezTo>
                      <a:pt x="20455" y="10862"/>
                      <a:pt x="20360" y="8850"/>
                      <a:pt x="20360" y="8850"/>
                    </a:cubicBezTo>
                    <a:cubicBezTo>
                      <a:pt x="20324" y="6123"/>
                      <a:pt x="19193" y="3623"/>
                      <a:pt x="16931" y="2051"/>
                    </a:cubicBezTo>
                    <a:cubicBezTo>
                      <a:pt x="14991" y="695"/>
                      <a:pt x="12565" y="0"/>
                      <a:pt x="10145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>
                <a:off x="-2262200" y="1437800"/>
                <a:ext cx="175950" cy="124450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4978" fill="none" extrusionOk="0">
                    <a:moveTo>
                      <a:pt x="7037" y="4978"/>
                    </a:moveTo>
                    <a:cubicBezTo>
                      <a:pt x="6478" y="3739"/>
                      <a:pt x="5596" y="2656"/>
                      <a:pt x="4406" y="1822"/>
                    </a:cubicBezTo>
                    <a:cubicBezTo>
                      <a:pt x="3108" y="918"/>
                      <a:pt x="1596" y="298"/>
                      <a:pt x="1" y="1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6"/>
              <p:cNvSpPr/>
              <p:nvPr/>
            </p:nvSpPr>
            <p:spPr>
              <a:xfrm>
                <a:off x="-2552425" y="1437800"/>
                <a:ext cx="1711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4871" fill="none" extrusionOk="0">
                    <a:moveTo>
                      <a:pt x="6847" y="1"/>
                    </a:moveTo>
                    <a:cubicBezTo>
                      <a:pt x="4930" y="382"/>
                      <a:pt x="3120" y="1227"/>
                      <a:pt x="1692" y="2537"/>
                    </a:cubicBezTo>
                    <a:cubicBezTo>
                      <a:pt x="953" y="3215"/>
                      <a:pt x="406" y="4013"/>
                      <a:pt x="1" y="4870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2" name="Google Shape;862;p36"/>
            <p:cNvSpPr/>
            <p:nvPr/>
          </p:nvSpPr>
          <p:spPr>
            <a:xfrm>
              <a:off x="8536925" y="3552900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471075" y="67952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4" name="Google Shape;864;p36"/>
            <p:cNvGrpSpPr/>
            <p:nvPr/>
          </p:nvGrpSpPr>
          <p:grpSpPr>
            <a:xfrm rot="3022802">
              <a:off x="7292722" y="2474660"/>
              <a:ext cx="322404" cy="400080"/>
              <a:chOff x="6322500" y="3044550"/>
              <a:chExt cx="322400" cy="400075"/>
            </a:xfrm>
          </p:grpSpPr>
          <p:sp>
            <p:nvSpPr>
              <p:cNvPr id="865" name="Google Shape;865;p36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6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6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6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9" name="Google Shape;869;p36"/>
            <p:cNvSpPr/>
            <p:nvPr/>
          </p:nvSpPr>
          <p:spPr>
            <a:xfrm>
              <a:off x="6776025" y="2116075"/>
              <a:ext cx="195275" cy="195275"/>
            </a:xfrm>
            <a:custGeom>
              <a:avLst/>
              <a:gdLst/>
              <a:ahLst/>
              <a:cxnLst/>
              <a:rect l="l" t="t" r="r" b="b"/>
              <a:pathLst>
                <a:path w="7811" h="7811" fill="none" extrusionOk="0">
                  <a:moveTo>
                    <a:pt x="3917" y="0"/>
                  </a:moveTo>
                  <a:lnTo>
                    <a:pt x="4679" y="3143"/>
                  </a:lnTo>
                  <a:lnTo>
                    <a:pt x="7811" y="3894"/>
                  </a:lnTo>
                  <a:lnTo>
                    <a:pt x="4679" y="4667"/>
                  </a:lnTo>
                  <a:lnTo>
                    <a:pt x="3917" y="7811"/>
                  </a:lnTo>
                  <a:lnTo>
                    <a:pt x="3143" y="4667"/>
                  </a:lnTo>
                  <a:lnTo>
                    <a:pt x="0" y="3894"/>
                  </a:lnTo>
                  <a:lnTo>
                    <a:pt x="3143" y="3143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1726100" y="448857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1699550" y="3175863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1026975" y="2512513"/>
              <a:ext cx="134850" cy="118450"/>
            </a:xfrm>
            <a:custGeom>
              <a:avLst/>
              <a:gdLst/>
              <a:ahLst/>
              <a:cxnLst/>
              <a:rect l="l" t="t" r="r" b="b"/>
              <a:pathLst>
                <a:path w="5394" h="4738" extrusionOk="0">
                  <a:moveTo>
                    <a:pt x="2696" y="1"/>
                  </a:moveTo>
                  <a:cubicBezTo>
                    <a:pt x="2270" y="1"/>
                    <a:pt x="1840" y="116"/>
                    <a:pt x="1453" y="357"/>
                  </a:cubicBezTo>
                  <a:cubicBezTo>
                    <a:pt x="345" y="1048"/>
                    <a:pt x="0" y="2512"/>
                    <a:pt x="691" y="3619"/>
                  </a:cubicBezTo>
                  <a:cubicBezTo>
                    <a:pt x="1140" y="4340"/>
                    <a:pt x="1912" y="4738"/>
                    <a:pt x="2704" y="4738"/>
                  </a:cubicBezTo>
                  <a:cubicBezTo>
                    <a:pt x="3130" y="4738"/>
                    <a:pt x="3562" y="4623"/>
                    <a:pt x="3953" y="4381"/>
                  </a:cubicBezTo>
                  <a:cubicBezTo>
                    <a:pt x="5060" y="3691"/>
                    <a:pt x="5394" y="2238"/>
                    <a:pt x="4715" y="1119"/>
                  </a:cubicBezTo>
                  <a:cubicBezTo>
                    <a:pt x="4266" y="399"/>
                    <a:pt x="3489" y="1"/>
                    <a:pt x="2696" y="1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918475" y="4031813"/>
              <a:ext cx="134850" cy="118450"/>
            </a:xfrm>
            <a:custGeom>
              <a:avLst/>
              <a:gdLst/>
              <a:ahLst/>
              <a:cxnLst/>
              <a:rect l="l" t="t" r="r" b="b"/>
              <a:pathLst>
                <a:path w="5394" h="4738" extrusionOk="0">
                  <a:moveTo>
                    <a:pt x="2696" y="1"/>
                  </a:moveTo>
                  <a:cubicBezTo>
                    <a:pt x="2270" y="1"/>
                    <a:pt x="1840" y="116"/>
                    <a:pt x="1453" y="357"/>
                  </a:cubicBezTo>
                  <a:cubicBezTo>
                    <a:pt x="345" y="1048"/>
                    <a:pt x="0" y="2512"/>
                    <a:pt x="691" y="3619"/>
                  </a:cubicBezTo>
                  <a:cubicBezTo>
                    <a:pt x="1140" y="4340"/>
                    <a:pt x="1912" y="4738"/>
                    <a:pt x="2704" y="4738"/>
                  </a:cubicBezTo>
                  <a:cubicBezTo>
                    <a:pt x="3130" y="4738"/>
                    <a:pt x="3562" y="4623"/>
                    <a:pt x="3953" y="4381"/>
                  </a:cubicBezTo>
                  <a:cubicBezTo>
                    <a:pt x="5060" y="3691"/>
                    <a:pt x="5394" y="2238"/>
                    <a:pt x="4715" y="1119"/>
                  </a:cubicBezTo>
                  <a:cubicBezTo>
                    <a:pt x="4266" y="399"/>
                    <a:pt x="3489" y="1"/>
                    <a:pt x="2696" y="1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6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875" name="Google Shape;875;p36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wlby One"/>
              <a:buNone/>
              <a:defRPr sz="28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○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■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○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■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○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■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61" r:id="rId4"/>
    <p:sldLayoutId id="2147483666" r:id="rId5"/>
    <p:sldLayoutId id="2147483671" r:id="rId6"/>
    <p:sldLayoutId id="2147483680" r:id="rId7"/>
    <p:sldLayoutId id="2147483681" r:id="rId8"/>
    <p:sldLayoutId id="2147483682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jf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6.mp3"/><Relationship Id="rId7" Type="http://schemas.openxmlformats.org/officeDocument/2006/relationships/audio" Target="../media/audio1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audio" Target="../media/media6.mp3"/><Relationship Id="rId9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3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1.wmf"/><Relationship Id="rId5" Type="http://schemas.openxmlformats.org/officeDocument/2006/relationships/audio" Target="../media/audio5.wav"/><Relationship Id="rId10" Type="http://schemas.openxmlformats.org/officeDocument/2006/relationships/image" Target="../media/image20.e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3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1.wmf"/><Relationship Id="rId5" Type="http://schemas.openxmlformats.org/officeDocument/2006/relationships/audio" Target="../media/audio5.wav"/><Relationship Id="rId10" Type="http://schemas.openxmlformats.org/officeDocument/2006/relationships/image" Target="../media/image20.e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3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1.wmf"/><Relationship Id="rId5" Type="http://schemas.openxmlformats.org/officeDocument/2006/relationships/audio" Target="../media/audio5.wav"/><Relationship Id="rId10" Type="http://schemas.openxmlformats.org/officeDocument/2006/relationships/image" Target="../media/image20.e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3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1.wmf"/><Relationship Id="rId5" Type="http://schemas.openxmlformats.org/officeDocument/2006/relationships/audio" Target="../media/audio5.wav"/><Relationship Id="rId10" Type="http://schemas.openxmlformats.org/officeDocument/2006/relationships/image" Target="../media/image20.e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3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1.wmf"/><Relationship Id="rId5" Type="http://schemas.openxmlformats.org/officeDocument/2006/relationships/audio" Target="../media/audio5.wav"/><Relationship Id="rId10" Type="http://schemas.openxmlformats.org/officeDocument/2006/relationships/image" Target="../media/image20.e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1" name="Google Shape;3701;p70"/>
          <p:cNvGrpSpPr/>
          <p:nvPr/>
        </p:nvGrpSpPr>
        <p:grpSpPr>
          <a:xfrm flipH="1">
            <a:off x="901126" y="3710331"/>
            <a:ext cx="4244227" cy="1070729"/>
            <a:chOff x="2972000" y="3539931"/>
            <a:chExt cx="5356843" cy="1351419"/>
          </a:xfrm>
        </p:grpSpPr>
        <p:sp>
          <p:nvSpPr>
            <p:cNvPr id="3702" name="Google Shape;3702;p70"/>
            <p:cNvSpPr/>
            <p:nvPr/>
          </p:nvSpPr>
          <p:spPr>
            <a:xfrm rot="10800000" flipH="1">
              <a:off x="2972000" y="3771905"/>
              <a:ext cx="5356843" cy="1119445"/>
            </a:xfrm>
            <a:custGeom>
              <a:avLst/>
              <a:gdLst/>
              <a:ahLst/>
              <a:cxnLst/>
              <a:rect l="l" t="t" r="r" b="b"/>
              <a:pathLst>
                <a:path w="156507" h="32706" extrusionOk="0">
                  <a:moveTo>
                    <a:pt x="0" y="0"/>
                  </a:moveTo>
                  <a:cubicBezTo>
                    <a:pt x="4919" y="3279"/>
                    <a:pt x="10806" y="4813"/>
                    <a:pt x="16065" y="7514"/>
                  </a:cubicBezTo>
                  <a:cubicBezTo>
                    <a:pt x="24589" y="11891"/>
                    <a:pt x="31893" y="20427"/>
                    <a:pt x="41459" y="20989"/>
                  </a:cubicBezTo>
                  <a:cubicBezTo>
                    <a:pt x="53839" y="21717"/>
                    <a:pt x="65081" y="11259"/>
                    <a:pt x="77476" y="11660"/>
                  </a:cubicBezTo>
                  <a:cubicBezTo>
                    <a:pt x="82472" y="11822"/>
                    <a:pt x="88475" y="12530"/>
                    <a:pt x="91728" y="16325"/>
                  </a:cubicBezTo>
                  <a:cubicBezTo>
                    <a:pt x="94824" y="19936"/>
                    <a:pt x="95361" y="25399"/>
                    <a:pt x="98724" y="28762"/>
                  </a:cubicBezTo>
                  <a:cubicBezTo>
                    <a:pt x="101971" y="32009"/>
                    <a:pt x="107351" y="32466"/>
                    <a:pt x="111939" y="32649"/>
                  </a:cubicBezTo>
                  <a:cubicBezTo>
                    <a:pt x="123261" y="33102"/>
                    <a:pt x="135858" y="27685"/>
                    <a:pt x="143033" y="18916"/>
                  </a:cubicBezTo>
                  <a:cubicBezTo>
                    <a:pt x="147935" y="12925"/>
                    <a:pt x="151033" y="5474"/>
                    <a:pt x="156507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03" name="Google Shape;3703;p70"/>
            <p:cNvGrpSpPr/>
            <p:nvPr/>
          </p:nvGrpSpPr>
          <p:grpSpPr>
            <a:xfrm rot="-456067">
              <a:off x="7413430" y="3574180"/>
              <a:ext cx="581447" cy="957366"/>
              <a:chOff x="6628200" y="3885125"/>
              <a:chExt cx="473300" cy="779300"/>
            </a:xfrm>
          </p:grpSpPr>
          <p:sp>
            <p:nvSpPr>
              <p:cNvPr id="3704" name="Google Shape;3704;p70"/>
              <p:cNvSpPr/>
              <p:nvPr/>
            </p:nvSpPr>
            <p:spPr>
              <a:xfrm>
                <a:off x="6759175" y="4452175"/>
                <a:ext cx="21135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2989" extrusionOk="0">
                    <a:moveTo>
                      <a:pt x="0" y="0"/>
                    </a:moveTo>
                    <a:lnTo>
                      <a:pt x="0" y="1881"/>
                    </a:lnTo>
                    <a:cubicBezTo>
                      <a:pt x="0" y="1881"/>
                      <a:pt x="1405" y="2989"/>
                      <a:pt x="4227" y="2989"/>
                    </a:cubicBezTo>
                    <a:cubicBezTo>
                      <a:pt x="7037" y="2989"/>
                      <a:pt x="8454" y="1881"/>
                      <a:pt x="8454" y="1881"/>
                    </a:cubicBezTo>
                    <a:lnTo>
                      <a:pt x="8454" y="0"/>
                    </a:lnTo>
                    <a:cubicBezTo>
                      <a:pt x="8454" y="0"/>
                      <a:pt x="7037" y="1095"/>
                      <a:pt x="4227" y="1095"/>
                    </a:cubicBezTo>
                    <a:cubicBezTo>
                      <a:pt x="1405" y="10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0"/>
              <p:cNvSpPr/>
              <p:nvPr/>
            </p:nvSpPr>
            <p:spPr>
              <a:xfrm>
                <a:off x="6759175" y="4521525"/>
                <a:ext cx="2113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3001" extrusionOk="0">
                    <a:moveTo>
                      <a:pt x="0" y="0"/>
                    </a:moveTo>
                    <a:lnTo>
                      <a:pt x="0" y="1893"/>
                    </a:lnTo>
                    <a:cubicBezTo>
                      <a:pt x="0" y="1893"/>
                      <a:pt x="1405" y="3001"/>
                      <a:pt x="4227" y="3001"/>
                    </a:cubicBezTo>
                    <a:cubicBezTo>
                      <a:pt x="7037" y="3001"/>
                      <a:pt x="8454" y="1893"/>
                      <a:pt x="8454" y="1893"/>
                    </a:cubicBezTo>
                    <a:lnTo>
                      <a:pt x="8454" y="0"/>
                    </a:lnTo>
                    <a:cubicBezTo>
                      <a:pt x="8454" y="0"/>
                      <a:pt x="7037" y="1108"/>
                      <a:pt x="4227" y="1108"/>
                    </a:cubicBezTo>
                    <a:cubicBezTo>
                      <a:pt x="1405" y="11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0"/>
              <p:cNvSpPr/>
              <p:nvPr/>
            </p:nvSpPr>
            <p:spPr>
              <a:xfrm>
                <a:off x="6819300" y="4612000"/>
                <a:ext cx="961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2097" extrusionOk="0">
                    <a:moveTo>
                      <a:pt x="3667" y="1"/>
                    </a:moveTo>
                    <a:lnTo>
                      <a:pt x="3667" y="1"/>
                    </a:lnTo>
                    <a:cubicBezTo>
                      <a:pt x="3143" y="108"/>
                      <a:pt x="2512" y="179"/>
                      <a:pt x="1822" y="179"/>
                    </a:cubicBezTo>
                    <a:cubicBezTo>
                      <a:pt x="1131" y="179"/>
                      <a:pt x="536" y="120"/>
                      <a:pt x="12" y="13"/>
                    </a:cubicBezTo>
                    <a:lnTo>
                      <a:pt x="12" y="13"/>
                    </a:lnTo>
                    <a:cubicBezTo>
                      <a:pt x="12" y="13"/>
                      <a:pt x="0" y="2096"/>
                      <a:pt x="1834" y="2096"/>
                    </a:cubicBezTo>
                    <a:cubicBezTo>
                      <a:pt x="3846" y="2084"/>
                      <a:pt x="3667" y="1"/>
                      <a:pt x="3667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0"/>
              <p:cNvSpPr/>
              <p:nvPr/>
            </p:nvSpPr>
            <p:spPr>
              <a:xfrm>
                <a:off x="6628200" y="3885125"/>
                <a:ext cx="473300" cy="57035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22814" extrusionOk="0">
                    <a:moveTo>
                      <a:pt x="9466" y="1"/>
                    </a:moveTo>
                    <a:cubicBezTo>
                      <a:pt x="4239" y="1"/>
                      <a:pt x="0" y="4239"/>
                      <a:pt x="0" y="9466"/>
                    </a:cubicBezTo>
                    <a:cubicBezTo>
                      <a:pt x="0" y="13169"/>
                      <a:pt x="2120" y="16384"/>
                      <a:pt x="5239" y="17932"/>
                    </a:cubicBezTo>
                    <a:lnTo>
                      <a:pt x="5239" y="21706"/>
                    </a:lnTo>
                    <a:cubicBezTo>
                      <a:pt x="5239" y="21706"/>
                      <a:pt x="6644" y="22813"/>
                      <a:pt x="9466" y="22813"/>
                    </a:cubicBezTo>
                    <a:cubicBezTo>
                      <a:pt x="12276" y="22813"/>
                      <a:pt x="13693" y="21706"/>
                      <a:pt x="13693" y="21706"/>
                    </a:cubicBezTo>
                    <a:lnTo>
                      <a:pt x="13693" y="17932"/>
                    </a:lnTo>
                    <a:cubicBezTo>
                      <a:pt x="16800" y="16384"/>
                      <a:pt x="18931" y="13169"/>
                      <a:pt x="18931" y="9466"/>
                    </a:cubicBezTo>
                    <a:cubicBezTo>
                      <a:pt x="18931" y="4239"/>
                      <a:pt x="14681" y="1"/>
                      <a:pt x="9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70"/>
              <p:cNvSpPr/>
              <p:nvPr/>
            </p:nvSpPr>
            <p:spPr>
              <a:xfrm>
                <a:off x="6860975" y="4126825"/>
                <a:ext cx="9250" cy="324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967" extrusionOk="0">
                    <a:moveTo>
                      <a:pt x="185" y="1"/>
                    </a:moveTo>
                    <a:cubicBezTo>
                      <a:pt x="92" y="1"/>
                      <a:pt x="0" y="60"/>
                      <a:pt x="0" y="179"/>
                    </a:cubicBezTo>
                    <a:lnTo>
                      <a:pt x="0" y="5096"/>
                    </a:lnTo>
                    <a:lnTo>
                      <a:pt x="0" y="10014"/>
                    </a:lnTo>
                    <a:lnTo>
                      <a:pt x="0" y="12788"/>
                    </a:lnTo>
                    <a:cubicBezTo>
                      <a:pt x="0" y="12907"/>
                      <a:pt x="92" y="12966"/>
                      <a:pt x="185" y="12966"/>
                    </a:cubicBezTo>
                    <a:cubicBezTo>
                      <a:pt x="277" y="12966"/>
                      <a:pt x="369" y="12907"/>
                      <a:pt x="369" y="12788"/>
                    </a:cubicBezTo>
                    <a:lnTo>
                      <a:pt x="369" y="7871"/>
                    </a:lnTo>
                    <a:lnTo>
                      <a:pt x="369" y="2953"/>
                    </a:lnTo>
                    <a:lnTo>
                      <a:pt x="369" y="179"/>
                    </a:lnTo>
                    <a:cubicBezTo>
                      <a:pt x="369" y="60"/>
                      <a:pt x="277" y="1"/>
                      <a:pt x="18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70"/>
              <p:cNvSpPr/>
              <p:nvPr/>
            </p:nvSpPr>
            <p:spPr>
              <a:xfrm>
                <a:off x="6719625" y="4011400"/>
                <a:ext cx="291050" cy="434950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17398" extrusionOk="0">
                    <a:moveTo>
                      <a:pt x="4164" y="0"/>
                    </a:moveTo>
                    <a:cubicBezTo>
                      <a:pt x="4087" y="0"/>
                      <a:pt x="4009" y="40"/>
                      <a:pt x="3987" y="141"/>
                    </a:cubicBezTo>
                    <a:cubicBezTo>
                      <a:pt x="3904" y="748"/>
                      <a:pt x="3809" y="1367"/>
                      <a:pt x="3725" y="1986"/>
                    </a:cubicBezTo>
                    <a:lnTo>
                      <a:pt x="3715" y="2041"/>
                    </a:lnTo>
                    <a:lnTo>
                      <a:pt x="3715" y="2041"/>
                    </a:lnTo>
                    <a:cubicBezTo>
                      <a:pt x="3183" y="1826"/>
                      <a:pt x="2650" y="1604"/>
                      <a:pt x="2118" y="1391"/>
                    </a:cubicBezTo>
                    <a:cubicBezTo>
                      <a:pt x="2023" y="1355"/>
                      <a:pt x="1951" y="1308"/>
                      <a:pt x="1856" y="1284"/>
                    </a:cubicBezTo>
                    <a:cubicBezTo>
                      <a:pt x="1841" y="1276"/>
                      <a:pt x="1825" y="1273"/>
                      <a:pt x="1809" y="1273"/>
                    </a:cubicBezTo>
                    <a:cubicBezTo>
                      <a:pt x="1720" y="1273"/>
                      <a:pt x="1618" y="1372"/>
                      <a:pt x="1618" y="1462"/>
                    </a:cubicBezTo>
                    <a:cubicBezTo>
                      <a:pt x="1654" y="2082"/>
                      <a:pt x="1677" y="2713"/>
                      <a:pt x="1725" y="3332"/>
                    </a:cubicBezTo>
                    <a:cubicBezTo>
                      <a:pt x="1725" y="3356"/>
                      <a:pt x="1726" y="3380"/>
                      <a:pt x="1727" y="3404"/>
                    </a:cubicBezTo>
                    <a:lnTo>
                      <a:pt x="1727" y="3404"/>
                    </a:lnTo>
                    <a:cubicBezTo>
                      <a:pt x="1301" y="3352"/>
                      <a:pt x="873" y="3299"/>
                      <a:pt x="427" y="3236"/>
                    </a:cubicBezTo>
                    <a:cubicBezTo>
                      <a:pt x="356" y="3213"/>
                      <a:pt x="284" y="3213"/>
                      <a:pt x="213" y="3201"/>
                    </a:cubicBezTo>
                    <a:cubicBezTo>
                      <a:pt x="208" y="3200"/>
                      <a:pt x="203" y="3200"/>
                      <a:pt x="198" y="3200"/>
                    </a:cubicBezTo>
                    <a:cubicBezTo>
                      <a:pt x="54" y="3200"/>
                      <a:pt x="0" y="3371"/>
                      <a:pt x="46" y="3487"/>
                    </a:cubicBezTo>
                    <a:cubicBezTo>
                      <a:pt x="368" y="4225"/>
                      <a:pt x="713" y="4987"/>
                      <a:pt x="1023" y="5737"/>
                    </a:cubicBezTo>
                    <a:cubicBezTo>
                      <a:pt x="1356" y="6487"/>
                      <a:pt x="1654" y="7261"/>
                      <a:pt x="1939" y="8035"/>
                    </a:cubicBezTo>
                    <a:cubicBezTo>
                      <a:pt x="2237" y="8856"/>
                      <a:pt x="2499" y="9690"/>
                      <a:pt x="2725" y="10535"/>
                    </a:cubicBezTo>
                    <a:cubicBezTo>
                      <a:pt x="2975" y="11476"/>
                      <a:pt x="3201" y="12428"/>
                      <a:pt x="3380" y="13392"/>
                    </a:cubicBezTo>
                    <a:cubicBezTo>
                      <a:pt x="3582" y="14500"/>
                      <a:pt x="3737" y="15619"/>
                      <a:pt x="3844" y="16750"/>
                    </a:cubicBezTo>
                    <a:cubicBezTo>
                      <a:pt x="3856" y="16893"/>
                      <a:pt x="3868" y="17060"/>
                      <a:pt x="3880" y="17202"/>
                    </a:cubicBezTo>
                    <a:cubicBezTo>
                      <a:pt x="3904" y="17310"/>
                      <a:pt x="3963" y="17381"/>
                      <a:pt x="4059" y="17381"/>
                    </a:cubicBezTo>
                    <a:cubicBezTo>
                      <a:pt x="4154" y="17381"/>
                      <a:pt x="4261" y="17298"/>
                      <a:pt x="4237" y="17202"/>
                    </a:cubicBezTo>
                    <a:cubicBezTo>
                      <a:pt x="4142" y="16048"/>
                      <a:pt x="3987" y="14881"/>
                      <a:pt x="3797" y="13738"/>
                    </a:cubicBezTo>
                    <a:cubicBezTo>
                      <a:pt x="3630" y="12761"/>
                      <a:pt x="3428" y="11761"/>
                      <a:pt x="3154" y="10797"/>
                    </a:cubicBezTo>
                    <a:cubicBezTo>
                      <a:pt x="2928" y="9928"/>
                      <a:pt x="2666" y="9082"/>
                      <a:pt x="2380" y="8237"/>
                    </a:cubicBezTo>
                    <a:cubicBezTo>
                      <a:pt x="2094" y="7439"/>
                      <a:pt x="1796" y="6665"/>
                      <a:pt x="1487" y="5892"/>
                    </a:cubicBezTo>
                    <a:cubicBezTo>
                      <a:pt x="1170" y="5130"/>
                      <a:pt x="843" y="4368"/>
                      <a:pt x="503" y="3629"/>
                    </a:cubicBezTo>
                    <a:lnTo>
                      <a:pt x="503" y="3629"/>
                    </a:lnTo>
                    <a:cubicBezTo>
                      <a:pt x="895" y="3677"/>
                      <a:pt x="1291" y="3727"/>
                      <a:pt x="1701" y="3784"/>
                    </a:cubicBezTo>
                    <a:cubicBezTo>
                      <a:pt x="1773" y="3796"/>
                      <a:pt x="1844" y="3796"/>
                      <a:pt x="1916" y="3808"/>
                    </a:cubicBezTo>
                    <a:cubicBezTo>
                      <a:pt x="1925" y="3810"/>
                      <a:pt x="1934" y="3811"/>
                      <a:pt x="1943" y="3811"/>
                    </a:cubicBezTo>
                    <a:cubicBezTo>
                      <a:pt x="2030" y="3811"/>
                      <a:pt x="2116" y="3715"/>
                      <a:pt x="2094" y="3629"/>
                    </a:cubicBezTo>
                    <a:cubicBezTo>
                      <a:pt x="2070" y="3014"/>
                      <a:pt x="2035" y="2387"/>
                      <a:pt x="2000" y="1771"/>
                    </a:cubicBezTo>
                    <a:lnTo>
                      <a:pt x="2000" y="1771"/>
                    </a:lnTo>
                    <a:cubicBezTo>
                      <a:pt x="2507" y="1979"/>
                      <a:pt x="3015" y="2200"/>
                      <a:pt x="3523" y="2403"/>
                    </a:cubicBezTo>
                    <a:cubicBezTo>
                      <a:pt x="3618" y="2427"/>
                      <a:pt x="3690" y="2474"/>
                      <a:pt x="3785" y="2498"/>
                    </a:cubicBezTo>
                    <a:cubicBezTo>
                      <a:pt x="3800" y="2505"/>
                      <a:pt x="3816" y="2508"/>
                      <a:pt x="3832" y="2508"/>
                    </a:cubicBezTo>
                    <a:cubicBezTo>
                      <a:pt x="3907" y="2508"/>
                      <a:pt x="3989" y="2446"/>
                      <a:pt x="3999" y="2367"/>
                    </a:cubicBezTo>
                    <a:cubicBezTo>
                      <a:pt x="4093" y="1771"/>
                      <a:pt x="4175" y="1164"/>
                      <a:pt x="4268" y="556"/>
                    </a:cubicBezTo>
                    <a:lnTo>
                      <a:pt x="4268" y="556"/>
                    </a:lnTo>
                    <a:cubicBezTo>
                      <a:pt x="4661" y="866"/>
                      <a:pt x="5064" y="1174"/>
                      <a:pt x="5452" y="1474"/>
                    </a:cubicBezTo>
                    <a:cubicBezTo>
                      <a:pt x="5511" y="1534"/>
                      <a:pt x="5583" y="1582"/>
                      <a:pt x="5642" y="1641"/>
                    </a:cubicBezTo>
                    <a:cubicBezTo>
                      <a:pt x="5684" y="1677"/>
                      <a:pt x="5728" y="1695"/>
                      <a:pt x="5773" y="1695"/>
                    </a:cubicBezTo>
                    <a:cubicBezTo>
                      <a:pt x="5818" y="1695"/>
                      <a:pt x="5862" y="1677"/>
                      <a:pt x="5904" y="1641"/>
                    </a:cubicBezTo>
                    <a:cubicBezTo>
                      <a:pt x="6359" y="1289"/>
                      <a:pt x="6835" y="915"/>
                      <a:pt x="7292" y="560"/>
                    </a:cubicBezTo>
                    <a:lnTo>
                      <a:pt x="7292" y="560"/>
                    </a:lnTo>
                    <a:cubicBezTo>
                      <a:pt x="7364" y="1071"/>
                      <a:pt x="7442" y="1588"/>
                      <a:pt x="7511" y="2105"/>
                    </a:cubicBezTo>
                    <a:lnTo>
                      <a:pt x="7559" y="2367"/>
                    </a:lnTo>
                    <a:cubicBezTo>
                      <a:pt x="7569" y="2446"/>
                      <a:pt x="7667" y="2508"/>
                      <a:pt x="7741" y="2508"/>
                    </a:cubicBezTo>
                    <a:cubicBezTo>
                      <a:pt x="7757" y="2508"/>
                      <a:pt x="7772" y="2505"/>
                      <a:pt x="7785" y="2498"/>
                    </a:cubicBezTo>
                    <a:cubicBezTo>
                      <a:pt x="8333" y="2296"/>
                      <a:pt x="8881" y="2070"/>
                      <a:pt x="9452" y="1867"/>
                    </a:cubicBezTo>
                    <a:cubicBezTo>
                      <a:pt x="9454" y="1866"/>
                      <a:pt x="9455" y="1866"/>
                      <a:pt x="9457" y="1865"/>
                    </a:cubicBezTo>
                    <a:lnTo>
                      <a:pt x="9457" y="1865"/>
                    </a:lnTo>
                    <a:cubicBezTo>
                      <a:pt x="9464" y="2370"/>
                      <a:pt x="9466" y="2875"/>
                      <a:pt x="9476" y="3379"/>
                    </a:cubicBezTo>
                    <a:lnTo>
                      <a:pt x="9476" y="3629"/>
                    </a:lnTo>
                    <a:cubicBezTo>
                      <a:pt x="9476" y="3720"/>
                      <a:pt x="9562" y="3821"/>
                      <a:pt x="9642" y="3821"/>
                    </a:cubicBezTo>
                    <a:cubicBezTo>
                      <a:pt x="9646" y="3821"/>
                      <a:pt x="9650" y="3820"/>
                      <a:pt x="9655" y="3820"/>
                    </a:cubicBezTo>
                    <a:cubicBezTo>
                      <a:pt x="10127" y="3764"/>
                      <a:pt x="10589" y="3707"/>
                      <a:pt x="11061" y="3631"/>
                    </a:cubicBezTo>
                    <a:lnTo>
                      <a:pt x="11061" y="3631"/>
                    </a:lnTo>
                    <a:cubicBezTo>
                      <a:pt x="10772" y="4288"/>
                      <a:pt x="10480" y="4953"/>
                      <a:pt x="10214" y="5618"/>
                    </a:cubicBezTo>
                    <a:cubicBezTo>
                      <a:pt x="9881" y="6392"/>
                      <a:pt x="9571" y="7166"/>
                      <a:pt x="9285" y="7951"/>
                    </a:cubicBezTo>
                    <a:cubicBezTo>
                      <a:pt x="8988" y="8785"/>
                      <a:pt x="8726" y="9618"/>
                      <a:pt x="8488" y="10464"/>
                    </a:cubicBezTo>
                    <a:cubicBezTo>
                      <a:pt x="8226" y="11416"/>
                      <a:pt x="8012" y="12369"/>
                      <a:pt x="7833" y="13345"/>
                    </a:cubicBezTo>
                    <a:cubicBezTo>
                      <a:pt x="7619" y="14476"/>
                      <a:pt x="7476" y="15607"/>
                      <a:pt x="7357" y="16750"/>
                    </a:cubicBezTo>
                    <a:cubicBezTo>
                      <a:pt x="7333" y="16893"/>
                      <a:pt x="7321" y="17060"/>
                      <a:pt x="7309" y="17214"/>
                    </a:cubicBezTo>
                    <a:cubicBezTo>
                      <a:pt x="7297" y="17310"/>
                      <a:pt x="7392" y="17393"/>
                      <a:pt x="7488" y="17393"/>
                    </a:cubicBezTo>
                    <a:cubicBezTo>
                      <a:pt x="7511" y="17396"/>
                      <a:pt x="7533" y="17397"/>
                      <a:pt x="7553" y="17397"/>
                    </a:cubicBezTo>
                    <a:cubicBezTo>
                      <a:pt x="7703" y="17397"/>
                      <a:pt x="7752" y="17321"/>
                      <a:pt x="7773" y="17226"/>
                    </a:cubicBezTo>
                    <a:cubicBezTo>
                      <a:pt x="7869" y="16071"/>
                      <a:pt x="8023" y="14952"/>
                      <a:pt x="8214" y="13797"/>
                    </a:cubicBezTo>
                    <a:cubicBezTo>
                      <a:pt x="8381" y="12821"/>
                      <a:pt x="8583" y="11857"/>
                      <a:pt x="8845" y="10880"/>
                    </a:cubicBezTo>
                    <a:cubicBezTo>
                      <a:pt x="9059" y="10035"/>
                      <a:pt x="9321" y="9190"/>
                      <a:pt x="9619" y="8356"/>
                    </a:cubicBezTo>
                    <a:cubicBezTo>
                      <a:pt x="9881" y="7570"/>
                      <a:pt x="10190" y="6796"/>
                      <a:pt x="10512" y="6011"/>
                    </a:cubicBezTo>
                    <a:cubicBezTo>
                      <a:pt x="10821" y="5272"/>
                      <a:pt x="11143" y="4510"/>
                      <a:pt x="11476" y="3772"/>
                    </a:cubicBezTo>
                    <a:cubicBezTo>
                      <a:pt x="11524" y="3677"/>
                      <a:pt x="11560" y="3570"/>
                      <a:pt x="11595" y="3487"/>
                    </a:cubicBezTo>
                    <a:cubicBezTo>
                      <a:pt x="11641" y="3383"/>
                      <a:pt x="11598" y="3200"/>
                      <a:pt x="11443" y="3200"/>
                    </a:cubicBezTo>
                    <a:cubicBezTo>
                      <a:pt x="11439" y="3200"/>
                      <a:pt x="11434" y="3200"/>
                      <a:pt x="11429" y="3201"/>
                    </a:cubicBezTo>
                    <a:cubicBezTo>
                      <a:pt x="10940" y="3260"/>
                      <a:pt x="10452" y="3320"/>
                      <a:pt x="9940" y="3391"/>
                    </a:cubicBezTo>
                    <a:cubicBezTo>
                      <a:pt x="9923" y="3397"/>
                      <a:pt x="9906" y="3401"/>
                      <a:pt x="9889" y="3405"/>
                    </a:cubicBezTo>
                    <a:lnTo>
                      <a:pt x="9889" y="3405"/>
                    </a:lnTo>
                    <a:cubicBezTo>
                      <a:pt x="9881" y="2876"/>
                      <a:pt x="9879" y="2348"/>
                      <a:pt x="9869" y="1820"/>
                    </a:cubicBezTo>
                    <a:lnTo>
                      <a:pt x="9869" y="1570"/>
                    </a:lnTo>
                    <a:cubicBezTo>
                      <a:pt x="9869" y="1479"/>
                      <a:pt x="9784" y="1380"/>
                      <a:pt x="9686" y="1380"/>
                    </a:cubicBezTo>
                    <a:cubicBezTo>
                      <a:pt x="9668" y="1380"/>
                      <a:pt x="9649" y="1384"/>
                      <a:pt x="9631" y="1391"/>
                    </a:cubicBezTo>
                    <a:cubicBezTo>
                      <a:pt x="9083" y="1593"/>
                      <a:pt x="8523" y="1820"/>
                      <a:pt x="7964" y="2022"/>
                    </a:cubicBezTo>
                    <a:cubicBezTo>
                      <a:pt x="7950" y="2029"/>
                      <a:pt x="7935" y="2036"/>
                      <a:pt x="7920" y="2042"/>
                    </a:cubicBezTo>
                    <a:lnTo>
                      <a:pt x="7920" y="2042"/>
                    </a:lnTo>
                    <a:cubicBezTo>
                      <a:pt x="7838" y="1499"/>
                      <a:pt x="7763" y="942"/>
                      <a:pt x="7678" y="403"/>
                    </a:cubicBezTo>
                    <a:lnTo>
                      <a:pt x="7631" y="141"/>
                    </a:lnTo>
                    <a:cubicBezTo>
                      <a:pt x="7623" y="45"/>
                      <a:pt x="7542" y="4"/>
                      <a:pt x="7459" y="4"/>
                    </a:cubicBezTo>
                    <a:cubicBezTo>
                      <a:pt x="7408" y="4"/>
                      <a:pt x="7357" y="19"/>
                      <a:pt x="7321" y="46"/>
                    </a:cubicBezTo>
                    <a:cubicBezTo>
                      <a:pt x="6845" y="415"/>
                      <a:pt x="6357" y="808"/>
                      <a:pt x="5880" y="1177"/>
                    </a:cubicBezTo>
                    <a:cubicBezTo>
                      <a:pt x="5859" y="1198"/>
                      <a:pt x="5837" y="1217"/>
                      <a:pt x="5814" y="1236"/>
                    </a:cubicBezTo>
                    <a:lnTo>
                      <a:pt x="5814" y="1236"/>
                    </a:lnTo>
                    <a:cubicBezTo>
                      <a:pt x="5382" y="899"/>
                      <a:pt x="4942" y="546"/>
                      <a:pt x="4511" y="212"/>
                    </a:cubicBezTo>
                    <a:cubicBezTo>
                      <a:pt x="4440" y="153"/>
                      <a:pt x="4380" y="105"/>
                      <a:pt x="4297" y="46"/>
                    </a:cubicBezTo>
                    <a:cubicBezTo>
                      <a:pt x="4264" y="17"/>
                      <a:pt x="4214" y="0"/>
                      <a:pt x="416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0"/>
              <p:cNvSpPr/>
              <p:nvPr/>
            </p:nvSpPr>
            <p:spPr>
              <a:xfrm>
                <a:off x="6816625" y="4083675"/>
                <a:ext cx="9912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763" fill="none" extrusionOk="0">
                    <a:moveTo>
                      <a:pt x="988" y="3691"/>
                    </a:moveTo>
                    <a:cubicBezTo>
                      <a:pt x="405" y="3346"/>
                      <a:pt x="0" y="2715"/>
                      <a:pt x="0" y="1977"/>
                    </a:cubicBezTo>
                    <a:cubicBezTo>
                      <a:pt x="0" y="881"/>
                      <a:pt x="893" y="0"/>
                      <a:pt x="1988" y="0"/>
                    </a:cubicBezTo>
                    <a:cubicBezTo>
                      <a:pt x="3072" y="0"/>
                      <a:pt x="3965" y="893"/>
                      <a:pt x="3965" y="1977"/>
                    </a:cubicBezTo>
                    <a:cubicBezTo>
                      <a:pt x="3965" y="2762"/>
                      <a:pt x="3500" y="3441"/>
                      <a:pt x="2846" y="3763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0"/>
              <p:cNvSpPr/>
              <p:nvPr/>
            </p:nvSpPr>
            <p:spPr>
              <a:xfrm>
                <a:off x="6823750" y="4197025"/>
                <a:ext cx="211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80" extrusionOk="0">
                    <a:moveTo>
                      <a:pt x="665" y="1"/>
                    </a:moveTo>
                    <a:cubicBezTo>
                      <a:pt x="572" y="1"/>
                      <a:pt x="509" y="58"/>
                      <a:pt x="465" y="145"/>
                    </a:cubicBezTo>
                    <a:cubicBezTo>
                      <a:pt x="310" y="538"/>
                      <a:pt x="167" y="943"/>
                      <a:pt x="25" y="1348"/>
                    </a:cubicBezTo>
                    <a:cubicBezTo>
                      <a:pt x="1" y="1431"/>
                      <a:pt x="60" y="1550"/>
                      <a:pt x="167" y="1574"/>
                    </a:cubicBezTo>
                    <a:cubicBezTo>
                      <a:pt x="183" y="1578"/>
                      <a:pt x="199" y="1579"/>
                      <a:pt x="213" y="1579"/>
                    </a:cubicBezTo>
                    <a:cubicBezTo>
                      <a:pt x="298" y="1579"/>
                      <a:pt x="363" y="1523"/>
                      <a:pt x="394" y="1431"/>
                    </a:cubicBezTo>
                    <a:cubicBezTo>
                      <a:pt x="525" y="1038"/>
                      <a:pt x="656" y="634"/>
                      <a:pt x="822" y="229"/>
                    </a:cubicBezTo>
                    <a:cubicBezTo>
                      <a:pt x="846" y="145"/>
                      <a:pt x="775" y="26"/>
                      <a:pt x="691" y="2"/>
                    </a:cubicBezTo>
                    <a:cubicBezTo>
                      <a:pt x="682" y="1"/>
                      <a:pt x="673" y="1"/>
                      <a:pt x="6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0"/>
              <p:cNvSpPr/>
              <p:nvPr/>
            </p:nvSpPr>
            <p:spPr>
              <a:xfrm>
                <a:off x="6793700" y="4177600"/>
                <a:ext cx="268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76" extrusionOk="0">
                    <a:moveTo>
                      <a:pt x="897" y="0"/>
                    </a:moveTo>
                    <a:cubicBezTo>
                      <a:pt x="864" y="0"/>
                      <a:pt x="830" y="10"/>
                      <a:pt x="798" y="29"/>
                    </a:cubicBezTo>
                    <a:cubicBezTo>
                      <a:pt x="548" y="220"/>
                      <a:pt x="298" y="422"/>
                      <a:pt x="72" y="649"/>
                    </a:cubicBezTo>
                    <a:cubicBezTo>
                      <a:pt x="0" y="720"/>
                      <a:pt x="0" y="839"/>
                      <a:pt x="72" y="922"/>
                    </a:cubicBezTo>
                    <a:cubicBezTo>
                      <a:pt x="107" y="958"/>
                      <a:pt x="155" y="976"/>
                      <a:pt x="203" y="976"/>
                    </a:cubicBezTo>
                    <a:cubicBezTo>
                      <a:pt x="250" y="976"/>
                      <a:pt x="298" y="958"/>
                      <a:pt x="334" y="922"/>
                    </a:cubicBezTo>
                    <a:cubicBezTo>
                      <a:pt x="441" y="815"/>
                      <a:pt x="548" y="708"/>
                      <a:pt x="667" y="601"/>
                    </a:cubicBezTo>
                    <a:cubicBezTo>
                      <a:pt x="727" y="565"/>
                      <a:pt x="786" y="518"/>
                      <a:pt x="834" y="458"/>
                    </a:cubicBezTo>
                    <a:cubicBezTo>
                      <a:pt x="846" y="446"/>
                      <a:pt x="858" y="422"/>
                      <a:pt x="869" y="422"/>
                    </a:cubicBezTo>
                    <a:cubicBezTo>
                      <a:pt x="905" y="398"/>
                      <a:pt x="929" y="387"/>
                      <a:pt x="965" y="351"/>
                    </a:cubicBezTo>
                    <a:cubicBezTo>
                      <a:pt x="1012" y="315"/>
                      <a:pt x="1036" y="291"/>
                      <a:pt x="1048" y="244"/>
                    </a:cubicBezTo>
                    <a:cubicBezTo>
                      <a:pt x="1072" y="196"/>
                      <a:pt x="1048" y="137"/>
                      <a:pt x="1036" y="101"/>
                    </a:cubicBezTo>
                    <a:cubicBezTo>
                      <a:pt x="1020" y="37"/>
                      <a:pt x="962" y="0"/>
                      <a:pt x="897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0"/>
              <p:cNvSpPr/>
              <p:nvPr/>
            </p:nvSpPr>
            <p:spPr>
              <a:xfrm>
                <a:off x="6774950" y="4143825"/>
                <a:ext cx="2352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552" extrusionOk="0">
                    <a:moveTo>
                      <a:pt x="765" y="1"/>
                    </a:moveTo>
                    <a:cubicBezTo>
                      <a:pt x="731" y="1"/>
                      <a:pt x="696" y="15"/>
                      <a:pt x="655" y="23"/>
                    </a:cubicBezTo>
                    <a:cubicBezTo>
                      <a:pt x="643" y="35"/>
                      <a:pt x="619" y="35"/>
                      <a:pt x="595" y="47"/>
                    </a:cubicBezTo>
                    <a:cubicBezTo>
                      <a:pt x="607" y="47"/>
                      <a:pt x="631" y="35"/>
                      <a:pt x="643" y="35"/>
                    </a:cubicBezTo>
                    <a:cubicBezTo>
                      <a:pt x="476" y="106"/>
                      <a:pt x="310" y="154"/>
                      <a:pt x="131" y="190"/>
                    </a:cubicBezTo>
                    <a:cubicBezTo>
                      <a:pt x="95" y="202"/>
                      <a:pt x="48" y="225"/>
                      <a:pt x="36" y="273"/>
                    </a:cubicBezTo>
                    <a:cubicBezTo>
                      <a:pt x="0" y="321"/>
                      <a:pt x="0" y="380"/>
                      <a:pt x="12" y="428"/>
                    </a:cubicBezTo>
                    <a:cubicBezTo>
                      <a:pt x="36" y="464"/>
                      <a:pt x="60" y="511"/>
                      <a:pt x="107" y="523"/>
                    </a:cubicBezTo>
                    <a:cubicBezTo>
                      <a:pt x="142" y="541"/>
                      <a:pt x="177" y="552"/>
                      <a:pt x="207" y="552"/>
                    </a:cubicBezTo>
                    <a:cubicBezTo>
                      <a:pt x="218" y="552"/>
                      <a:pt x="229" y="550"/>
                      <a:pt x="238" y="547"/>
                    </a:cubicBezTo>
                    <a:cubicBezTo>
                      <a:pt x="453" y="499"/>
                      <a:pt x="643" y="440"/>
                      <a:pt x="834" y="345"/>
                    </a:cubicBezTo>
                    <a:cubicBezTo>
                      <a:pt x="881" y="333"/>
                      <a:pt x="917" y="273"/>
                      <a:pt x="929" y="249"/>
                    </a:cubicBezTo>
                    <a:cubicBezTo>
                      <a:pt x="941" y="202"/>
                      <a:pt x="929" y="142"/>
                      <a:pt x="917" y="95"/>
                    </a:cubicBezTo>
                    <a:cubicBezTo>
                      <a:pt x="881" y="47"/>
                      <a:pt x="857" y="23"/>
                      <a:pt x="810" y="11"/>
                    </a:cubicBezTo>
                    <a:cubicBezTo>
                      <a:pt x="795" y="4"/>
                      <a:pt x="780" y="1"/>
                      <a:pt x="7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0"/>
              <p:cNvSpPr/>
              <p:nvPr/>
            </p:nvSpPr>
            <p:spPr>
              <a:xfrm>
                <a:off x="6887750" y="4200400"/>
                <a:ext cx="16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544" extrusionOk="0">
                    <a:moveTo>
                      <a:pt x="203" y="1"/>
                    </a:moveTo>
                    <a:cubicBezTo>
                      <a:pt x="186" y="1"/>
                      <a:pt x="170" y="4"/>
                      <a:pt x="155" y="10"/>
                    </a:cubicBezTo>
                    <a:cubicBezTo>
                      <a:pt x="48" y="22"/>
                      <a:pt x="1" y="129"/>
                      <a:pt x="13" y="225"/>
                    </a:cubicBezTo>
                    <a:cubicBezTo>
                      <a:pt x="72" y="629"/>
                      <a:pt x="167" y="1022"/>
                      <a:pt x="286" y="1403"/>
                    </a:cubicBezTo>
                    <a:cubicBezTo>
                      <a:pt x="306" y="1482"/>
                      <a:pt x="382" y="1544"/>
                      <a:pt x="461" y="1544"/>
                    </a:cubicBezTo>
                    <a:cubicBezTo>
                      <a:pt x="478" y="1544"/>
                      <a:pt x="496" y="1541"/>
                      <a:pt x="513" y="1534"/>
                    </a:cubicBezTo>
                    <a:cubicBezTo>
                      <a:pt x="596" y="1511"/>
                      <a:pt x="667" y="1403"/>
                      <a:pt x="644" y="1320"/>
                    </a:cubicBezTo>
                    <a:cubicBezTo>
                      <a:pt x="525" y="927"/>
                      <a:pt x="429" y="522"/>
                      <a:pt x="370" y="141"/>
                    </a:cubicBezTo>
                    <a:cubicBezTo>
                      <a:pt x="360" y="63"/>
                      <a:pt x="278" y="1"/>
                      <a:pt x="20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70"/>
              <p:cNvSpPr/>
              <p:nvPr/>
            </p:nvSpPr>
            <p:spPr>
              <a:xfrm>
                <a:off x="6908600" y="4185750"/>
                <a:ext cx="2947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96" extrusionOk="0">
                    <a:moveTo>
                      <a:pt x="216" y="1"/>
                    </a:moveTo>
                    <a:cubicBezTo>
                      <a:pt x="153" y="1"/>
                      <a:pt x="91" y="30"/>
                      <a:pt x="60" y="84"/>
                    </a:cubicBezTo>
                    <a:cubicBezTo>
                      <a:pt x="0" y="180"/>
                      <a:pt x="36" y="275"/>
                      <a:pt x="119" y="334"/>
                    </a:cubicBezTo>
                    <a:cubicBezTo>
                      <a:pt x="250" y="418"/>
                      <a:pt x="369" y="489"/>
                      <a:pt x="500" y="573"/>
                    </a:cubicBezTo>
                    <a:lnTo>
                      <a:pt x="691" y="715"/>
                    </a:lnTo>
                    <a:lnTo>
                      <a:pt x="703" y="727"/>
                    </a:lnTo>
                    <a:lnTo>
                      <a:pt x="738" y="775"/>
                    </a:lnTo>
                    <a:cubicBezTo>
                      <a:pt x="774" y="799"/>
                      <a:pt x="798" y="811"/>
                      <a:pt x="834" y="846"/>
                    </a:cubicBezTo>
                    <a:cubicBezTo>
                      <a:pt x="871" y="877"/>
                      <a:pt x="921" y="896"/>
                      <a:pt x="971" y="896"/>
                    </a:cubicBezTo>
                    <a:cubicBezTo>
                      <a:pt x="1016" y="896"/>
                      <a:pt x="1061" y="880"/>
                      <a:pt x="1095" y="846"/>
                    </a:cubicBezTo>
                    <a:cubicBezTo>
                      <a:pt x="1155" y="775"/>
                      <a:pt x="1179" y="656"/>
                      <a:pt x="1095" y="573"/>
                    </a:cubicBezTo>
                    <a:cubicBezTo>
                      <a:pt x="857" y="370"/>
                      <a:pt x="595" y="192"/>
                      <a:pt x="310" y="25"/>
                    </a:cubicBezTo>
                    <a:cubicBezTo>
                      <a:pt x="281" y="9"/>
                      <a:pt x="248" y="1"/>
                      <a:pt x="21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70"/>
              <p:cNvSpPr/>
              <p:nvPr/>
            </p:nvSpPr>
            <p:spPr>
              <a:xfrm>
                <a:off x="6928225" y="4154250"/>
                <a:ext cx="268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589" extrusionOk="0">
                    <a:moveTo>
                      <a:pt x="193" y="1"/>
                    </a:moveTo>
                    <a:cubicBezTo>
                      <a:pt x="178" y="1"/>
                      <a:pt x="162" y="3"/>
                      <a:pt x="144" y="11"/>
                    </a:cubicBezTo>
                    <a:cubicBezTo>
                      <a:pt x="96" y="23"/>
                      <a:pt x="49" y="47"/>
                      <a:pt x="37" y="94"/>
                    </a:cubicBezTo>
                    <a:cubicBezTo>
                      <a:pt x="1" y="142"/>
                      <a:pt x="1" y="189"/>
                      <a:pt x="25" y="249"/>
                    </a:cubicBezTo>
                    <a:cubicBezTo>
                      <a:pt x="37" y="273"/>
                      <a:pt x="60" y="320"/>
                      <a:pt x="96" y="332"/>
                    </a:cubicBezTo>
                    <a:cubicBezTo>
                      <a:pt x="334" y="440"/>
                      <a:pt x="584" y="523"/>
                      <a:pt x="834" y="582"/>
                    </a:cubicBezTo>
                    <a:cubicBezTo>
                      <a:pt x="850" y="586"/>
                      <a:pt x="867" y="588"/>
                      <a:pt x="884" y="588"/>
                    </a:cubicBezTo>
                    <a:cubicBezTo>
                      <a:pt x="967" y="588"/>
                      <a:pt x="1051" y="540"/>
                      <a:pt x="1061" y="451"/>
                    </a:cubicBezTo>
                    <a:cubicBezTo>
                      <a:pt x="1072" y="368"/>
                      <a:pt x="1037" y="249"/>
                      <a:pt x="930" y="225"/>
                    </a:cubicBezTo>
                    <a:cubicBezTo>
                      <a:pt x="811" y="201"/>
                      <a:pt x="691" y="166"/>
                      <a:pt x="584" y="142"/>
                    </a:cubicBezTo>
                    <a:cubicBezTo>
                      <a:pt x="525" y="130"/>
                      <a:pt x="465" y="94"/>
                      <a:pt x="418" y="82"/>
                    </a:cubicBezTo>
                    <a:cubicBezTo>
                      <a:pt x="394" y="70"/>
                      <a:pt x="358" y="70"/>
                      <a:pt x="334" y="47"/>
                    </a:cubicBezTo>
                    <a:cubicBezTo>
                      <a:pt x="322" y="47"/>
                      <a:pt x="299" y="35"/>
                      <a:pt x="299" y="35"/>
                    </a:cubicBezTo>
                    <a:cubicBezTo>
                      <a:pt x="287" y="35"/>
                      <a:pt x="287" y="35"/>
                      <a:pt x="275" y="23"/>
                    </a:cubicBezTo>
                    <a:lnTo>
                      <a:pt x="275" y="23"/>
                    </a:lnTo>
                    <a:cubicBezTo>
                      <a:pt x="287" y="29"/>
                      <a:pt x="293" y="32"/>
                      <a:pt x="294" y="32"/>
                    </a:cubicBezTo>
                    <a:cubicBezTo>
                      <a:pt x="296" y="32"/>
                      <a:pt x="293" y="29"/>
                      <a:pt x="287" y="23"/>
                    </a:cubicBezTo>
                    <a:cubicBezTo>
                      <a:pt x="254" y="15"/>
                      <a:pt x="227" y="1"/>
                      <a:pt x="19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0"/>
              <p:cNvSpPr/>
              <p:nvPr/>
            </p:nvSpPr>
            <p:spPr>
              <a:xfrm>
                <a:off x="6665400" y="4167900"/>
                <a:ext cx="6750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4054" extrusionOk="0">
                    <a:moveTo>
                      <a:pt x="224" y="0"/>
                    </a:moveTo>
                    <a:cubicBezTo>
                      <a:pt x="115" y="0"/>
                      <a:pt x="1" y="96"/>
                      <a:pt x="36" y="239"/>
                    </a:cubicBezTo>
                    <a:cubicBezTo>
                      <a:pt x="334" y="1346"/>
                      <a:pt x="870" y="2394"/>
                      <a:pt x="1620" y="3287"/>
                    </a:cubicBezTo>
                    <a:cubicBezTo>
                      <a:pt x="1822" y="3537"/>
                      <a:pt x="2049" y="3775"/>
                      <a:pt x="2287" y="4001"/>
                    </a:cubicBezTo>
                    <a:cubicBezTo>
                      <a:pt x="2326" y="4038"/>
                      <a:pt x="2369" y="4053"/>
                      <a:pt x="2412" y="4053"/>
                    </a:cubicBezTo>
                    <a:cubicBezTo>
                      <a:pt x="2564" y="4053"/>
                      <a:pt x="2700" y="3857"/>
                      <a:pt x="2561" y="3727"/>
                    </a:cubicBezTo>
                    <a:cubicBezTo>
                      <a:pt x="1751" y="2989"/>
                      <a:pt x="1108" y="2060"/>
                      <a:pt x="691" y="1037"/>
                    </a:cubicBezTo>
                    <a:cubicBezTo>
                      <a:pt x="572" y="739"/>
                      <a:pt x="477" y="441"/>
                      <a:pt x="394" y="144"/>
                    </a:cubicBezTo>
                    <a:cubicBezTo>
                      <a:pt x="370" y="43"/>
                      <a:pt x="298" y="0"/>
                      <a:pt x="22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0"/>
              <p:cNvSpPr/>
              <p:nvPr/>
            </p:nvSpPr>
            <p:spPr>
              <a:xfrm>
                <a:off x="6738325" y="4272750"/>
                <a:ext cx="92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15" extrusionOk="0">
                    <a:moveTo>
                      <a:pt x="334" y="117"/>
                    </a:moveTo>
                    <a:cubicBezTo>
                      <a:pt x="340" y="120"/>
                      <a:pt x="345" y="123"/>
                      <a:pt x="348" y="128"/>
                    </a:cubicBezTo>
                    <a:lnTo>
                      <a:pt x="348" y="128"/>
                    </a:lnTo>
                    <a:cubicBezTo>
                      <a:pt x="342" y="126"/>
                      <a:pt x="334" y="123"/>
                      <a:pt x="334" y="117"/>
                    </a:cubicBezTo>
                    <a:close/>
                    <a:moveTo>
                      <a:pt x="343" y="116"/>
                    </a:moveTo>
                    <a:cubicBezTo>
                      <a:pt x="351" y="119"/>
                      <a:pt x="358" y="122"/>
                      <a:pt x="358" y="129"/>
                    </a:cubicBezTo>
                    <a:cubicBezTo>
                      <a:pt x="358" y="129"/>
                      <a:pt x="356" y="129"/>
                      <a:pt x="354" y="128"/>
                    </a:cubicBezTo>
                    <a:lnTo>
                      <a:pt x="354" y="128"/>
                    </a:lnTo>
                    <a:cubicBezTo>
                      <a:pt x="352" y="125"/>
                      <a:pt x="349" y="120"/>
                      <a:pt x="343" y="116"/>
                    </a:cubicBezTo>
                    <a:close/>
                    <a:moveTo>
                      <a:pt x="370" y="200"/>
                    </a:moveTo>
                    <a:cubicBezTo>
                      <a:pt x="370" y="216"/>
                      <a:pt x="370" y="230"/>
                      <a:pt x="369" y="243"/>
                    </a:cubicBezTo>
                    <a:lnTo>
                      <a:pt x="369" y="243"/>
                    </a:lnTo>
                    <a:cubicBezTo>
                      <a:pt x="369" y="240"/>
                      <a:pt x="370" y="238"/>
                      <a:pt x="370" y="236"/>
                    </a:cubicBezTo>
                    <a:lnTo>
                      <a:pt x="370" y="200"/>
                    </a:lnTo>
                    <a:close/>
                    <a:moveTo>
                      <a:pt x="190" y="1"/>
                    </a:moveTo>
                    <a:cubicBezTo>
                      <a:pt x="173" y="1"/>
                      <a:pt x="155" y="4"/>
                      <a:pt x="132" y="10"/>
                    </a:cubicBezTo>
                    <a:cubicBezTo>
                      <a:pt x="120" y="10"/>
                      <a:pt x="96" y="21"/>
                      <a:pt x="84" y="21"/>
                    </a:cubicBezTo>
                    <a:cubicBezTo>
                      <a:pt x="60" y="45"/>
                      <a:pt x="36" y="69"/>
                      <a:pt x="25" y="81"/>
                    </a:cubicBezTo>
                    <a:cubicBezTo>
                      <a:pt x="25" y="105"/>
                      <a:pt x="13" y="117"/>
                      <a:pt x="13" y="129"/>
                    </a:cubicBezTo>
                    <a:cubicBezTo>
                      <a:pt x="13" y="141"/>
                      <a:pt x="13" y="176"/>
                      <a:pt x="1" y="188"/>
                    </a:cubicBezTo>
                    <a:lnTo>
                      <a:pt x="1" y="200"/>
                    </a:lnTo>
                    <a:lnTo>
                      <a:pt x="1" y="248"/>
                    </a:lnTo>
                    <a:cubicBezTo>
                      <a:pt x="1" y="260"/>
                      <a:pt x="13" y="295"/>
                      <a:pt x="13" y="307"/>
                    </a:cubicBezTo>
                    <a:lnTo>
                      <a:pt x="13" y="319"/>
                    </a:lnTo>
                    <a:cubicBezTo>
                      <a:pt x="25" y="343"/>
                      <a:pt x="25" y="355"/>
                      <a:pt x="36" y="367"/>
                    </a:cubicBezTo>
                    <a:cubicBezTo>
                      <a:pt x="60" y="379"/>
                      <a:pt x="72" y="379"/>
                      <a:pt x="84" y="402"/>
                    </a:cubicBezTo>
                    <a:cubicBezTo>
                      <a:pt x="96" y="414"/>
                      <a:pt x="132" y="414"/>
                      <a:pt x="155" y="414"/>
                    </a:cubicBezTo>
                    <a:lnTo>
                      <a:pt x="239" y="414"/>
                    </a:lnTo>
                    <a:cubicBezTo>
                      <a:pt x="263" y="414"/>
                      <a:pt x="275" y="402"/>
                      <a:pt x="298" y="379"/>
                    </a:cubicBezTo>
                    <a:cubicBezTo>
                      <a:pt x="310" y="367"/>
                      <a:pt x="322" y="355"/>
                      <a:pt x="334" y="319"/>
                    </a:cubicBezTo>
                    <a:cubicBezTo>
                      <a:pt x="334" y="307"/>
                      <a:pt x="358" y="295"/>
                      <a:pt x="358" y="283"/>
                    </a:cubicBezTo>
                    <a:cubicBezTo>
                      <a:pt x="364" y="270"/>
                      <a:pt x="367" y="258"/>
                      <a:pt x="369" y="243"/>
                    </a:cubicBezTo>
                    <a:lnTo>
                      <a:pt x="369" y="243"/>
                    </a:lnTo>
                    <a:cubicBezTo>
                      <a:pt x="368" y="245"/>
                      <a:pt x="367" y="248"/>
                      <a:pt x="366" y="250"/>
                    </a:cubicBezTo>
                    <a:lnTo>
                      <a:pt x="366" y="250"/>
                    </a:lnTo>
                    <a:cubicBezTo>
                      <a:pt x="368" y="229"/>
                      <a:pt x="366" y="208"/>
                      <a:pt x="358" y="176"/>
                    </a:cubicBezTo>
                    <a:cubicBezTo>
                      <a:pt x="358" y="164"/>
                      <a:pt x="334" y="141"/>
                      <a:pt x="334" y="129"/>
                    </a:cubicBezTo>
                    <a:lnTo>
                      <a:pt x="334" y="129"/>
                    </a:lnTo>
                    <a:cubicBezTo>
                      <a:pt x="343" y="134"/>
                      <a:pt x="349" y="137"/>
                      <a:pt x="352" y="137"/>
                    </a:cubicBezTo>
                    <a:cubicBezTo>
                      <a:pt x="353" y="137"/>
                      <a:pt x="354" y="136"/>
                      <a:pt x="354" y="136"/>
                    </a:cubicBezTo>
                    <a:lnTo>
                      <a:pt x="354" y="136"/>
                    </a:lnTo>
                    <a:cubicBezTo>
                      <a:pt x="357" y="142"/>
                      <a:pt x="360" y="148"/>
                      <a:pt x="362" y="153"/>
                    </a:cubicBezTo>
                    <a:lnTo>
                      <a:pt x="362" y="153"/>
                    </a:lnTo>
                    <a:cubicBezTo>
                      <a:pt x="361" y="153"/>
                      <a:pt x="360" y="152"/>
                      <a:pt x="358" y="152"/>
                    </a:cubicBezTo>
                    <a:cubicBezTo>
                      <a:pt x="358" y="164"/>
                      <a:pt x="370" y="176"/>
                      <a:pt x="370" y="188"/>
                    </a:cubicBezTo>
                    <a:lnTo>
                      <a:pt x="370" y="129"/>
                    </a:lnTo>
                    <a:cubicBezTo>
                      <a:pt x="370" y="105"/>
                      <a:pt x="358" y="81"/>
                      <a:pt x="334" y="69"/>
                    </a:cubicBezTo>
                    <a:cubicBezTo>
                      <a:pt x="322" y="57"/>
                      <a:pt x="310" y="45"/>
                      <a:pt x="275" y="21"/>
                    </a:cubicBezTo>
                    <a:cubicBezTo>
                      <a:pt x="263" y="21"/>
                      <a:pt x="251" y="10"/>
                      <a:pt x="239" y="10"/>
                    </a:cubicBezTo>
                    <a:cubicBezTo>
                      <a:pt x="221" y="4"/>
                      <a:pt x="206" y="1"/>
                      <a:pt x="19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0"/>
              <p:cNvSpPr/>
              <p:nvPr/>
            </p:nvSpPr>
            <p:spPr>
              <a:xfrm>
                <a:off x="6992600" y="3964925"/>
                <a:ext cx="81225" cy="175025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001" extrusionOk="0">
                    <a:moveTo>
                      <a:pt x="262" y="1"/>
                    </a:moveTo>
                    <a:cubicBezTo>
                      <a:pt x="119" y="1"/>
                      <a:pt x="0" y="193"/>
                      <a:pt x="129" y="321"/>
                    </a:cubicBezTo>
                    <a:cubicBezTo>
                      <a:pt x="1450" y="1655"/>
                      <a:pt x="2343" y="3381"/>
                      <a:pt x="2712" y="5238"/>
                    </a:cubicBezTo>
                    <a:cubicBezTo>
                      <a:pt x="2819" y="5762"/>
                      <a:pt x="2867" y="6286"/>
                      <a:pt x="2879" y="6822"/>
                    </a:cubicBezTo>
                    <a:cubicBezTo>
                      <a:pt x="2879" y="6941"/>
                      <a:pt x="2971" y="7000"/>
                      <a:pt x="3064" y="7000"/>
                    </a:cubicBezTo>
                    <a:cubicBezTo>
                      <a:pt x="3156" y="7000"/>
                      <a:pt x="3248" y="6941"/>
                      <a:pt x="3248" y="6822"/>
                    </a:cubicBezTo>
                    <a:cubicBezTo>
                      <a:pt x="3200" y="4869"/>
                      <a:pt x="2569" y="2940"/>
                      <a:pt x="1450" y="1333"/>
                    </a:cubicBezTo>
                    <a:cubicBezTo>
                      <a:pt x="1141" y="881"/>
                      <a:pt x="783" y="452"/>
                      <a:pt x="391" y="59"/>
                    </a:cubicBezTo>
                    <a:cubicBezTo>
                      <a:pt x="349" y="18"/>
                      <a:pt x="305" y="1"/>
                      <a:pt x="26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0"/>
              <p:cNvSpPr/>
              <p:nvPr/>
            </p:nvSpPr>
            <p:spPr>
              <a:xfrm>
                <a:off x="7060400" y="4157850"/>
                <a:ext cx="10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4" extrusionOk="0">
                    <a:moveTo>
                      <a:pt x="198" y="1"/>
                    </a:moveTo>
                    <a:cubicBezTo>
                      <a:pt x="188" y="1"/>
                      <a:pt x="179" y="4"/>
                      <a:pt x="167" y="10"/>
                    </a:cubicBezTo>
                    <a:cubicBezTo>
                      <a:pt x="131" y="10"/>
                      <a:pt x="119" y="22"/>
                      <a:pt x="84" y="22"/>
                    </a:cubicBezTo>
                    <a:cubicBezTo>
                      <a:pt x="72" y="45"/>
                      <a:pt x="60" y="45"/>
                      <a:pt x="48" y="57"/>
                    </a:cubicBezTo>
                    <a:cubicBezTo>
                      <a:pt x="12" y="81"/>
                      <a:pt x="0" y="105"/>
                      <a:pt x="0" y="141"/>
                    </a:cubicBezTo>
                    <a:lnTo>
                      <a:pt x="0" y="188"/>
                    </a:lnTo>
                    <a:cubicBezTo>
                      <a:pt x="0" y="224"/>
                      <a:pt x="12" y="248"/>
                      <a:pt x="36" y="284"/>
                    </a:cubicBezTo>
                    <a:cubicBezTo>
                      <a:pt x="48" y="296"/>
                      <a:pt x="48" y="307"/>
                      <a:pt x="60" y="319"/>
                    </a:cubicBezTo>
                    <a:cubicBezTo>
                      <a:pt x="72" y="343"/>
                      <a:pt x="96" y="367"/>
                      <a:pt x="107" y="379"/>
                    </a:cubicBezTo>
                    <a:cubicBezTo>
                      <a:pt x="119" y="403"/>
                      <a:pt x="155" y="415"/>
                      <a:pt x="167" y="415"/>
                    </a:cubicBezTo>
                    <a:cubicBezTo>
                      <a:pt x="179" y="421"/>
                      <a:pt x="191" y="423"/>
                      <a:pt x="203" y="423"/>
                    </a:cubicBezTo>
                    <a:cubicBezTo>
                      <a:pt x="215" y="423"/>
                      <a:pt x="226" y="421"/>
                      <a:pt x="238" y="415"/>
                    </a:cubicBezTo>
                    <a:cubicBezTo>
                      <a:pt x="274" y="415"/>
                      <a:pt x="286" y="403"/>
                      <a:pt x="310" y="403"/>
                    </a:cubicBezTo>
                    <a:cubicBezTo>
                      <a:pt x="334" y="379"/>
                      <a:pt x="346" y="379"/>
                      <a:pt x="357" y="367"/>
                    </a:cubicBezTo>
                    <a:cubicBezTo>
                      <a:pt x="393" y="343"/>
                      <a:pt x="405" y="319"/>
                      <a:pt x="405" y="284"/>
                    </a:cubicBezTo>
                    <a:lnTo>
                      <a:pt x="405" y="236"/>
                    </a:lnTo>
                    <a:cubicBezTo>
                      <a:pt x="405" y="200"/>
                      <a:pt x="393" y="176"/>
                      <a:pt x="369" y="141"/>
                    </a:cubicBezTo>
                    <a:cubicBezTo>
                      <a:pt x="357" y="129"/>
                      <a:pt x="357" y="117"/>
                      <a:pt x="346" y="105"/>
                    </a:cubicBezTo>
                    <a:cubicBezTo>
                      <a:pt x="334" y="81"/>
                      <a:pt x="310" y="57"/>
                      <a:pt x="298" y="45"/>
                    </a:cubicBezTo>
                    <a:cubicBezTo>
                      <a:pt x="286" y="22"/>
                      <a:pt x="250" y="10"/>
                      <a:pt x="238" y="10"/>
                    </a:cubicBezTo>
                    <a:cubicBezTo>
                      <a:pt x="221" y="4"/>
                      <a:pt x="209" y="1"/>
                      <a:pt x="19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1" name="Google Shape;3721;p70"/>
            <p:cNvSpPr/>
            <p:nvPr/>
          </p:nvSpPr>
          <p:spPr>
            <a:xfrm>
              <a:off x="5242425" y="4408425"/>
              <a:ext cx="134850" cy="118450"/>
            </a:xfrm>
            <a:custGeom>
              <a:avLst/>
              <a:gdLst/>
              <a:ahLst/>
              <a:cxnLst/>
              <a:rect l="l" t="t" r="r" b="b"/>
              <a:pathLst>
                <a:path w="5394" h="4738" extrusionOk="0">
                  <a:moveTo>
                    <a:pt x="2696" y="1"/>
                  </a:moveTo>
                  <a:cubicBezTo>
                    <a:pt x="2270" y="1"/>
                    <a:pt x="1840" y="116"/>
                    <a:pt x="1453" y="357"/>
                  </a:cubicBezTo>
                  <a:cubicBezTo>
                    <a:pt x="345" y="1048"/>
                    <a:pt x="0" y="2512"/>
                    <a:pt x="691" y="3619"/>
                  </a:cubicBezTo>
                  <a:cubicBezTo>
                    <a:pt x="1140" y="4340"/>
                    <a:pt x="1912" y="4738"/>
                    <a:pt x="2704" y="4738"/>
                  </a:cubicBezTo>
                  <a:cubicBezTo>
                    <a:pt x="3130" y="4738"/>
                    <a:pt x="3562" y="4623"/>
                    <a:pt x="3953" y="4381"/>
                  </a:cubicBezTo>
                  <a:cubicBezTo>
                    <a:pt x="5060" y="3691"/>
                    <a:pt x="5394" y="2238"/>
                    <a:pt x="4715" y="1119"/>
                  </a:cubicBezTo>
                  <a:cubicBezTo>
                    <a:pt x="4266" y="399"/>
                    <a:pt x="3489" y="1"/>
                    <a:pt x="2696" y="1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70"/>
            <p:cNvSpPr/>
            <p:nvPr/>
          </p:nvSpPr>
          <p:spPr>
            <a:xfrm>
              <a:off x="4655575" y="4518875"/>
              <a:ext cx="65525" cy="58875"/>
            </a:xfrm>
            <a:custGeom>
              <a:avLst/>
              <a:gdLst/>
              <a:ahLst/>
              <a:cxnLst/>
              <a:rect l="l" t="t" r="r" b="b"/>
              <a:pathLst>
                <a:path w="2621" h="2355" extrusionOk="0">
                  <a:moveTo>
                    <a:pt x="1306" y="1"/>
                  </a:moveTo>
                  <a:cubicBezTo>
                    <a:pt x="1197" y="1"/>
                    <a:pt x="1087" y="16"/>
                    <a:pt x="977" y="47"/>
                  </a:cubicBezTo>
                  <a:cubicBezTo>
                    <a:pt x="358" y="225"/>
                    <a:pt x="1" y="880"/>
                    <a:pt x="179" y="1511"/>
                  </a:cubicBezTo>
                  <a:cubicBezTo>
                    <a:pt x="327" y="2022"/>
                    <a:pt x="799" y="2355"/>
                    <a:pt x="1314" y="2355"/>
                  </a:cubicBezTo>
                  <a:cubicBezTo>
                    <a:pt x="1423" y="2355"/>
                    <a:pt x="1534" y="2340"/>
                    <a:pt x="1644" y="2309"/>
                  </a:cubicBezTo>
                  <a:cubicBezTo>
                    <a:pt x="2263" y="2130"/>
                    <a:pt x="2620" y="1476"/>
                    <a:pt x="2441" y="856"/>
                  </a:cubicBezTo>
                  <a:cubicBezTo>
                    <a:pt x="2294" y="335"/>
                    <a:pt x="1822" y="1"/>
                    <a:pt x="1306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70"/>
            <p:cNvSpPr/>
            <p:nvPr/>
          </p:nvSpPr>
          <p:spPr>
            <a:xfrm>
              <a:off x="6310550" y="4438225"/>
              <a:ext cx="65500" cy="58875"/>
            </a:xfrm>
            <a:custGeom>
              <a:avLst/>
              <a:gdLst/>
              <a:ahLst/>
              <a:cxnLst/>
              <a:rect l="l" t="t" r="r" b="b"/>
              <a:pathLst>
                <a:path w="2620" h="2355" extrusionOk="0">
                  <a:moveTo>
                    <a:pt x="1312" y="0"/>
                  </a:moveTo>
                  <a:cubicBezTo>
                    <a:pt x="1205" y="0"/>
                    <a:pt x="1096" y="15"/>
                    <a:pt x="989" y="46"/>
                  </a:cubicBezTo>
                  <a:cubicBezTo>
                    <a:pt x="358" y="225"/>
                    <a:pt x="0" y="880"/>
                    <a:pt x="179" y="1511"/>
                  </a:cubicBezTo>
                  <a:cubicBezTo>
                    <a:pt x="326" y="2022"/>
                    <a:pt x="798" y="2354"/>
                    <a:pt x="1314" y="2354"/>
                  </a:cubicBezTo>
                  <a:cubicBezTo>
                    <a:pt x="1423" y="2354"/>
                    <a:pt x="1533" y="2340"/>
                    <a:pt x="1643" y="2308"/>
                  </a:cubicBezTo>
                  <a:cubicBezTo>
                    <a:pt x="2263" y="2130"/>
                    <a:pt x="2620" y="1475"/>
                    <a:pt x="2441" y="856"/>
                  </a:cubicBezTo>
                  <a:cubicBezTo>
                    <a:pt x="2294" y="335"/>
                    <a:pt x="1821" y="0"/>
                    <a:pt x="1312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4" name="Google Shape;3724;p70"/>
          <p:cNvGrpSpPr/>
          <p:nvPr/>
        </p:nvGrpSpPr>
        <p:grpSpPr>
          <a:xfrm>
            <a:off x="783114" y="572844"/>
            <a:ext cx="969111" cy="938958"/>
            <a:chOff x="3332550" y="1745600"/>
            <a:chExt cx="705475" cy="683525"/>
          </a:xfrm>
        </p:grpSpPr>
        <p:sp>
          <p:nvSpPr>
            <p:cNvPr id="3725" name="Google Shape;3725;p70"/>
            <p:cNvSpPr/>
            <p:nvPr/>
          </p:nvSpPr>
          <p:spPr>
            <a:xfrm>
              <a:off x="3332550" y="2254875"/>
              <a:ext cx="175050" cy="174250"/>
            </a:xfrm>
            <a:custGeom>
              <a:avLst/>
              <a:gdLst/>
              <a:ahLst/>
              <a:cxnLst/>
              <a:rect l="l" t="t" r="r" b="b"/>
              <a:pathLst>
                <a:path w="7002" h="6970" extrusionOk="0">
                  <a:moveTo>
                    <a:pt x="1536" y="1"/>
                  </a:moveTo>
                  <a:lnTo>
                    <a:pt x="1286" y="239"/>
                  </a:lnTo>
                  <a:cubicBezTo>
                    <a:pt x="584" y="929"/>
                    <a:pt x="179" y="1798"/>
                    <a:pt x="108" y="2715"/>
                  </a:cubicBezTo>
                  <a:cubicBezTo>
                    <a:pt x="0" y="3810"/>
                    <a:pt x="358" y="4942"/>
                    <a:pt x="1191" y="5787"/>
                  </a:cubicBezTo>
                  <a:cubicBezTo>
                    <a:pt x="1905" y="6537"/>
                    <a:pt x="2858" y="6942"/>
                    <a:pt x="3834" y="6966"/>
                  </a:cubicBezTo>
                  <a:cubicBezTo>
                    <a:pt x="3895" y="6968"/>
                    <a:pt x="3956" y="6970"/>
                    <a:pt x="4017" y="6970"/>
                  </a:cubicBezTo>
                  <a:cubicBezTo>
                    <a:pt x="4995" y="6970"/>
                    <a:pt x="5989" y="6610"/>
                    <a:pt x="6751" y="5870"/>
                  </a:cubicBezTo>
                  <a:lnTo>
                    <a:pt x="7001" y="563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70"/>
            <p:cNvSpPr/>
            <p:nvPr/>
          </p:nvSpPr>
          <p:spPr>
            <a:xfrm>
              <a:off x="3348625" y="2306975"/>
              <a:ext cx="34550" cy="72650"/>
            </a:xfrm>
            <a:custGeom>
              <a:avLst/>
              <a:gdLst/>
              <a:ahLst/>
              <a:cxnLst/>
              <a:rect l="l" t="t" r="r" b="b"/>
              <a:pathLst>
                <a:path w="1382" h="2906" fill="none" extrusionOk="0">
                  <a:moveTo>
                    <a:pt x="834" y="0"/>
                  </a:moveTo>
                  <a:cubicBezTo>
                    <a:pt x="834" y="0"/>
                    <a:pt x="0" y="1655"/>
                    <a:pt x="1381" y="290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70"/>
            <p:cNvSpPr/>
            <p:nvPr/>
          </p:nvSpPr>
          <p:spPr>
            <a:xfrm>
              <a:off x="3806725" y="1745600"/>
              <a:ext cx="231300" cy="227425"/>
            </a:xfrm>
            <a:custGeom>
              <a:avLst/>
              <a:gdLst/>
              <a:ahLst/>
              <a:cxnLst/>
              <a:rect l="l" t="t" r="r" b="b"/>
              <a:pathLst>
                <a:path w="9252" h="9097" extrusionOk="0">
                  <a:moveTo>
                    <a:pt x="9251" y="0"/>
                  </a:moveTo>
                  <a:lnTo>
                    <a:pt x="1381" y="2107"/>
                  </a:lnTo>
                  <a:lnTo>
                    <a:pt x="0" y="3465"/>
                  </a:lnTo>
                  <a:lnTo>
                    <a:pt x="5441" y="9096"/>
                  </a:lnTo>
                  <a:lnTo>
                    <a:pt x="6846" y="7739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70"/>
            <p:cNvSpPr/>
            <p:nvPr/>
          </p:nvSpPr>
          <p:spPr>
            <a:xfrm>
              <a:off x="3841250" y="1745600"/>
              <a:ext cx="196775" cy="193500"/>
            </a:xfrm>
            <a:custGeom>
              <a:avLst/>
              <a:gdLst/>
              <a:ahLst/>
              <a:cxnLst/>
              <a:rect l="l" t="t" r="r" b="b"/>
              <a:pathLst>
                <a:path w="7871" h="7740" fill="none" extrusionOk="0">
                  <a:moveTo>
                    <a:pt x="0" y="2107"/>
                  </a:moveTo>
                  <a:lnTo>
                    <a:pt x="7870" y="0"/>
                  </a:lnTo>
                  <a:lnTo>
                    <a:pt x="5465" y="7739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70"/>
            <p:cNvSpPr/>
            <p:nvPr/>
          </p:nvSpPr>
          <p:spPr>
            <a:xfrm>
              <a:off x="3964175" y="1745600"/>
              <a:ext cx="73850" cy="72950"/>
            </a:xfrm>
            <a:custGeom>
              <a:avLst/>
              <a:gdLst/>
              <a:ahLst/>
              <a:cxnLst/>
              <a:rect l="l" t="t" r="r" b="b"/>
              <a:pathLst>
                <a:path w="2954" h="2918" extrusionOk="0">
                  <a:moveTo>
                    <a:pt x="2953" y="0"/>
                  </a:moveTo>
                  <a:lnTo>
                    <a:pt x="0" y="798"/>
                  </a:lnTo>
                  <a:lnTo>
                    <a:pt x="2048" y="291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53535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70"/>
            <p:cNvSpPr/>
            <p:nvPr/>
          </p:nvSpPr>
          <p:spPr>
            <a:xfrm>
              <a:off x="3406075" y="1798275"/>
              <a:ext cx="571825" cy="563475"/>
            </a:xfrm>
            <a:custGeom>
              <a:avLst/>
              <a:gdLst/>
              <a:ahLst/>
              <a:cxnLst/>
              <a:rect l="l" t="t" r="r" b="b"/>
              <a:pathLst>
                <a:path w="22873" h="22539" extrusionOk="0">
                  <a:moveTo>
                    <a:pt x="17407" y="0"/>
                  </a:moveTo>
                  <a:lnTo>
                    <a:pt x="0" y="16907"/>
                  </a:lnTo>
                  <a:lnTo>
                    <a:pt x="5453" y="22539"/>
                  </a:lnTo>
                  <a:lnTo>
                    <a:pt x="22872" y="5632"/>
                  </a:lnTo>
                  <a:lnTo>
                    <a:pt x="22872" y="5632"/>
                  </a:lnTo>
                  <a:cubicBezTo>
                    <a:pt x="22872" y="5632"/>
                    <a:pt x="22580" y="5853"/>
                    <a:pt x="22214" y="5853"/>
                  </a:cubicBezTo>
                  <a:cubicBezTo>
                    <a:pt x="22003" y="5853"/>
                    <a:pt x="21768" y="5779"/>
                    <a:pt x="21551" y="5549"/>
                  </a:cubicBezTo>
                  <a:cubicBezTo>
                    <a:pt x="20991" y="4989"/>
                    <a:pt x="21491" y="4204"/>
                    <a:pt x="21491" y="4203"/>
                  </a:cubicBezTo>
                  <a:lnTo>
                    <a:pt x="21491" y="4203"/>
                  </a:lnTo>
                  <a:cubicBezTo>
                    <a:pt x="21491" y="4203"/>
                    <a:pt x="21200" y="4444"/>
                    <a:pt x="20831" y="4444"/>
                  </a:cubicBezTo>
                  <a:cubicBezTo>
                    <a:pt x="20630" y="4444"/>
                    <a:pt x="20407" y="4373"/>
                    <a:pt x="20193" y="4156"/>
                  </a:cubicBezTo>
                  <a:cubicBezTo>
                    <a:pt x="19586" y="3525"/>
                    <a:pt x="20193" y="2858"/>
                    <a:pt x="20193" y="2858"/>
                  </a:cubicBezTo>
                  <a:lnTo>
                    <a:pt x="20193" y="2858"/>
                  </a:lnTo>
                  <a:cubicBezTo>
                    <a:pt x="20193" y="2858"/>
                    <a:pt x="19905" y="3041"/>
                    <a:pt x="19549" y="3041"/>
                  </a:cubicBezTo>
                  <a:cubicBezTo>
                    <a:pt x="19332" y="3041"/>
                    <a:pt x="19089" y="2972"/>
                    <a:pt x="18872" y="2751"/>
                  </a:cubicBezTo>
                  <a:cubicBezTo>
                    <a:pt x="18288" y="2179"/>
                    <a:pt x="18788" y="1429"/>
                    <a:pt x="18788" y="1429"/>
                  </a:cubicBezTo>
                  <a:lnTo>
                    <a:pt x="18788" y="1429"/>
                  </a:lnTo>
                  <a:cubicBezTo>
                    <a:pt x="18788" y="1429"/>
                    <a:pt x="18496" y="1613"/>
                    <a:pt x="18146" y="1613"/>
                  </a:cubicBezTo>
                  <a:cubicBezTo>
                    <a:pt x="17940" y="1613"/>
                    <a:pt x="17713" y="1549"/>
                    <a:pt x="17514" y="1346"/>
                  </a:cubicBezTo>
                  <a:cubicBezTo>
                    <a:pt x="16979" y="786"/>
                    <a:pt x="17407" y="1"/>
                    <a:pt x="17407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70"/>
            <p:cNvSpPr/>
            <p:nvPr/>
          </p:nvSpPr>
          <p:spPr>
            <a:xfrm>
              <a:off x="3440600" y="1836675"/>
              <a:ext cx="431925" cy="419725"/>
            </a:xfrm>
            <a:custGeom>
              <a:avLst/>
              <a:gdLst/>
              <a:ahLst/>
              <a:cxnLst/>
              <a:rect l="l" t="t" r="r" b="b"/>
              <a:pathLst>
                <a:path w="17277" h="16789" fill="none" extrusionOk="0">
                  <a:moveTo>
                    <a:pt x="17276" y="0"/>
                  </a:moveTo>
                  <a:lnTo>
                    <a:pt x="0" y="16788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70"/>
            <p:cNvSpPr/>
            <p:nvPr/>
          </p:nvSpPr>
          <p:spPr>
            <a:xfrm>
              <a:off x="3475125" y="1872700"/>
              <a:ext cx="432525" cy="419400"/>
            </a:xfrm>
            <a:custGeom>
              <a:avLst/>
              <a:gdLst/>
              <a:ahLst/>
              <a:cxnLst/>
              <a:rect l="l" t="t" r="r" b="b"/>
              <a:pathLst>
                <a:path w="17301" h="16776" fill="none" extrusionOk="0">
                  <a:moveTo>
                    <a:pt x="17300" y="0"/>
                  </a:moveTo>
                  <a:lnTo>
                    <a:pt x="0" y="16776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70"/>
            <p:cNvSpPr/>
            <p:nvPr/>
          </p:nvSpPr>
          <p:spPr>
            <a:xfrm>
              <a:off x="3507575" y="1905725"/>
              <a:ext cx="432225" cy="420025"/>
            </a:xfrm>
            <a:custGeom>
              <a:avLst/>
              <a:gdLst/>
              <a:ahLst/>
              <a:cxnLst/>
              <a:rect l="l" t="t" r="r" b="b"/>
              <a:pathLst>
                <a:path w="17289" h="16801" fill="none" extrusionOk="0">
                  <a:moveTo>
                    <a:pt x="17288" y="1"/>
                  </a:moveTo>
                  <a:lnTo>
                    <a:pt x="0" y="16800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70"/>
            <p:cNvSpPr/>
            <p:nvPr/>
          </p:nvSpPr>
          <p:spPr>
            <a:xfrm>
              <a:off x="3370650" y="2220650"/>
              <a:ext cx="172075" cy="175050"/>
            </a:xfrm>
            <a:custGeom>
              <a:avLst/>
              <a:gdLst/>
              <a:ahLst/>
              <a:cxnLst/>
              <a:rect l="l" t="t" r="r" b="b"/>
              <a:pathLst>
                <a:path w="6883" h="7002" extrusionOk="0">
                  <a:moveTo>
                    <a:pt x="1417" y="0"/>
                  </a:moveTo>
                  <a:lnTo>
                    <a:pt x="0" y="1370"/>
                  </a:lnTo>
                  <a:lnTo>
                    <a:pt x="5465" y="7001"/>
                  </a:lnTo>
                  <a:lnTo>
                    <a:pt x="6882" y="563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5" name="Google Shape;3735;p70"/>
          <p:cNvSpPr/>
          <p:nvPr/>
        </p:nvSpPr>
        <p:spPr>
          <a:xfrm>
            <a:off x="6374325" y="376675"/>
            <a:ext cx="2422750" cy="584325"/>
          </a:xfrm>
          <a:custGeom>
            <a:avLst/>
            <a:gdLst/>
            <a:ahLst/>
            <a:cxnLst/>
            <a:rect l="l" t="t" r="r" b="b"/>
            <a:pathLst>
              <a:path w="96910" h="23373" extrusionOk="0">
                <a:moveTo>
                  <a:pt x="0" y="0"/>
                </a:moveTo>
                <a:cubicBezTo>
                  <a:pt x="0" y="8465"/>
                  <a:pt x="4081" y="19817"/>
                  <a:pt x="12178" y="22284"/>
                </a:cubicBezTo>
                <a:cubicBezTo>
                  <a:pt x="28453" y="27243"/>
                  <a:pt x="45024" y="12800"/>
                  <a:pt x="61929" y="10883"/>
                </a:cubicBezTo>
                <a:cubicBezTo>
                  <a:pt x="73745" y="9543"/>
                  <a:pt x="90710" y="7732"/>
                  <a:pt x="96910" y="17879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36" name="Google Shape;3736;p70"/>
          <p:cNvSpPr/>
          <p:nvPr/>
        </p:nvSpPr>
        <p:spPr>
          <a:xfrm>
            <a:off x="6345675" y="572838"/>
            <a:ext cx="134850" cy="118450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0" y="1323167"/>
            <a:ext cx="914400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5F5F"/>
                </a:solidFill>
              </a:rPr>
              <a:t>CHÀO</a:t>
            </a:r>
            <a:r>
              <a:rPr lang="en-US" sz="4000" b="1" dirty="0">
                <a:solidFill>
                  <a:srgbClr val="FF5F5F"/>
                </a:solidFill>
              </a:rPr>
              <a:t> </a:t>
            </a:r>
            <a:r>
              <a:rPr lang="en-US" sz="4000" b="1" dirty="0" err="1">
                <a:solidFill>
                  <a:srgbClr val="FF5F5F"/>
                </a:solidFill>
              </a:rPr>
              <a:t>MỪNG</a:t>
            </a:r>
            <a:r>
              <a:rPr lang="en-US" sz="4000" b="1" dirty="0">
                <a:solidFill>
                  <a:srgbClr val="FF5F5F"/>
                </a:solidFill>
              </a:rPr>
              <a:t> </a:t>
            </a:r>
            <a:r>
              <a:rPr lang="en-US" sz="4000" b="1" dirty="0" err="1">
                <a:solidFill>
                  <a:srgbClr val="FF5F5F"/>
                </a:solidFill>
              </a:rPr>
              <a:t>CÁC</a:t>
            </a:r>
            <a:r>
              <a:rPr lang="en-US" sz="4000" b="1" dirty="0">
                <a:solidFill>
                  <a:srgbClr val="FF5F5F"/>
                </a:solidFill>
              </a:rPr>
              <a:t> </a:t>
            </a:r>
            <a:r>
              <a:rPr lang="en-US" sz="4000" b="1" dirty="0" err="1">
                <a:solidFill>
                  <a:srgbClr val="FF5F5F"/>
                </a:solidFill>
              </a:rPr>
              <a:t>EM</a:t>
            </a:r>
            <a:r>
              <a:rPr lang="en-US" sz="4000" b="1" dirty="0">
                <a:solidFill>
                  <a:srgbClr val="FF5F5F"/>
                </a:solidFill>
              </a:rPr>
              <a:t> </a:t>
            </a:r>
            <a:r>
              <a:rPr lang="en-US" sz="4000" b="1" dirty="0" err="1">
                <a:solidFill>
                  <a:srgbClr val="FF5F5F"/>
                </a:solidFill>
              </a:rPr>
              <a:t>ĐẾN</a:t>
            </a:r>
            <a:r>
              <a:rPr lang="en-US" sz="4000" b="1" dirty="0">
                <a:solidFill>
                  <a:srgbClr val="FF5F5F"/>
                </a:solidFill>
              </a:rPr>
              <a:t> </a:t>
            </a:r>
            <a:r>
              <a:rPr lang="en-US" sz="4000" b="1" dirty="0" err="1">
                <a:solidFill>
                  <a:srgbClr val="FF5F5F"/>
                </a:solidFill>
              </a:rPr>
              <a:t>VỚI</a:t>
            </a:r>
            <a:r>
              <a:rPr lang="en-US" sz="4000" b="1" dirty="0">
                <a:solidFill>
                  <a:srgbClr val="FF5F5F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5F5F"/>
                </a:solidFill>
              </a:rPr>
              <a:t>TIẾT</a:t>
            </a:r>
            <a:r>
              <a:rPr lang="en-US" sz="4000" b="1" dirty="0">
                <a:solidFill>
                  <a:srgbClr val="FF5F5F"/>
                </a:solidFill>
              </a:rPr>
              <a:t> </a:t>
            </a:r>
            <a:r>
              <a:rPr lang="en-US" sz="4000" b="1" dirty="0" err="1">
                <a:solidFill>
                  <a:srgbClr val="FF5F5F"/>
                </a:solidFill>
              </a:rPr>
              <a:t>HỌC</a:t>
            </a:r>
            <a:r>
              <a:rPr lang="en-US" sz="4000" b="1" dirty="0">
                <a:solidFill>
                  <a:srgbClr val="FF5F5F"/>
                </a:solidFill>
              </a:rPr>
              <a:t> </a:t>
            </a:r>
            <a:r>
              <a:rPr lang="en-US" sz="4000" b="1" dirty="0" err="1">
                <a:solidFill>
                  <a:srgbClr val="FF5F5F"/>
                </a:solidFill>
              </a:rPr>
              <a:t>NGÀY</a:t>
            </a:r>
            <a:r>
              <a:rPr lang="en-US" sz="4000" b="1" dirty="0">
                <a:solidFill>
                  <a:srgbClr val="FF5F5F"/>
                </a:solidFill>
              </a:rPr>
              <a:t> </a:t>
            </a:r>
            <a:r>
              <a:rPr lang="en-US" sz="4000" b="1" dirty="0" err="1">
                <a:solidFill>
                  <a:srgbClr val="FF5F5F"/>
                </a:solidFill>
              </a:rPr>
              <a:t>HÔM</a:t>
            </a:r>
            <a:r>
              <a:rPr lang="en-US" sz="4000" b="1" dirty="0">
                <a:solidFill>
                  <a:srgbClr val="FF5F5F"/>
                </a:solidFill>
              </a:rPr>
              <a:t> NAY!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E70273B-9405-4FFB-91D4-6AAB429C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991" y="529008"/>
            <a:ext cx="7704000" cy="5727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TR</a:t>
            </a:r>
            <a:r>
              <a:rPr lang="vi-VN" b="1" dirty="0">
                <a:solidFill>
                  <a:schemeClr val="accent2"/>
                </a:solidFill>
              </a:rPr>
              <a:t>Ư</a:t>
            </a:r>
            <a:r>
              <a:rPr lang="en-US" b="1" dirty="0">
                <a:solidFill>
                  <a:schemeClr val="accent2"/>
                </a:solidFill>
              </a:rPr>
              <a:t>ỜNG TIỂU HỌC NGŨ HÙNG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825919A-094B-445F-A702-4A99899368C9}"/>
              </a:ext>
            </a:extLst>
          </p:cNvPr>
          <p:cNvSpPr txBox="1">
            <a:spLocks/>
          </p:cNvSpPr>
          <p:nvPr/>
        </p:nvSpPr>
        <p:spPr>
          <a:xfrm>
            <a:off x="2628525" y="322952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wlby One"/>
              <a:buNone/>
              <a:defRPr sz="2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b="1" i="1" dirty="0" err="1">
                <a:solidFill>
                  <a:srgbClr val="00B050"/>
                </a:solidFill>
              </a:rPr>
              <a:t>Giáo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viên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b="1" i="1" dirty="0" err="1">
                <a:solidFill>
                  <a:srgbClr val="00B050"/>
                </a:solidFill>
              </a:rPr>
              <a:t>Phạm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Thị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Huệ</a:t>
            </a:r>
            <a:endParaRPr lang="en-US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0712" y="714359"/>
            <a:ext cx="1420681" cy="2960256"/>
          </a:xfrm>
          <a:prstGeom prst="roundRect">
            <a:avLst>
              <a:gd name="adj" fmla="val 966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Sơ đồ cây thư mục của bạn Thế Vinh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879" y="714359"/>
            <a:ext cx="3555891" cy="1382904"/>
          </a:xfrm>
          <a:prstGeom prst="roundRect">
            <a:avLst>
              <a:gd name="adj" fmla="val 9660"/>
            </a:avLst>
          </a:prstGeom>
          <a:solidFill>
            <a:srgbClr val="FFFFB9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vi-VN" sz="2000" dirty="0">
                <a:solidFill>
                  <a:srgbClr val="000000"/>
                </a:solidFill>
              </a:rPr>
              <a:t>ệp trong thư mục </a:t>
            </a:r>
            <a:r>
              <a:rPr lang="vi-VN" sz="2000" b="1" dirty="0">
                <a:solidFill>
                  <a:srgbClr val="000000"/>
                </a:solidFill>
              </a:rPr>
              <a:t>Bai soan thao</a:t>
            </a:r>
            <a:r>
              <a:rPr lang="vi-VN" sz="2000" dirty="0">
                <a:solidFill>
                  <a:srgbClr val="000000"/>
                </a:solidFill>
              </a:rPr>
              <a:t> cũng có thể nằm trong thư mục </a:t>
            </a:r>
            <a:r>
              <a:rPr lang="vi-VN" sz="2000" b="1" dirty="0">
                <a:solidFill>
                  <a:srgbClr val="000000"/>
                </a:solidFill>
              </a:rPr>
              <a:t>Hoc tap</a:t>
            </a:r>
            <a:r>
              <a:rPr lang="vi-VN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176755" y="1294076"/>
            <a:ext cx="473763" cy="223470"/>
          </a:xfrm>
          <a:prstGeom prst="rightArrow">
            <a:avLst>
              <a:gd name="adj1" fmla="val 50000"/>
              <a:gd name="adj2" fmla="val 688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5880" y="2291711"/>
            <a:ext cx="3555890" cy="1382904"/>
          </a:xfrm>
          <a:prstGeom prst="roundRect">
            <a:avLst>
              <a:gd name="adj" fmla="val 9660"/>
            </a:avLst>
          </a:prstGeom>
          <a:solidFill>
            <a:srgbClr val="FFFFB9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Thư mục </a:t>
            </a:r>
            <a:r>
              <a:rPr lang="vi-VN" sz="2000" b="1">
                <a:solidFill>
                  <a:srgbClr val="000000"/>
                </a:solidFill>
              </a:rPr>
              <a:t>Hoc tap </a:t>
            </a:r>
            <a:r>
              <a:rPr lang="vi-VN" sz="2000">
                <a:solidFill>
                  <a:srgbClr val="000000"/>
                </a:solidFill>
              </a:rPr>
              <a:t>là thư mục con của </a:t>
            </a:r>
            <a:r>
              <a:rPr lang="en-US" sz="2000">
                <a:solidFill>
                  <a:srgbClr val="000000"/>
                </a:solidFill>
              </a:rPr>
              <a:t>cả </a:t>
            </a:r>
            <a:r>
              <a:rPr lang="vi-VN" sz="2000">
                <a:solidFill>
                  <a:srgbClr val="000000"/>
                </a:solidFill>
              </a:rPr>
              <a:t>thư mục </a:t>
            </a:r>
            <a:r>
              <a:rPr lang="vi-VN" sz="2000" b="1">
                <a:solidFill>
                  <a:srgbClr val="000000"/>
                </a:solidFill>
              </a:rPr>
              <a:t>The Vinh </a:t>
            </a:r>
            <a:r>
              <a:rPr lang="en-US" sz="2000">
                <a:solidFill>
                  <a:srgbClr val="000000"/>
                </a:solidFill>
              </a:rPr>
              <a:t>lẫn </a:t>
            </a:r>
            <a:r>
              <a:rPr lang="vi-VN" sz="2000" b="1">
                <a:solidFill>
                  <a:srgbClr val="000000"/>
                </a:solidFill>
              </a:rPr>
              <a:t>Ca nhan</a:t>
            </a:r>
            <a:r>
              <a:rPr lang="vi-VN" sz="2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76464" y="2865165"/>
            <a:ext cx="473763" cy="223470"/>
          </a:xfrm>
          <a:prstGeom prst="rightArrow">
            <a:avLst>
              <a:gd name="adj1" fmla="val 50000"/>
              <a:gd name="adj2" fmla="val 688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18412" y="714359"/>
            <a:ext cx="2224339" cy="2960256"/>
            <a:chOff x="6318412" y="714359"/>
            <a:chExt cx="2224339" cy="2960256"/>
          </a:xfrm>
        </p:grpSpPr>
        <p:sp>
          <p:nvSpPr>
            <p:cNvPr id="12" name="Right Brace 11"/>
            <p:cNvSpPr/>
            <p:nvPr/>
          </p:nvSpPr>
          <p:spPr>
            <a:xfrm>
              <a:off x="6318412" y="714359"/>
              <a:ext cx="453651" cy="2960256"/>
            </a:xfrm>
            <a:prstGeom prst="rightBrace">
              <a:avLst>
                <a:gd name="adj1" fmla="val 31442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90091" y="1405811"/>
              <a:ext cx="1652660" cy="1577352"/>
            </a:xfrm>
            <a:prstGeom prst="roundRect">
              <a:avLst>
                <a:gd name="adj" fmla="val 966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Gây k</a:t>
              </a:r>
              <a:r>
                <a:rPr lang="vi-VN" sz="2000">
                  <a:solidFill>
                    <a:srgbClr val="000000"/>
                  </a:solidFill>
                </a:rPr>
                <a:t>hó khăn khi tìm kiếm tệp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87597" y="3893773"/>
            <a:ext cx="6624040" cy="678623"/>
            <a:chOff x="1287597" y="3893773"/>
            <a:chExt cx="6624040" cy="678623"/>
          </a:xfrm>
        </p:grpSpPr>
        <p:sp>
          <p:nvSpPr>
            <p:cNvPr id="14" name="Rounded Rectangle 13"/>
            <p:cNvSpPr/>
            <p:nvPr/>
          </p:nvSpPr>
          <p:spPr>
            <a:xfrm>
              <a:off x="2011393" y="3893773"/>
              <a:ext cx="5900244" cy="678623"/>
            </a:xfrm>
            <a:prstGeom prst="roundRect">
              <a:avLst>
                <a:gd name="adj" fmla="val 9660"/>
              </a:avLst>
            </a:prstGeom>
            <a:solidFill>
              <a:srgbClr val="DCF0C6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</a:rPr>
                <a:t>Sơ đồ cây thư mục của bạn Đức Minh hợp lí hơn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287597" y="4029409"/>
              <a:ext cx="568429" cy="407349"/>
            </a:xfrm>
            <a:prstGeom prst="rightArrow">
              <a:avLst>
                <a:gd name="adj1" fmla="val 50000"/>
                <a:gd name="adj2" fmla="val 6883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8768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10549" r="7642" b="33619"/>
          <a:stretch/>
        </p:blipFill>
        <p:spPr>
          <a:xfrm>
            <a:off x="605278" y="534990"/>
            <a:ext cx="7933444" cy="32049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54200" y="3927457"/>
            <a:ext cx="1524000" cy="631841"/>
          </a:xfrm>
          <a:prstGeom prst="roundRect">
            <a:avLst>
              <a:gd name="adj" fmla="val 9660"/>
            </a:avLst>
          </a:prstGeom>
          <a:solidFill>
            <a:srgbClr val="DCF0C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Hợp lí.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29300" y="3927458"/>
            <a:ext cx="1727200" cy="631841"/>
          </a:xfrm>
          <a:prstGeom prst="roundRect">
            <a:avLst>
              <a:gd name="adj" fmla="val 966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Chưa hợp lí.</a:t>
            </a:r>
            <a:endParaRPr lang="vi-VN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77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69055-C3D3-4601-8B5F-1E41BB2CB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43" y="485770"/>
            <a:ext cx="6540964" cy="39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" name="Google Shape;4178;p76"/>
          <p:cNvSpPr/>
          <p:nvPr/>
        </p:nvSpPr>
        <p:spPr>
          <a:xfrm rot="10800000">
            <a:off x="2805720" y="3792800"/>
            <a:ext cx="4728486" cy="988023"/>
          </a:xfrm>
          <a:custGeom>
            <a:avLst/>
            <a:gdLst/>
            <a:ahLst/>
            <a:cxnLst/>
            <a:rect l="l" t="t" r="r" b="b"/>
            <a:pathLst>
              <a:path w="156507" h="32706" extrusionOk="0">
                <a:moveTo>
                  <a:pt x="0" y="0"/>
                </a:moveTo>
                <a:cubicBezTo>
                  <a:pt x="4919" y="3279"/>
                  <a:pt x="10806" y="4813"/>
                  <a:pt x="16065" y="7514"/>
                </a:cubicBezTo>
                <a:cubicBezTo>
                  <a:pt x="24589" y="11891"/>
                  <a:pt x="31893" y="20427"/>
                  <a:pt x="41459" y="20989"/>
                </a:cubicBezTo>
                <a:cubicBezTo>
                  <a:pt x="53839" y="21717"/>
                  <a:pt x="65081" y="11259"/>
                  <a:pt x="77476" y="11660"/>
                </a:cubicBezTo>
                <a:cubicBezTo>
                  <a:pt x="82472" y="11822"/>
                  <a:pt x="88475" y="12530"/>
                  <a:pt x="91728" y="16325"/>
                </a:cubicBezTo>
                <a:cubicBezTo>
                  <a:pt x="94824" y="19936"/>
                  <a:pt x="95361" y="25399"/>
                  <a:pt x="98724" y="28762"/>
                </a:cubicBezTo>
                <a:cubicBezTo>
                  <a:pt x="101971" y="32009"/>
                  <a:pt x="107351" y="32466"/>
                  <a:pt x="111939" y="32649"/>
                </a:cubicBezTo>
                <a:cubicBezTo>
                  <a:pt x="123261" y="33102"/>
                  <a:pt x="135858" y="27685"/>
                  <a:pt x="143033" y="18916"/>
                </a:cubicBezTo>
                <a:cubicBezTo>
                  <a:pt x="147935" y="12925"/>
                  <a:pt x="151033" y="5474"/>
                  <a:pt x="156507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7" name="Google Shape;4197;p76"/>
          <p:cNvSpPr/>
          <p:nvPr/>
        </p:nvSpPr>
        <p:spPr>
          <a:xfrm flipH="1">
            <a:off x="1771263" y="4380774"/>
            <a:ext cx="119032" cy="104544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76"/>
          <p:cNvSpPr/>
          <p:nvPr/>
        </p:nvSpPr>
        <p:spPr>
          <a:xfrm flipH="1">
            <a:off x="6206175" y="4477209"/>
            <a:ext cx="57839" cy="51963"/>
          </a:xfrm>
          <a:custGeom>
            <a:avLst/>
            <a:gdLst/>
            <a:ahLst/>
            <a:cxnLst/>
            <a:rect l="l" t="t" r="r" b="b"/>
            <a:pathLst>
              <a:path w="2621" h="2355" extrusionOk="0">
                <a:moveTo>
                  <a:pt x="1306" y="1"/>
                </a:moveTo>
                <a:cubicBezTo>
                  <a:pt x="1197" y="1"/>
                  <a:pt x="1087" y="16"/>
                  <a:pt x="977" y="47"/>
                </a:cubicBezTo>
                <a:cubicBezTo>
                  <a:pt x="358" y="225"/>
                  <a:pt x="1" y="880"/>
                  <a:pt x="179" y="1511"/>
                </a:cubicBezTo>
                <a:cubicBezTo>
                  <a:pt x="327" y="2022"/>
                  <a:pt x="799" y="2355"/>
                  <a:pt x="1314" y="2355"/>
                </a:cubicBezTo>
                <a:cubicBezTo>
                  <a:pt x="1423" y="2355"/>
                  <a:pt x="1534" y="2340"/>
                  <a:pt x="1644" y="2309"/>
                </a:cubicBezTo>
                <a:cubicBezTo>
                  <a:pt x="2263" y="2130"/>
                  <a:pt x="2620" y="1476"/>
                  <a:pt x="2441" y="856"/>
                </a:cubicBezTo>
                <a:cubicBezTo>
                  <a:pt x="2294" y="335"/>
                  <a:pt x="1822" y="1"/>
                  <a:pt x="1306" y="1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76"/>
          <p:cNvSpPr/>
          <p:nvPr/>
        </p:nvSpPr>
        <p:spPr>
          <a:xfrm flipH="1">
            <a:off x="741687" y="3552541"/>
            <a:ext cx="57817" cy="51963"/>
          </a:xfrm>
          <a:custGeom>
            <a:avLst/>
            <a:gdLst/>
            <a:ahLst/>
            <a:cxnLst/>
            <a:rect l="l" t="t" r="r" b="b"/>
            <a:pathLst>
              <a:path w="2620" h="2355" extrusionOk="0">
                <a:moveTo>
                  <a:pt x="1312" y="0"/>
                </a:moveTo>
                <a:cubicBezTo>
                  <a:pt x="1205" y="0"/>
                  <a:pt x="1096" y="15"/>
                  <a:pt x="989" y="46"/>
                </a:cubicBezTo>
                <a:cubicBezTo>
                  <a:pt x="358" y="225"/>
                  <a:pt x="0" y="880"/>
                  <a:pt x="179" y="1511"/>
                </a:cubicBezTo>
                <a:cubicBezTo>
                  <a:pt x="326" y="2022"/>
                  <a:pt x="798" y="2354"/>
                  <a:pt x="1314" y="2354"/>
                </a:cubicBezTo>
                <a:cubicBezTo>
                  <a:pt x="1423" y="2354"/>
                  <a:pt x="1533" y="2340"/>
                  <a:pt x="1643" y="2308"/>
                </a:cubicBezTo>
                <a:cubicBezTo>
                  <a:pt x="2263" y="2130"/>
                  <a:pt x="2620" y="1475"/>
                  <a:pt x="2441" y="856"/>
                </a:cubicBezTo>
                <a:cubicBezTo>
                  <a:pt x="2294" y="335"/>
                  <a:pt x="1821" y="0"/>
                  <a:pt x="1312" y="0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76"/>
          <p:cNvSpPr/>
          <p:nvPr/>
        </p:nvSpPr>
        <p:spPr>
          <a:xfrm>
            <a:off x="679910" y="573653"/>
            <a:ext cx="138425" cy="159575"/>
          </a:xfrm>
          <a:custGeom>
            <a:avLst/>
            <a:gdLst/>
            <a:ahLst/>
            <a:cxnLst/>
            <a:rect l="l" t="t" r="r" b="b"/>
            <a:pathLst>
              <a:path w="5537" h="6383" extrusionOk="0">
                <a:moveTo>
                  <a:pt x="2763" y="0"/>
                </a:moveTo>
                <a:lnTo>
                  <a:pt x="2036" y="1929"/>
                </a:lnTo>
                <a:lnTo>
                  <a:pt x="0" y="1596"/>
                </a:lnTo>
                <a:lnTo>
                  <a:pt x="1322" y="3179"/>
                </a:lnTo>
                <a:lnTo>
                  <a:pt x="0" y="4775"/>
                </a:lnTo>
                <a:lnTo>
                  <a:pt x="0" y="4775"/>
                </a:lnTo>
                <a:lnTo>
                  <a:pt x="2036" y="4429"/>
                </a:lnTo>
                <a:lnTo>
                  <a:pt x="2763" y="6382"/>
                </a:lnTo>
                <a:lnTo>
                  <a:pt x="3489" y="4429"/>
                </a:lnTo>
                <a:lnTo>
                  <a:pt x="5537" y="4775"/>
                </a:lnTo>
                <a:lnTo>
                  <a:pt x="4203" y="3179"/>
                </a:lnTo>
                <a:lnTo>
                  <a:pt x="5537" y="1596"/>
                </a:lnTo>
                <a:lnTo>
                  <a:pt x="3489" y="1929"/>
                </a:lnTo>
                <a:lnTo>
                  <a:pt x="2763" y="0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76"/>
          <p:cNvSpPr/>
          <p:nvPr/>
        </p:nvSpPr>
        <p:spPr>
          <a:xfrm>
            <a:off x="8147675" y="733228"/>
            <a:ext cx="151250" cy="150925"/>
          </a:xfrm>
          <a:custGeom>
            <a:avLst/>
            <a:gdLst/>
            <a:ahLst/>
            <a:cxnLst/>
            <a:rect l="l" t="t" r="r" b="b"/>
            <a:pathLst>
              <a:path w="6050" h="6037" fill="none" extrusionOk="0">
                <a:moveTo>
                  <a:pt x="3025" y="0"/>
                </a:moveTo>
                <a:lnTo>
                  <a:pt x="3620" y="2417"/>
                </a:lnTo>
                <a:lnTo>
                  <a:pt x="6049" y="3013"/>
                </a:lnTo>
                <a:lnTo>
                  <a:pt x="3620" y="3608"/>
                </a:lnTo>
                <a:lnTo>
                  <a:pt x="3025" y="6037"/>
                </a:lnTo>
                <a:lnTo>
                  <a:pt x="2430" y="3608"/>
                </a:lnTo>
                <a:lnTo>
                  <a:pt x="1" y="3013"/>
                </a:lnTo>
                <a:lnTo>
                  <a:pt x="2430" y="2417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76"/>
          <p:cNvSpPr/>
          <p:nvPr/>
        </p:nvSpPr>
        <p:spPr>
          <a:xfrm>
            <a:off x="8411747" y="1160990"/>
            <a:ext cx="65500" cy="58875"/>
          </a:xfrm>
          <a:custGeom>
            <a:avLst/>
            <a:gdLst/>
            <a:ahLst/>
            <a:cxnLst/>
            <a:rect l="l" t="t" r="r" b="b"/>
            <a:pathLst>
              <a:path w="2620" h="2355" extrusionOk="0">
                <a:moveTo>
                  <a:pt x="1312" y="0"/>
                </a:moveTo>
                <a:cubicBezTo>
                  <a:pt x="1205" y="0"/>
                  <a:pt x="1096" y="15"/>
                  <a:pt x="989" y="46"/>
                </a:cubicBezTo>
                <a:cubicBezTo>
                  <a:pt x="358" y="225"/>
                  <a:pt x="0" y="880"/>
                  <a:pt x="179" y="1511"/>
                </a:cubicBezTo>
                <a:cubicBezTo>
                  <a:pt x="326" y="2022"/>
                  <a:pt x="798" y="2354"/>
                  <a:pt x="1314" y="2354"/>
                </a:cubicBezTo>
                <a:cubicBezTo>
                  <a:pt x="1423" y="2354"/>
                  <a:pt x="1533" y="2340"/>
                  <a:pt x="1643" y="2308"/>
                </a:cubicBezTo>
                <a:cubicBezTo>
                  <a:pt x="2263" y="2130"/>
                  <a:pt x="2620" y="1475"/>
                  <a:pt x="2441" y="856"/>
                </a:cubicBezTo>
                <a:cubicBezTo>
                  <a:pt x="2294" y="335"/>
                  <a:pt x="1821" y="0"/>
                  <a:pt x="1312" y="0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76"/>
          <p:cNvSpPr/>
          <p:nvPr/>
        </p:nvSpPr>
        <p:spPr>
          <a:xfrm>
            <a:off x="8155125" y="4276241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76"/>
          <p:cNvSpPr/>
          <p:nvPr/>
        </p:nvSpPr>
        <p:spPr>
          <a:xfrm>
            <a:off x="7520038" y="3937113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6" name="Google Shape;4206;p76"/>
          <p:cNvGrpSpPr/>
          <p:nvPr/>
        </p:nvGrpSpPr>
        <p:grpSpPr>
          <a:xfrm rot="3078532">
            <a:off x="702277" y="3743340"/>
            <a:ext cx="620431" cy="769909"/>
            <a:chOff x="6322500" y="3044550"/>
            <a:chExt cx="322400" cy="400075"/>
          </a:xfrm>
        </p:grpSpPr>
        <p:sp>
          <p:nvSpPr>
            <p:cNvPr id="4207" name="Google Shape;4207;p76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76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76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76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664;p69"/>
          <p:cNvGrpSpPr/>
          <p:nvPr/>
        </p:nvGrpSpPr>
        <p:grpSpPr>
          <a:xfrm rot="1633152">
            <a:off x="2544106" y="3675901"/>
            <a:ext cx="1625984" cy="926229"/>
            <a:chOff x="4027275" y="3264225"/>
            <a:chExt cx="1223400" cy="696900"/>
          </a:xfrm>
        </p:grpSpPr>
        <p:grpSp>
          <p:nvGrpSpPr>
            <p:cNvPr id="47" name="Google Shape;3665;p69"/>
            <p:cNvGrpSpPr/>
            <p:nvPr/>
          </p:nvGrpSpPr>
          <p:grpSpPr>
            <a:xfrm>
              <a:off x="4027275" y="3264225"/>
              <a:ext cx="1223400" cy="696900"/>
              <a:chOff x="4027275" y="3264225"/>
              <a:chExt cx="1223400" cy="696900"/>
            </a:xfrm>
          </p:grpSpPr>
          <p:sp>
            <p:nvSpPr>
              <p:cNvPr id="51" name="Google Shape;3666;p69"/>
              <p:cNvSpPr/>
              <p:nvPr/>
            </p:nvSpPr>
            <p:spPr>
              <a:xfrm>
                <a:off x="4027275" y="3450575"/>
                <a:ext cx="1223400" cy="510550"/>
              </a:xfrm>
              <a:custGeom>
                <a:avLst/>
                <a:gdLst/>
                <a:ahLst/>
                <a:cxnLst/>
                <a:rect l="l" t="t" r="r" b="b"/>
                <a:pathLst>
                  <a:path w="48936" h="20422" extrusionOk="0">
                    <a:moveTo>
                      <a:pt x="18105" y="1"/>
                    </a:moveTo>
                    <a:cubicBezTo>
                      <a:pt x="10578" y="1"/>
                      <a:pt x="4277" y="280"/>
                      <a:pt x="4465" y="285"/>
                    </a:cubicBezTo>
                    <a:lnTo>
                      <a:pt x="536" y="2869"/>
                    </a:lnTo>
                    <a:cubicBezTo>
                      <a:pt x="286" y="3024"/>
                      <a:pt x="120" y="3286"/>
                      <a:pt x="60" y="3559"/>
                    </a:cubicBezTo>
                    <a:cubicBezTo>
                      <a:pt x="1" y="3845"/>
                      <a:pt x="48" y="4143"/>
                      <a:pt x="215" y="4393"/>
                    </a:cubicBezTo>
                    <a:lnTo>
                      <a:pt x="10121" y="19907"/>
                    </a:lnTo>
                    <a:cubicBezTo>
                      <a:pt x="10276" y="20145"/>
                      <a:pt x="10514" y="20311"/>
                      <a:pt x="10776" y="20383"/>
                    </a:cubicBezTo>
                    <a:cubicBezTo>
                      <a:pt x="10872" y="20408"/>
                      <a:pt x="10973" y="20421"/>
                      <a:pt x="11074" y="20421"/>
                    </a:cubicBezTo>
                    <a:cubicBezTo>
                      <a:pt x="11261" y="20421"/>
                      <a:pt x="11451" y="20376"/>
                      <a:pt x="11621" y="20276"/>
                    </a:cubicBezTo>
                    <a:cubicBezTo>
                      <a:pt x="14240" y="18799"/>
                      <a:pt x="21956" y="14656"/>
                      <a:pt x="27575" y="13358"/>
                    </a:cubicBezTo>
                    <a:cubicBezTo>
                      <a:pt x="27575" y="13358"/>
                      <a:pt x="28279" y="13607"/>
                      <a:pt x="29275" y="13607"/>
                    </a:cubicBezTo>
                    <a:cubicBezTo>
                      <a:pt x="30481" y="13607"/>
                      <a:pt x="32115" y="13242"/>
                      <a:pt x="33445" y="11632"/>
                    </a:cubicBezTo>
                    <a:cubicBezTo>
                      <a:pt x="33445" y="11632"/>
                      <a:pt x="36529" y="9834"/>
                      <a:pt x="47757" y="9239"/>
                    </a:cubicBezTo>
                    <a:cubicBezTo>
                      <a:pt x="48102" y="9215"/>
                      <a:pt x="48376" y="9060"/>
                      <a:pt x="48566" y="8834"/>
                    </a:cubicBezTo>
                    <a:cubicBezTo>
                      <a:pt x="48911" y="8417"/>
                      <a:pt x="48935" y="7774"/>
                      <a:pt x="48495" y="7334"/>
                    </a:cubicBezTo>
                    <a:cubicBezTo>
                      <a:pt x="47137" y="5976"/>
                      <a:pt x="44887" y="4060"/>
                      <a:pt x="41553" y="2238"/>
                    </a:cubicBezTo>
                    <a:cubicBezTo>
                      <a:pt x="38246" y="414"/>
                      <a:pt x="27267" y="1"/>
                      <a:pt x="18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667;p69"/>
              <p:cNvSpPr/>
              <p:nvPr/>
            </p:nvSpPr>
            <p:spPr>
              <a:xfrm>
                <a:off x="4099900" y="3454425"/>
                <a:ext cx="1110000" cy="444125"/>
              </a:xfrm>
              <a:custGeom>
                <a:avLst/>
                <a:gdLst/>
                <a:ahLst/>
                <a:cxnLst/>
                <a:rect l="l" t="t" r="r" b="b"/>
                <a:pathLst>
                  <a:path w="44400" h="17765" extrusionOk="0">
                    <a:moveTo>
                      <a:pt x="1" y="0"/>
                    </a:moveTo>
                    <a:lnTo>
                      <a:pt x="1" y="4001"/>
                    </a:lnTo>
                    <a:lnTo>
                      <a:pt x="8633" y="17764"/>
                    </a:lnTo>
                    <a:cubicBezTo>
                      <a:pt x="8633" y="17764"/>
                      <a:pt x="18098" y="11990"/>
                      <a:pt x="24635" y="11133"/>
                    </a:cubicBezTo>
                    <a:cubicBezTo>
                      <a:pt x="24635" y="11133"/>
                      <a:pt x="25769" y="9528"/>
                      <a:pt x="27978" y="9528"/>
                    </a:cubicBezTo>
                    <a:cubicBezTo>
                      <a:pt x="28447" y="9528"/>
                      <a:pt x="28964" y="9600"/>
                      <a:pt x="29528" y="9775"/>
                    </a:cubicBezTo>
                    <a:cubicBezTo>
                      <a:pt x="29528" y="9775"/>
                      <a:pt x="31909" y="7906"/>
                      <a:pt x="36636" y="7513"/>
                    </a:cubicBezTo>
                    <a:cubicBezTo>
                      <a:pt x="39235" y="7291"/>
                      <a:pt x="41318" y="7241"/>
                      <a:pt x="42669" y="7241"/>
                    </a:cubicBezTo>
                    <a:cubicBezTo>
                      <a:pt x="43782" y="7241"/>
                      <a:pt x="44399" y="7275"/>
                      <a:pt x="44399" y="7275"/>
                    </a:cubicBezTo>
                    <a:lnTo>
                      <a:pt x="44197" y="3453"/>
                    </a:lnTo>
                    <a:lnTo>
                      <a:pt x="23087" y="32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668;p69"/>
              <p:cNvSpPr/>
              <p:nvPr/>
            </p:nvSpPr>
            <p:spPr>
              <a:xfrm>
                <a:off x="4100200" y="3271550"/>
                <a:ext cx="1104625" cy="518950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20758" extrusionOk="0">
                    <a:moveTo>
                      <a:pt x="22528" y="1"/>
                    </a:moveTo>
                    <a:cubicBezTo>
                      <a:pt x="21549" y="1"/>
                      <a:pt x="20569" y="77"/>
                      <a:pt x="19598" y="303"/>
                    </a:cubicBezTo>
                    <a:cubicBezTo>
                      <a:pt x="16229" y="1100"/>
                      <a:pt x="15729" y="4136"/>
                      <a:pt x="15729" y="4136"/>
                    </a:cubicBezTo>
                    <a:cubicBezTo>
                      <a:pt x="14308" y="2691"/>
                      <a:pt x="12273" y="1904"/>
                      <a:pt x="10250" y="1904"/>
                    </a:cubicBezTo>
                    <a:cubicBezTo>
                      <a:pt x="9358" y="1904"/>
                      <a:pt x="8467" y="2057"/>
                      <a:pt x="7633" y="2374"/>
                    </a:cubicBezTo>
                    <a:cubicBezTo>
                      <a:pt x="6501" y="2803"/>
                      <a:pt x="5477" y="3505"/>
                      <a:pt x="4477" y="4208"/>
                    </a:cubicBezTo>
                    <a:cubicBezTo>
                      <a:pt x="2989" y="5244"/>
                      <a:pt x="1489" y="6279"/>
                      <a:pt x="1" y="7315"/>
                    </a:cubicBezTo>
                    <a:lnTo>
                      <a:pt x="8799" y="20757"/>
                    </a:lnTo>
                    <a:cubicBezTo>
                      <a:pt x="10788" y="19876"/>
                      <a:pt x="14110" y="18043"/>
                      <a:pt x="15598" y="17007"/>
                    </a:cubicBezTo>
                    <a:cubicBezTo>
                      <a:pt x="16598" y="16304"/>
                      <a:pt x="17610" y="15602"/>
                      <a:pt x="18753" y="15173"/>
                    </a:cubicBezTo>
                    <a:cubicBezTo>
                      <a:pt x="19588" y="14856"/>
                      <a:pt x="20478" y="14703"/>
                      <a:pt x="21371" y="14703"/>
                    </a:cubicBezTo>
                    <a:cubicBezTo>
                      <a:pt x="23394" y="14703"/>
                      <a:pt x="25428" y="15490"/>
                      <a:pt x="26849" y="16935"/>
                    </a:cubicBezTo>
                    <a:cubicBezTo>
                      <a:pt x="26849" y="16935"/>
                      <a:pt x="27445" y="13102"/>
                      <a:pt x="30826" y="12316"/>
                    </a:cubicBezTo>
                    <a:cubicBezTo>
                      <a:pt x="34207" y="11530"/>
                      <a:pt x="38934" y="12006"/>
                      <a:pt x="44185" y="10768"/>
                    </a:cubicBezTo>
                    <a:lnTo>
                      <a:pt x="29635" y="303"/>
                    </a:lnTo>
                    <a:cubicBezTo>
                      <a:pt x="29292" y="328"/>
                      <a:pt x="28945" y="339"/>
                      <a:pt x="28594" y="339"/>
                    </a:cubicBezTo>
                    <a:cubicBezTo>
                      <a:pt x="26646" y="339"/>
                      <a:pt x="24590" y="1"/>
                      <a:pt x="22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669;p69"/>
              <p:cNvSpPr/>
              <p:nvPr/>
            </p:nvSpPr>
            <p:spPr>
              <a:xfrm>
                <a:off x="4094850" y="3264225"/>
                <a:ext cx="1115400" cy="528675"/>
              </a:xfrm>
              <a:custGeom>
                <a:avLst/>
                <a:gdLst/>
                <a:ahLst/>
                <a:cxnLst/>
                <a:rect l="l" t="t" r="r" b="b"/>
                <a:pathLst>
                  <a:path w="44616" h="21147" extrusionOk="0">
                    <a:moveTo>
                      <a:pt x="22763" y="415"/>
                    </a:moveTo>
                    <a:cubicBezTo>
                      <a:pt x="24722" y="415"/>
                      <a:pt x="26670" y="732"/>
                      <a:pt x="28635" y="762"/>
                    </a:cubicBezTo>
                    <a:cubicBezTo>
                      <a:pt x="28909" y="762"/>
                      <a:pt x="29171" y="762"/>
                      <a:pt x="29456" y="750"/>
                    </a:cubicBezTo>
                    <a:cubicBezTo>
                      <a:pt x="29504" y="750"/>
                      <a:pt x="29564" y="750"/>
                      <a:pt x="29611" y="727"/>
                    </a:cubicBezTo>
                    <a:cubicBezTo>
                      <a:pt x="29611" y="727"/>
                      <a:pt x="29751" y="720"/>
                      <a:pt x="29768" y="706"/>
                    </a:cubicBezTo>
                    <a:lnTo>
                      <a:pt x="29768" y="706"/>
                    </a:lnTo>
                    <a:cubicBezTo>
                      <a:pt x="29788" y="718"/>
                      <a:pt x="29809" y="734"/>
                      <a:pt x="29825" y="750"/>
                    </a:cubicBezTo>
                    <a:cubicBezTo>
                      <a:pt x="29980" y="846"/>
                      <a:pt x="30147" y="965"/>
                      <a:pt x="30290" y="1072"/>
                    </a:cubicBezTo>
                    <a:cubicBezTo>
                      <a:pt x="31826" y="2179"/>
                      <a:pt x="33338" y="3274"/>
                      <a:pt x="34874" y="4358"/>
                    </a:cubicBezTo>
                    <a:cubicBezTo>
                      <a:pt x="36874" y="5787"/>
                      <a:pt x="38850" y="7215"/>
                      <a:pt x="40839" y="8644"/>
                    </a:cubicBezTo>
                    <a:cubicBezTo>
                      <a:pt x="41601" y="9204"/>
                      <a:pt x="42363" y="9739"/>
                      <a:pt x="43125" y="10287"/>
                    </a:cubicBezTo>
                    <a:cubicBezTo>
                      <a:pt x="43419" y="10496"/>
                      <a:pt x="43713" y="10728"/>
                      <a:pt x="44026" y="10946"/>
                    </a:cubicBezTo>
                    <a:lnTo>
                      <a:pt x="44026" y="10946"/>
                    </a:lnTo>
                    <a:cubicBezTo>
                      <a:pt x="42207" y="11339"/>
                      <a:pt x="40367" y="11558"/>
                      <a:pt x="38517" y="11704"/>
                    </a:cubicBezTo>
                    <a:cubicBezTo>
                      <a:pt x="36874" y="11823"/>
                      <a:pt x="35207" y="11883"/>
                      <a:pt x="33552" y="12025"/>
                    </a:cubicBezTo>
                    <a:cubicBezTo>
                      <a:pt x="32207" y="12145"/>
                      <a:pt x="30742" y="12287"/>
                      <a:pt x="29564" y="13002"/>
                    </a:cubicBezTo>
                    <a:cubicBezTo>
                      <a:pt x="28635" y="13561"/>
                      <a:pt x="27920" y="14442"/>
                      <a:pt x="27468" y="15407"/>
                    </a:cubicBezTo>
                    <a:cubicBezTo>
                      <a:pt x="27244" y="15856"/>
                      <a:pt x="27059" y="16337"/>
                      <a:pt x="26947" y="16823"/>
                    </a:cubicBezTo>
                    <a:lnTo>
                      <a:pt x="26947" y="16823"/>
                    </a:lnTo>
                    <a:cubicBezTo>
                      <a:pt x="25502" y="15493"/>
                      <a:pt x="23534" y="14762"/>
                      <a:pt x="21573" y="14762"/>
                    </a:cubicBezTo>
                    <a:cubicBezTo>
                      <a:pt x="20997" y="14762"/>
                      <a:pt x="20421" y="14825"/>
                      <a:pt x="19860" y="14954"/>
                    </a:cubicBezTo>
                    <a:cubicBezTo>
                      <a:pt x="18336" y="15300"/>
                      <a:pt x="17050" y="16181"/>
                      <a:pt x="15776" y="17062"/>
                    </a:cubicBezTo>
                    <a:cubicBezTo>
                      <a:pt x="14812" y="17729"/>
                      <a:pt x="13788" y="18324"/>
                      <a:pt x="12764" y="18895"/>
                    </a:cubicBezTo>
                    <a:cubicBezTo>
                      <a:pt x="11544" y="19557"/>
                      <a:pt x="10335" y="20218"/>
                      <a:pt x="9074" y="20785"/>
                    </a:cubicBezTo>
                    <a:lnTo>
                      <a:pt x="9074" y="20785"/>
                    </a:lnTo>
                    <a:cubicBezTo>
                      <a:pt x="8806" y="20383"/>
                      <a:pt x="8545" y="19974"/>
                      <a:pt x="8275" y="19574"/>
                    </a:cubicBezTo>
                    <a:cubicBezTo>
                      <a:pt x="7585" y="18502"/>
                      <a:pt x="6882" y="17443"/>
                      <a:pt x="6180" y="16371"/>
                    </a:cubicBezTo>
                    <a:lnTo>
                      <a:pt x="3632" y="12490"/>
                    </a:lnTo>
                    <a:cubicBezTo>
                      <a:pt x="2905" y="11371"/>
                      <a:pt x="2179" y="10240"/>
                      <a:pt x="1429" y="9120"/>
                    </a:cubicBezTo>
                    <a:cubicBezTo>
                      <a:pt x="1191" y="8751"/>
                      <a:pt x="953" y="8394"/>
                      <a:pt x="703" y="8025"/>
                    </a:cubicBezTo>
                    <a:cubicBezTo>
                      <a:pt x="621" y="7898"/>
                      <a:pt x="547" y="7731"/>
                      <a:pt x="453" y="7600"/>
                    </a:cubicBezTo>
                    <a:lnTo>
                      <a:pt x="453" y="7600"/>
                    </a:lnTo>
                    <a:cubicBezTo>
                      <a:pt x="1514" y="6866"/>
                      <a:pt x="2556" y="6141"/>
                      <a:pt x="3620" y="5406"/>
                    </a:cubicBezTo>
                    <a:cubicBezTo>
                      <a:pt x="4668" y="4691"/>
                      <a:pt x="5680" y="3917"/>
                      <a:pt x="6787" y="3310"/>
                    </a:cubicBezTo>
                    <a:cubicBezTo>
                      <a:pt x="7763" y="2774"/>
                      <a:pt x="8787" y="2429"/>
                      <a:pt x="9882" y="2334"/>
                    </a:cubicBezTo>
                    <a:cubicBezTo>
                      <a:pt x="10062" y="2321"/>
                      <a:pt x="10242" y="2315"/>
                      <a:pt x="10423" y="2315"/>
                    </a:cubicBezTo>
                    <a:cubicBezTo>
                      <a:pt x="11260" y="2315"/>
                      <a:pt x="12101" y="2450"/>
                      <a:pt x="12895" y="2715"/>
                    </a:cubicBezTo>
                    <a:cubicBezTo>
                      <a:pt x="13990" y="3072"/>
                      <a:pt x="14990" y="3679"/>
                      <a:pt x="15812" y="4501"/>
                    </a:cubicBezTo>
                    <a:cubicBezTo>
                      <a:pt x="15843" y="4532"/>
                      <a:pt x="15891" y="4548"/>
                      <a:pt x="15939" y="4548"/>
                    </a:cubicBezTo>
                    <a:cubicBezTo>
                      <a:pt x="16021" y="4548"/>
                      <a:pt x="16106" y="4503"/>
                      <a:pt x="16121" y="4406"/>
                    </a:cubicBezTo>
                    <a:cubicBezTo>
                      <a:pt x="16229" y="3727"/>
                      <a:pt x="16586" y="3048"/>
                      <a:pt x="16991" y="2512"/>
                    </a:cubicBezTo>
                    <a:cubicBezTo>
                      <a:pt x="17419" y="1953"/>
                      <a:pt x="17967" y="1489"/>
                      <a:pt x="18610" y="1167"/>
                    </a:cubicBezTo>
                    <a:cubicBezTo>
                      <a:pt x="19550" y="691"/>
                      <a:pt x="20622" y="524"/>
                      <a:pt x="21658" y="453"/>
                    </a:cubicBezTo>
                    <a:cubicBezTo>
                      <a:pt x="22027" y="426"/>
                      <a:pt x="22395" y="415"/>
                      <a:pt x="22763" y="415"/>
                    </a:cubicBezTo>
                    <a:close/>
                    <a:moveTo>
                      <a:pt x="22801" y="0"/>
                    </a:moveTo>
                    <a:cubicBezTo>
                      <a:pt x="20884" y="0"/>
                      <a:pt x="18800" y="238"/>
                      <a:pt x="17324" y="1596"/>
                    </a:cubicBezTo>
                    <a:cubicBezTo>
                      <a:pt x="16636" y="2227"/>
                      <a:pt x="16119" y="3061"/>
                      <a:pt x="15864" y="3967"/>
                    </a:cubicBezTo>
                    <a:lnTo>
                      <a:pt x="15864" y="3967"/>
                    </a:lnTo>
                    <a:cubicBezTo>
                      <a:pt x="14417" y="2638"/>
                      <a:pt x="12455" y="1905"/>
                      <a:pt x="10499" y="1905"/>
                    </a:cubicBezTo>
                    <a:cubicBezTo>
                      <a:pt x="10484" y="1905"/>
                      <a:pt x="10469" y="1905"/>
                      <a:pt x="10454" y="1905"/>
                    </a:cubicBezTo>
                    <a:cubicBezTo>
                      <a:pt x="9382" y="1905"/>
                      <a:pt x="8323" y="2143"/>
                      <a:pt x="7346" y="2596"/>
                    </a:cubicBezTo>
                    <a:cubicBezTo>
                      <a:pt x="6168" y="3132"/>
                      <a:pt x="5108" y="3905"/>
                      <a:pt x="4037" y="4644"/>
                    </a:cubicBezTo>
                    <a:cubicBezTo>
                      <a:pt x="2727" y="5549"/>
                      <a:pt x="1429" y="6441"/>
                      <a:pt x="119" y="7358"/>
                    </a:cubicBezTo>
                    <a:cubicBezTo>
                      <a:pt x="48" y="7418"/>
                      <a:pt x="0" y="7513"/>
                      <a:pt x="60" y="7608"/>
                    </a:cubicBezTo>
                    <a:cubicBezTo>
                      <a:pt x="357" y="8049"/>
                      <a:pt x="643" y="8501"/>
                      <a:pt x="941" y="8942"/>
                    </a:cubicBezTo>
                    <a:cubicBezTo>
                      <a:pt x="1643" y="10013"/>
                      <a:pt x="2346" y="11073"/>
                      <a:pt x="3036" y="12145"/>
                    </a:cubicBezTo>
                    <a:lnTo>
                      <a:pt x="5584" y="16026"/>
                    </a:lnTo>
                    <a:cubicBezTo>
                      <a:pt x="6311" y="17145"/>
                      <a:pt x="7049" y="18276"/>
                      <a:pt x="7787" y="19395"/>
                    </a:cubicBezTo>
                    <a:cubicBezTo>
                      <a:pt x="8144" y="19931"/>
                      <a:pt x="8478" y="20515"/>
                      <a:pt x="8859" y="21027"/>
                    </a:cubicBezTo>
                    <a:cubicBezTo>
                      <a:pt x="8859" y="21027"/>
                      <a:pt x="8870" y="21050"/>
                      <a:pt x="8870" y="21062"/>
                    </a:cubicBezTo>
                    <a:cubicBezTo>
                      <a:pt x="8910" y="21117"/>
                      <a:pt x="8969" y="21146"/>
                      <a:pt x="9033" y="21146"/>
                    </a:cubicBezTo>
                    <a:cubicBezTo>
                      <a:pt x="9066" y="21146"/>
                      <a:pt x="9100" y="21138"/>
                      <a:pt x="9132" y="21122"/>
                    </a:cubicBezTo>
                    <a:cubicBezTo>
                      <a:pt x="10240" y="20634"/>
                      <a:pt x="11335" y="20062"/>
                      <a:pt x="12383" y="19479"/>
                    </a:cubicBezTo>
                    <a:cubicBezTo>
                      <a:pt x="13442" y="18907"/>
                      <a:pt x="14502" y="18312"/>
                      <a:pt x="15514" y="17657"/>
                    </a:cubicBezTo>
                    <a:cubicBezTo>
                      <a:pt x="16717" y="16859"/>
                      <a:pt x="17860" y="15966"/>
                      <a:pt x="19229" y="15490"/>
                    </a:cubicBezTo>
                    <a:cubicBezTo>
                      <a:pt x="20003" y="15225"/>
                      <a:pt x="20818" y="15096"/>
                      <a:pt x="21632" y="15096"/>
                    </a:cubicBezTo>
                    <a:cubicBezTo>
                      <a:pt x="22132" y="15096"/>
                      <a:pt x="22633" y="15145"/>
                      <a:pt x="23122" y="15240"/>
                    </a:cubicBezTo>
                    <a:cubicBezTo>
                      <a:pt x="24563" y="15526"/>
                      <a:pt x="25920" y="16228"/>
                      <a:pt x="26956" y="17264"/>
                    </a:cubicBezTo>
                    <a:cubicBezTo>
                      <a:pt x="26992" y="17300"/>
                      <a:pt x="27041" y="17317"/>
                      <a:pt x="27090" y="17317"/>
                    </a:cubicBezTo>
                    <a:cubicBezTo>
                      <a:pt x="27171" y="17317"/>
                      <a:pt x="27251" y="17270"/>
                      <a:pt x="27266" y="17181"/>
                    </a:cubicBezTo>
                    <a:cubicBezTo>
                      <a:pt x="27492" y="15728"/>
                      <a:pt x="28325" y="14240"/>
                      <a:pt x="29516" y="13407"/>
                    </a:cubicBezTo>
                    <a:cubicBezTo>
                      <a:pt x="30623" y="12633"/>
                      <a:pt x="32016" y="12478"/>
                      <a:pt x="33326" y="12359"/>
                    </a:cubicBezTo>
                    <a:cubicBezTo>
                      <a:pt x="34933" y="12192"/>
                      <a:pt x="36552" y="12145"/>
                      <a:pt x="38184" y="12025"/>
                    </a:cubicBezTo>
                    <a:cubicBezTo>
                      <a:pt x="40275" y="11884"/>
                      <a:pt x="42366" y="11651"/>
                      <a:pt x="44412" y="11164"/>
                    </a:cubicBezTo>
                    <a:lnTo>
                      <a:pt x="44412" y="11164"/>
                    </a:lnTo>
                    <a:cubicBezTo>
                      <a:pt x="44434" y="11164"/>
                      <a:pt x="44454" y="11158"/>
                      <a:pt x="44473" y="11149"/>
                    </a:cubicBezTo>
                    <a:lnTo>
                      <a:pt x="44473" y="11149"/>
                    </a:lnTo>
                    <a:cubicBezTo>
                      <a:pt x="44480" y="11148"/>
                      <a:pt x="44487" y="11146"/>
                      <a:pt x="44494" y="11144"/>
                    </a:cubicBezTo>
                    <a:cubicBezTo>
                      <a:pt x="44503" y="11146"/>
                      <a:pt x="44512" y="11147"/>
                      <a:pt x="44519" y="11147"/>
                    </a:cubicBezTo>
                    <a:cubicBezTo>
                      <a:pt x="44599" y="11147"/>
                      <a:pt x="44616" y="11064"/>
                      <a:pt x="44583" y="10988"/>
                    </a:cubicBezTo>
                    <a:lnTo>
                      <a:pt x="44583" y="10988"/>
                    </a:lnTo>
                    <a:cubicBezTo>
                      <a:pt x="44591" y="10925"/>
                      <a:pt x="44570" y="10859"/>
                      <a:pt x="44506" y="10811"/>
                    </a:cubicBezTo>
                    <a:cubicBezTo>
                      <a:pt x="43541" y="10109"/>
                      <a:pt x="42553" y="9406"/>
                      <a:pt x="41589" y="8704"/>
                    </a:cubicBezTo>
                    <a:cubicBezTo>
                      <a:pt x="39589" y="7275"/>
                      <a:pt x="37600" y="5834"/>
                      <a:pt x="35600" y="4406"/>
                    </a:cubicBezTo>
                    <a:cubicBezTo>
                      <a:pt x="33981" y="3227"/>
                      <a:pt x="32350" y="2072"/>
                      <a:pt x="30718" y="893"/>
                    </a:cubicBezTo>
                    <a:cubicBezTo>
                      <a:pt x="30528" y="762"/>
                      <a:pt x="30337" y="607"/>
                      <a:pt x="30147" y="477"/>
                    </a:cubicBezTo>
                    <a:cubicBezTo>
                      <a:pt x="30021" y="403"/>
                      <a:pt x="29960" y="330"/>
                      <a:pt x="29841" y="330"/>
                    </a:cubicBezTo>
                    <a:cubicBezTo>
                      <a:pt x="29825" y="330"/>
                      <a:pt x="29808" y="331"/>
                      <a:pt x="29790" y="334"/>
                    </a:cubicBezTo>
                    <a:cubicBezTo>
                      <a:pt x="29404" y="342"/>
                      <a:pt x="29029" y="356"/>
                      <a:pt x="28658" y="356"/>
                    </a:cubicBezTo>
                    <a:cubicBezTo>
                      <a:pt x="28491" y="356"/>
                      <a:pt x="28325" y="353"/>
                      <a:pt x="28159" y="346"/>
                    </a:cubicBezTo>
                    <a:cubicBezTo>
                      <a:pt x="27587" y="334"/>
                      <a:pt x="26992" y="286"/>
                      <a:pt x="26408" y="226"/>
                    </a:cubicBezTo>
                    <a:cubicBezTo>
                      <a:pt x="25206" y="119"/>
                      <a:pt x="24015" y="0"/>
                      <a:pt x="22801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70;p69"/>
              <p:cNvSpPr/>
              <p:nvPr/>
            </p:nvSpPr>
            <p:spPr>
              <a:xfrm>
                <a:off x="4493400" y="3374950"/>
                <a:ext cx="278050" cy="320000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12800" fill="none" extrusionOk="0">
                    <a:moveTo>
                      <a:pt x="1" y="0"/>
                    </a:moveTo>
                    <a:lnTo>
                      <a:pt x="11121" y="12799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671;p69"/>
              <p:cNvSpPr/>
              <p:nvPr/>
            </p:nvSpPr>
            <p:spPr>
              <a:xfrm>
                <a:off x="4316000" y="3790175"/>
                <a:ext cx="39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335" extrusionOk="0">
                    <a:moveTo>
                      <a:pt x="155" y="0"/>
                    </a:moveTo>
                    <a:lnTo>
                      <a:pt x="1" y="43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672;p69"/>
              <p:cNvSpPr/>
              <p:nvPr/>
            </p:nvSpPr>
            <p:spPr>
              <a:xfrm>
                <a:off x="4316000" y="3790175"/>
                <a:ext cx="39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335" fill="none" extrusionOk="0">
                    <a:moveTo>
                      <a:pt x="155" y="0"/>
                    </a:moveTo>
                    <a:lnTo>
                      <a:pt x="1" y="4334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673;p69"/>
              <p:cNvSpPr/>
              <p:nvPr/>
            </p:nvSpPr>
            <p:spPr>
              <a:xfrm>
                <a:off x="4099900" y="3454425"/>
                <a:ext cx="25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01" extrusionOk="0">
                    <a:moveTo>
                      <a:pt x="1" y="0"/>
                    </a:moveTo>
                    <a:lnTo>
                      <a:pt x="1" y="400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674;p69"/>
              <p:cNvSpPr/>
              <p:nvPr/>
            </p:nvSpPr>
            <p:spPr>
              <a:xfrm>
                <a:off x="4099900" y="3454425"/>
                <a:ext cx="25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01" fill="none" extrusionOk="0">
                    <a:moveTo>
                      <a:pt x="1" y="0"/>
                    </a:moveTo>
                    <a:lnTo>
                      <a:pt x="1" y="400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675;p69"/>
              <p:cNvSpPr/>
              <p:nvPr/>
            </p:nvSpPr>
            <p:spPr>
              <a:xfrm>
                <a:off x="5204800" y="3540750"/>
                <a:ext cx="53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811" extrusionOk="0">
                    <a:moveTo>
                      <a:pt x="1" y="0"/>
                    </a:moveTo>
                    <a:lnTo>
                      <a:pt x="215" y="38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676;p69"/>
              <p:cNvSpPr/>
              <p:nvPr/>
            </p:nvSpPr>
            <p:spPr>
              <a:xfrm>
                <a:off x="5204800" y="3540750"/>
                <a:ext cx="53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811" fill="none" extrusionOk="0">
                    <a:moveTo>
                      <a:pt x="1" y="0"/>
                    </a:moveTo>
                    <a:lnTo>
                      <a:pt x="215" y="3810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677;p69"/>
              <p:cNvSpPr/>
              <p:nvPr/>
            </p:nvSpPr>
            <p:spPr>
              <a:xfrm>
                <a:off x="4222975" y="3419000"/>
                <a:ext cx="257350" cy="102275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4091" extrusionOk="0">
                    <a:moveTo>
                      <a:pt x="10067" y="0"/>
                    </a:moveTo>
                    <a:cubicBezTo>
                      <a:pt x="10063" y="0"/>
                      <a:pt x="10060" y="0"/>
                      <a:pt x="10056" y="0"/>
                    </a:cubicBezTo>
                    <a:cubicBezTo>
                      <a:pt x="8710" y="60"/>
                      <a:pt x="7341" y="203"/>
                      <a:pt x="6008" y="572"/>
                    </a:cubicBezTo>
                    <a:cubicBezTo>
                      <a:pt x="5377" y="751"/>
                      <a:pt x="4734" y="1001"/>
                      <a:pt x="4150" y="1334"/>
                    </a:cubicBezTo>
                    <a:cubicBezTo>
                      <a:pt x="3507" y="1691"/>
                      <a:pt x="2936" y="2120"/>
                      <a:pt x="2317" y="2525"/>
                    </a:cubicBezTo>
                    <a:cubicBezTo>
                      <a:pt x="1638" y="2965"/>
                      <a:pt x="924" y="3382"/>
                      <a:pt x="197" y="3739"/>
                    </a:cubicBezTo>
                    <a:cubicBezTo>
                      <a:pt x="1" y="3843"/>
                      <a:pt x="119" y="4090"/>
                      <a:pt x="302" y="4090"/>
                    </a:cubicBezTo>
                    <a:cubicBezTo>
                      <a:pt x="330" y="4090"/>
                      <a:pt x="358" y="4085"/>
                      <a:pt x="388" y="4072"/>
                    </a:cubicBezTo>
                    <a:cubicBezTo>
                      <a:pt x="1031" y="3739"/>
                      <a:pt x="1662" y="3394"/>
                      <a:pt x="2257" y="3001"/>
                    </a:cubicBezTo>
                    <a:cubicBezTo>
                      <a:pt x="2876" y="2608"/>
                      <a:pt x="3436" y="2167"/>
                      <a:pt x="4043" y="1810"/>
                    </a:cubicBezTo>
                    <a:cubicBezTo>
                      <a:pt x="5198" y="1120"/>
                      <a:pt x="6484" y="762"/>
                      <a:pt x="7817" y="572"/>
                    </a:cubicBezTo>
                    <a:cubicBezTo>
                      <a:pt x="8556" y="465"/>
                      <a:pt x="9306" y="405"/>
                      <a:pt x="10056" y="381"/>
                    </a:cubicBezTo>
                    <a:cubicBezTo>
                      <a:pt x="10290" y="358"/>
                      <a:pt x="10294" y="0"/>
                      <a:pt x="10067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678;p69"/>
              <p:cNvSpPr/>
              <p:nvPr/>
            </p:nvSpPr>
            <p:spPr>
              <a:xfrm>
                <a:off x="4254400" y="3454700"/>
                <a:ext cx="2316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4343" extrusionOk="0">
                    <a:moveTo>
                      <a:pt x="8951" y="1"/>
                    </a:moveTo>
                    <a:cubicBezTo>
                      <a:pt x="7702" y="1"/>
                      <a:pt x="6466" y="296"/>
                      <a:pt x="5310" y="763"/>
                    </a:cubicBezTo>
                    <a:cubicBezTo>
                      <a:pt x="4108" y="1251"/>
                      <a:pt x="2989" y="1942"/>
                      <a:pt x="1917" y="2668"/>
                    </a:cubicBezTo>
                    <a:cubicBezTo>
                      <a:pt x="1310" y="3085"/>
                      <a:pt x="714" y="3537"/>
                      <a:pt x="119" y="3978"/>
                    </a:cubicBezTo>
                    <a:cubicBezTo>
                      <a:pt x="36" y="4037"/>
                      <a:pt x="0" y="4145"/>
                      <a:pt x="60" y="4228"/>
                    </a:cubicBezTo>
                    <a:cubicBezTo>
                      <a:pt x="101" y="4294"/>
                      <a:pt x="171" y="4343"/>
                      <a:pt x="237" y="4343"/>
                    </a:cubicBezTo>
                    <a:cubicBezTo>
                      <a:pt x="267" y="4343"/>
                      <a:pt x="296" y="4333"/>
                      <a:pt x="322" y="4311"/>
                    </a:cubicBezTo>
                    <a:cubicBezTo>
                      <a:pt x="1345" y="3537"/>
                      <a:pt x="2393" y="2775"/>
                      <a:pt x="3489" y="2109"/>
                    </a:cubicBezTo>
                    <a:cubicBezTo>
                      <a:pt x="4572" y="1466"/>
                      <a:pt x="5727" y="930"/>
                      <a:pt x="6941" y="620"/>
                    </a:cubicBezTo>
                    <a:cubicBezTo>
                      <a:pt x="7593" y="463"/>
                      <a:pt x="8245" y="369"/>
                      <a:pt x="8907" y="369"/>
                    </a:cubicBezTo>
                    <a:cubicBezTo>
                      <a:pt x="8946" y="369"/>
                      <a:pt x="8986" y="370"/>
                      <a:pt x="9025" y="370"/>
                    </a:cubicBezTo>
                    <a:cubicBezTo>
                      <a:pt x="9263" y="370"/>
                      <a:pt x="9263" y="1"/>
                      <a:pt x="9025" y="1"/>
                    </a:cubicBezTo>
                    <a:cubicBezTo>
                      <a:pt x="9000" y="1"/>
                      <a:pt x="8976" y="1"/>
                      <a:pt x="895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679;p69"/>
              <p:cNvSpPr/>
              <p:nvPr/>
            </p:nvSpPr>
            <p:spPr>
              <a:xfrm>
                <a:off x="4288025" y="3490425"/>
                <a:ext cx="247975" cy="109650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4386" extrusionOk="0">
                    <a:moveTo>
                      <a:pt x="9753" y="0"/>
                    </a:moveTo>
                    <a:cubicBezTo>
                      <a:pt x="9748" y="0"/>
                      <a:pt x="9744" y="0"/>
                      <a:pt x="9740" y="1"/>
                    </a:cubicBezTo>
                    <a:cubicBezTo>
                      <a:pt x="8347" y="120"/>
                      <a:pt x="6978" y="406"/>
                      <a:pt x="5668" y="870"/>
                    </a:cubicBezTo>
                    <a:cubicBezTo>
                      <a:pt x="4382" y="1311"/>
                      <a:pt x="3132" y="1930"/>
                      <a:pt x="1965" y="2668"/>
                    </a:cubicBezTo>
                    <a:cubicBezTo>
                      <a:pt x="1310" y="3097"/>
                      <a:pt x="667" y="3561"/>
                      <a:pt x="72" y="4085"/>
                    </a:cubicBezTo>
                    <a:cubicBezTo>
                      <a:pt x="0" y="4144"/>
                      <a:pt x="0" y="4275"/>
                      <a:pt x="72" y="4347"/>
                    </a:cubicBezTo>
                    <a:cubicBezTo>
                      <a:pt x="104" y="4374"/>
                      <a:pt x="146" y="4386"/>
                      <a:pt x="189" y="4386"/>
                    </a:cubicBezTo>
                    <a:cubicBezTo>
                      <a:pt x="241" y="4386"/>
                      <a:pt x="295" y="4367"/>
                      <a:pt x="334" y="4335"/>
                    </a:cubicBezTo>
                    <a:cubicBezTo>
                      <a:pt x="1358" y="3454"/>
                      <a:pt x="2489" y="2704"/>
                      <a:pt x="3691" y="2085"/>
                    </a:cubicBezTo>
                    <a:cubicBezTo>
                      <a:pt x="4894" y="1477"/>
                      <a:pt x="6168" y="1013"/>
                      <a:pt x="7489" y="715"/>
                    </a:cubicBezTo>
                    <a:cubicBezTo>
                      <a:pt x="8240" y="549"/>
                      <a:pt x="8978" y="441"/>
                      <a:pt x="9740" y="358"/>
                    </a:cubicBezTo>
                    <a:cubicBezTo>
                      <a:pt x="9835" y="346"/>
                      <a:pt x="9918" y="287"/>
                      <a:pt x="9918" y="180"/>
                    </a:cubicBezTo>
                    <a:cubicBezTo>
                      <a:pt x="9918" y="100"/>
                      <a:pt x="9833" y="0"/>
                      <a:pt x="975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680;p69"/>
              <p:cNvSpPr/>
              <p:nvPr/>
            </p:nvSpPr>
            <p:spPr>
              <a:xfrm>
                <a:off x="4310725" y="3530275"/>
                <a:ext cx="250575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10023" h="4316" extrusionOk="0">
                    <a:moveTo>
                      <a:pt x="9810" y="1"/>
                    </a:moveTo>
                    <a:cubicBezTo>
                      <a:pt x="9801" y="1"/>
                      <a:pt x="9793" y="1"/>
                      <a:pt x="9784" y="2"/>
                    </a:cubicBezTo>
                    <a:cubicBezTo>
                      <a:pt x="8475" y="181"/>
                      <a:pt x="7165" y="419"/>
                      <a:pt x="5927" y="848"/>
                    </a:cubicBezTo>
                    <a:cubicBezTo>
                      <a:pt x="5284" y="1074"/>
                      <a:pt x="4676" y="1348"/>
                      <a:pt x="4093" y="1669"/>
                    </a:cubicBezTo>
                    <a:cubicBezTo>
                      <a:pt x="3486" y="2015"/>
                      <a:pt x="2879" y="2372"/>
                      <a:pt x="2283" y="2729"/>
                    </a:cubicBezTo>
                    <a:cubicBezTo>
                      <a:pt x="1593" y="3134"/>
                      <a:pt x="902" y="3550"/>
                      <a:pt x="212" y="3943"/>
                    </a:cubicBezTo>
                    <a:cubicBezTo>
                      <a:pt x="0" y="4074"/>
                      <a:pt x="104" y="4315"/>
                      <a:pt x="270" y="4315"/>
                    </a:cubicBezTo>
                    <a:cubicBezTo>
                      <a:pt x="300" y="4315"/>
                      <a:pt x="333" y="4307"/>
                      <a:pt x="366" y="4289"/>
                    </a:cubicBezTo>
                    <a:cubicBezTo>
                      <a:pt x="1569" y="3574"/>
                      <a:pt x="2771" y="2848"/>
                      <a:pt x="3998" y="2157"/>
                    </a:cubicBezTo>
                    <a:cubicBezTo>
                      <a:pt x="4569" y="1836"/>
                      <a:pt x="5165" y="1538"/>
                      <a:pt x="5796" y="1300"/>
                    </a:cubicBezTo>
                    <a:cubicBezTo>
                      <a:pt x="6403" y="1074"/>
                      <a:pt x="7046" y="895"/>
                      <a:pt x="7689" y="752"/>
                    </a:cubicBezTo>
                    <a:cubicBezTo>
                      <a:pt x="8403" y="586"/>
                      <a:pt x="9129" y="467"/>
                      <a:pt x="9868" y="360"/>
                    </a:cubicBezTo>
                    <a:cubicBezTo>
                      <a:pt x="9975" y="348"/>
                      <a:pt x="10022" y="229"/>
                      <a:pt x="10010" y="133"/>
                    </a:cubicBezTo>
                    <a:cubicBezTo>
                      <a:pt x="9978" y="48"/>
                      <a:pt x="9889" y="1"/>
                      <a:pt x="981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681;p69"/>
              <p:cNvSpPr/>
              <p:nvPr/>
            </p:nvSpPr>
            <p:spPr>
              <a:xfrm>
                <a:off x="4353200" y="3570450"/>
                <a:ext cx="251250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4401" extrusionOk="0">
                    <a:moveTo>
                      <a:pt x="9838" y="1"/>
                    </a:moveTo>
                    <a:cubicBezTo>
                      <a:pt x="9829" y="1"/>
                      <a:pt x="9820" y="1"/>
                      <a:pt x="9812" y="3"/>
                    </a:cubicBezTo>
                    <a:cubicBezTo>
                      <a:pt x="8454" y="217"/>
                      <a:pt x="7157" y="669"/>
                      <a:pt x="5930" y="1241"/>
                    </a:cubicBezTo>
                    <a:cubicBezTo>
                      <a:pt x="4680" y="1801"/>
                      <a:pt x="3466" y="2455"/>
                      <a:pt x="2251" y="3074"/>
                    </a:cubicBezTo>
                    <a:cubicBezTo>
                      <a:pt x="1561" y="3408"/>
                      <a:pt x="882" y="3753"/>
                      <a:pt x="168" y="4039"/>
                    </a:cubicBezTo>
                    <a:cubicBezTo>
                      <a:pt x="72" y="4087"/>
                      <a:pt x="1" y="4158"/>
                      <a:pt x="37" y="4265"/>
                    </a:cubicBezTo>
                    <a:cubicBezTo>
                      <a:pt x="57" y="4337"/>
                      <a:pt x="141" y="4401"/>
                      <a:pt x="217" y="4401"/>
                    </a:cubicBezTo>
                    <a:cubicBezTo>
                      <a:pt x="228" y="4401"/>
                      <a:pt x="240" y="4399"/>
                      <a:pt x="251" y="4396"/>
                    </a:cubicBezTo>
                    <a:cubicBezTo>
                      <a:pt x="1537" y="3860"/>
                      <a:pt x="2751" y="3217"/>
                      <a:pt x="3978" y="2598"/>
                    </a:cubicBezTo>
                    <a:cubicBezTo>
                      <a:pt x="5180" y="1967"/>
                      <a:pt x="6406" y="1372"/>
                      <a:pt x="7680" y="931"/>
                    </a:cubicBezTo>
                    <a:cubicBezTo>
                      <a:pt x="8395" y="669"/>
                      <a:pt x="9145" y="479"/>
                      <a:pt x="9895" y="360"/>
                    </a:cubicBezTo>
                    <a:cubicBezTo>
                      <a:pt x="10002" y="348"/>
                      <a:pt x="10050" y="229"/>
                      <a:pt x="10038" y="134"/>
                    </a:cubicBezTo>
                    <a:cubicBezTo>
                      <a:pt x="10006" y="48"/>
                      <a:pt x="9916" y="1"/>
                      <a:pt x="983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682;p69"/>
              <p:cNvSpPr/>
              <p:nvPr/>
            </p:nvSpPr>
            <p:spPr>
              <a:xfrm>
                <a:off x="4748200" y="3488475"/>
                <a:ext cx="280275" cy="74800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992" extrusionOk="0">
                    <a:moveTo>
                      <a:pt x="10947" y="1"/>
                    </a:moveTo>
                    <a:cubicBezTo>
                      <a:pt x="10930" y="1"/>
                      <a:pt x="10913" y="3"/>
                      <a:pt x="10895" y="8"/>
                    </a:cubicBezTo>
                    <a:cubicBezTo>
                      <a:pt x="9335" y="436"/>
                      <a:pt x="7716" y="603"/>
                      <a:pt x="6108" y="662"/>
                    </a:cubicBezTo>
                    <a:cubicBezTo>
                      <a:pt x="5465" y="698"/>
                      <a:pt x="4846" y="722"/>
                      <a:pt x="4203" y="829"/>
                    </a:cubicBezTo>
                    <a:cubicBezTo>
                      <a:pt x="3560" y="936"/>
                      <a:pt x="2941" y="1115"/>
                      <a:pt x="2346" y="1353"/>
                    </a:cubicBezTo>
                    <a:cubicBezTo>
                      <a:pt x="1536" y="1674"/>
                      <a:pt x="810" y="2103"/>
                      <a:pt x="120" y="2627"/>
                    </a:cubicBezTo>
                    <a:cubicBezTo>
                      <a:pt x="48" y="2686"/>
                      <a:pt x="1" y="2794"/>
                      <a:pt x="60" y="2877"/>
                    </a:cubicBezTo>
                    <a:cubicBezTo>
                      <a:pt x="93" y="2943"/>
                      <a:pt x="172" y="2992"/>
                      <a:pt x="241" y="2992"/>
                    </a:cubicBezTo>
                    <a:cubicBezTo>
                      <a:pt x="271" y="2992"/>
                      <a:pt x="300" y="2982"/>
                      <a:pt x="322" y="2960"/>
                    </a:cubicBezTo>
                    <a:cubicBezTo>
                      <a:pt x="929" y="2496"/>
                      <a:pt x="1572" y="2091"/>
                      <a:pt x="2263" y="1782"/>
                    </a:cubicBezTo>
                    <a:cubicBezTo>
                      <a:pt x="2858" y="1508"/>
                      <a:pt x="3477" y="1329"/>
                      <a:pt x="4120" y="1210"/>
                    </a:cubicBezTo>
                    <a:cubicBezTo>
                      <a:pt x="4715" y="1115"/>
                      <a:pt x="5311" y="1067"/>
                      <a:pt x="5918" y="1031"/>
                    </a:cubicBezTo>
                    <a:cubicBezTo>
                      <a:pt x="6716" y="1008"/>
                      <a:pt x="7525" y="960"/>
                      <a:pt x="8311" y="877"/>
                    </a:cubicBezTo>
                    <a:cubicBezTo>
                      <a:pt x="9216" y="769"/>
                      <a:pt x="10121" y="603"/>
                      <a:pt x="11002" y="365"/>
                    </a:cubicBezTo>
                    <a:cubicBezTo>
                      <a:pt x="11211" y="310"/>
                      <a:pt x="11146" y="1"/>
                      <a:pt x="10947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683;p69"/>
              <p:cNvSpPr/>
              <p:nvPr/>
            </p:nvSpPr>
            <p:spPr>
              <a:xfrm>
                <a:off x="4622875" y="3396150"/>
                <a:ext cx="2098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4839" extrusionOk="0">
                    <a:moveTo>
                      <a:pt x="4577" y="386"/>
                    </a:moveTo>
                    <a:cubicBezTo>
                      <a:pt x="4954" y="722"/>
                      <a:pt x="5313" y="1068"/>
                      <a:pt x="5692" y="1415"/>
                    </a:cubicBezTo>
                    <a:cubicBezTo>
                      <a:pt x="6311" y="1986"/>
                      <a:pt x="6954" y="2569"/>
                      <a:pt x="7585" y="3153"/>
                    </a:cubicBezTo>
                    <a:cubicBezTo>
                      <a:pt x="7648" y="3210"/>
                      <a:pt x="7709" y="3268"/>
                      <a:pt x="7770" y="3327"/>
                    </a:cubicBezTo>
                    <a:lnTo>
                      <a:pt x="7770" y="3327"/>
                    </a:lnTo>
                    <a:cubicBezTo>
                      <a:pt x="7387" y="3435"/>
                      <a:pt x="6998" y="3551"/>
                      <a:pt x="6609" y="3653"/>
                    </a:cubicBezTo>
                    <a:cubicBezTo>
                      <a:pt x="5823" y="3879"/>
                      <a:pt x="5037" y="4105"/>
                      <a:pt x="4228" y="4320"/>
                    </a:cubicBezTo>
                    <a:cubicBezTo>
                      <a:pt x="4087" y="4357"/>
                      <a:pt x="3946" y="4402"/>
                      <a:pt x="3805" y="4443"/>
                    </a:cubicBezTo>
                    <a:lnTo>
                      <a:pt x="3805" y="4443"/>
                    </a:lnTo>
                    <a:cubicBezTo>
                      <a:pt x="2931" y="3540"/>
                      <a:pt x="2003" y="2703"/>
                      <a:pt x="1096" y="1843"/>
                    </a:cubicBezTo>
                    <a:lnTo>
                      <a:pt x="543" y="1324"/>
                    </a:lnTo>
                    <a:lnTo>
                      <a:pt x="543" y="1324"/>
                    </a:lnTo>
                    <a:cubicBezTo>
                      <a:pt x="622" y="1298"/>
                      <a:pt x="701" y="1275"/>
                      <a:pt x="775" y="1248"/>
                    </a:cubicBezTo>
                    <a:cubicBezTo>
                      <a:pt x="1418" y="1034"/>
                      <a:pt x="2073" y="891"/>
                      <a:pt x="2739" y="736"/>
                    </a:cubicBezTo>
                    <a:cubicBezTo>
                      <a:pt x="3348" y="612"/>
                      <a:pt x="3967" y="499"/>
                      <a:pt x="4577" y="386"/>
                    </a:cubicBezTo>
                    <a:close/>
                    <a:moveTo>
                      <a:pt x="4638" y="1"/>
                    </a:moveTo>
                    <a:cubicBezTo>
                      <a:pt x="4547" y="1"/>
                      <a:pt x="4450" y="36"/>
                      <a:pt x="4371" y="57"/>
                    </a:cubicBezTo>
                    <a:cubicBezTo>
                      <a:pt x="3287" y="248"/>
                      <a:pt x="2204" y="450"/>
                      <a:pt x="1156" y="748"/>
                    </a:cubicBezTo>
                    <a:lnTo>
                      <a:pt x="442" y="974"/>
                    </a:lnTo>
                    <a:cubicBezTo>
                      <a:pt x="334" y="1010"/>
                      <a:pt x="227" y="1045"/>
                      <a:pt x="144" y="1093"/>
                    </a:cubicBezTo>
                    <a:lnTo>
                      <a:pt x="120" y="1093"/>
                    </a:lnTo>
                    <a:cubicBezTo>
                      <a:pt x="25" y="1153"/>
                      <a:pt x="1" y="1307"/>
                      <a:pt x="84" y="1391"/>
                    </a:cubicBezTo>
                    <a:cubicBezTo>
                      <a:pt x="1013" y="2272"/>
                      <a:pt x="1966" y="3129"/>
                      <a:pt x="2894" y="4022"/>
                    </a:cubicBezTo>
                    <a:cubicBezTo>
                      <a:pt x="3135" y="4263"/>
                      <a:pt x="3365" y="4504"/>
                      <a:pt x="3595" y="4745"/>
                    </a:cubicBezTo>
                    <a:lnTo>
                      <a:pt x="3595" y="4745"/>
                    </a:lnTo>
                    <a:cubicBezTo>
                      <a:pt x="3624" y="4798"/>
                      <a:pt x="3676" y="4838"/>
                      <a:pt x="3747" y="4838"/>
                    </a:cubicBezTo>
                    <a:cubicBezTo>
                      <a:pt x="3764" y="4838"/>
                      <a:pt x="3781" y="4836"/>
                      <a:pt x="3799" y="4832"/>
                    </a:cubicBezTo>
                    <a:cubicBezTo>
                      <a:pt x="4287" y="4701"/>
                      <a:pt x="4799" y="4546"/>
                      <a:pt x="5287" y="4415"/>
                    </a:cubicBezTo>
                    <a:cubicBezTo>
                      <a:pt x="6073" y="4189"/>
                      <a:pt x="6871" y="3962"/>
                      <a:pt x="7669" y="3748"/>
                    </a:cubicBezTo>
                    <a:cubicBezTo>
                      <a:pt x="7847" y="3701"/>
                      <a:pt x="8026" y="3641"/>
                      <a:pt x="8204" y="3593"/>
                    </a:cubicBezTo>
                    <a:cubicBezTo>
                      <a:pt x="8335" y="3570"/>
                      <a:pt x="8395" y="3391"/>
                      <a:pt x="8300" y="3284"/>
                    </a:cubicBezTo>
                    <a:cubicBezTo>
                      <a:pt x="7978" y="2986"/>
                      <a:pt x="7657" y="2700"/>
                      <a:pt x="7347" y="2403"/>
                    </a:cubicBezTo>
                    <a:cubicBezTo>
                      <a:pt x="6764" y="1867"/>
                      <a:pt x="6180" y="1343"/>
                      <a:pt x="5621" y="807"/>
                    </a:cubicBezTo>
                    <a:lnTo>
                      <a:pt x="4990" y="236"/>
                    </a:lnTo>
                    <a:cubicBezTo>
                      <a:pt x="4930" y="188"/>
                      <a:pt x="4883" y="129"/>
                      <a:pt x="4823" y="81"/>
                    </a:cubicBezTo>
                    <a:lnTo>
                      <a:pt x="4799" y="57"/>
                    </a:lnTo>
                    <a:cubicBezTo>
                      <a:pt x="4752" y="15"/>
                      <a:pt x="4697" y="1"/>
                      <a:pt x="463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3684;p69"/>
            <p:cNvSpPr/>
            <p:nvPr/>
          </p:nvSpPr>
          <p:spPr>
            <a:xfrm>
              <a:off x="4188900" y="3382125"/>
              <a:ext cx="256300" cy="99200"/>
            </a:xfrm>
            <a:custGeom>
              <a:avLst/>
              <a:gdLst/>
              <a:ahLst/>
              <a:cxnLst/>
              <a:rect l="l" t="t" r="r" b="b"/>
              <a:pathLst>
                <a:path w="10252" h="3968" extrusionOk="0">
                  <a:moveTo>
                    <a:pt x="7879" y="0"/>
                  </a:moveTo>
                  <a:cubicBezTo>
                    <a:pt x="7182" y="0"/>
                    <a:pt x="6488" y="77"/>
                    <a:pt x="5811" y="285"/>
                  </a:cubicBezTo>
                  <a:cubicBezTo>
                    <a:pt x="5132" y="511"/>
                    <a:pt x="4489" y="856"/>
                    <a:pt x="3870" y="1214"/>
                  </a:cubicBezTo>
                  <a:cubicBezTo>
                    <a:pt x="3239" y="1559"/>
                    <a:pt x="2632" y="1892"/>
                    <a:pt x="2025" y="2273"/>
                  </a:cubicBezTo>
                  <a:cubicBezTo>
                    <a:pt x="1334" y="2690"/>
                    <a:pt x="679" y="3130"/>
                    <a:pt x="72" y="3642"/>
                  </a:cubicBezTo>
                  <a:cubicBezTo>
                    <a:pt x="1" y="3702"/>
                    <a:pt x="13" y="3833"/>
                    <a:pt x="72" y="3904"/>
                  </a:cubicBezTo>
                  <a:cubicBezTo>
                    <a:pt x="122" y="3949"/>
                    <a:pt x="169" y="3967"/>
                    <a:pt x="214" y="3967"/>
                  </a:cubicBezTo>
                  <a:cubicBezTo>
                    <a:pt x="265" y="3967"/>
                    <a:pt x="313" y="3943"/>
                    <a:pt x="358" y="3904"/>
                  </a:cubicBezTo>
                  <a:cubicBezTo>
                    <a:pt x="1406" y="3023"/>
                    <a:pt x="2620" y="2345"/>
                    <a:pt x="3811" y="1690"/>
                  </a:cubicBezTo>
                  <a:cubicBezTo>
                    <a:pt x="4418" y="1356"/>
                    <a:pt x="5013" y="999"/>
                    <a:pt x="5656" y="749"/>
                  </a:cubicBezTo>
                  <a:cubicBezTo>
                    <a:pt x="6287" y="511"/>
                    <a:pt x="6978" y="404"/>
                    <a:pt x="7656" y="380"/>
                  </a:cubicBezTo>
                  <a:cubicBezTo>
                    <a:pt x="7715" y="379"/>
                    <a:pt x="7773" y="379"/>
                    <a:pt x="7831" y="379"/>
                  </a:cubicBezTo>
                  <a:cubicBezTo>
                    <a:pt x="8567" y="379"/>
                    <a:pt x="9284" y="447"/>
                    <a:pt x="10002" y="547"/>
                  </a:cubicBezTo>
                  <a:cubicBezTo>
                    <a:pt x="10011" y="548"/>
                    <a:pt x="10021" y="549"/>
                    <a:pt x="10030" y="549"/>
                  </a:cubicBezTo>
                  <a:cubicBezTo>
                    <a:pt x="10115" y="549"/>
                    <a:pt x="10195" y="500"/>
                    <a:pt x="10216" y="404"/>
                  </a:cubicBezTo>
                  <a:cubicBezTo>
                    <a:pt x="10252" y="321"/>
                    <a:pt x="10192" y="202"/>
                    <a:pt x="10085" y="190"/>
                  </a:cubicBezTo>
                  <a:cubicBezTo>
                    <a:pt x="9357" y="86"/>
                    <a:pt x="8616" y="0"/>
                    <a:pt x="787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85;p69"/>
            <p:cNvSpPr/>
            <p:nvPr/>
          </p:nvSpPr>
          <p:spPr>
            <a:xfrm>
              <a:off x="4567225" y="3315550"/>
              <a:ext cx="266275" cy="54750"/>
            </a:xfrm>
            <a:custGeom>
              <a:avLst/>
              <a:gdLst/>
              <a:ahLst/>
              <a:cxnLst/>
              <a:rect l="l" t="t" r="r" b="b"/>
              <a:pathLst>
                <a:path w="10651" h="2190" extrusionOk="0">
                  <a:moveTo>
                    <a:pt x="10375" y="0"/>
                  </a:moveTo>
                  <a:cubicBezTo>
                    <a:pt x="10359" y="0"/>
                    <a:pt x="10341" y="2"/>
                    <a:pt x="10323" y="7"/>
                  </a:cubicBezTo>
                  <a:cubicBezTo>
                    <a:pt x="8883" y="388"/>
                    <a:pt x="7382" y="364"/>
                    <a:pt x="5894" y="376"/>
                  </a:cubicBezTo>
                  <a:cubicBezTo>
                    <a:pt x="4584" y="388"/>
                    <a:pt x="3227" y="448"/>
                    <a:pt x="1977" y="864"/>
                  </a:cubicBezTo>
                  <a:cubicBezTo>
                    <a:pt x="1298" y="1090"/>
                    <a:pt x="643" y="1424"/>
                    <a:pt x="72" y="1876"/>
                  </a:cubicBezTo>
                  <a:cubicBezTo>
                    <a:pt x="1" y="1936"/>
                    <a:pt x="12" y="2079"/>
                    <a:pt x="72" y="2150"/>
                  </a:cubicBezTo>
                  <a:cubicBezTo>
                    <a:pt x="104" y="2177"/>
                    <a:pt x="146" y="2189"/>
                    <a:pt x="190" y="2189"/>
                  </a:cubicBezTo>
                  <a:cubicBezTo>
                    <a:pt x="243" y="2189"/>
                    <a:pt x="300" y="2171"/>
                    <a:pt x="346" y="2138"/>
                  </a:cubicBezTo>
                  <a:cubicBezTo>
                    <a:pt x="1310" y="1341"/>
                    <a:pt x="2537" y="995"/>
                    <a:pt x="3763" y="852"/>
                  </a:cubicBezTo>
                  <a:cubicBezTo>
                    <a:pt x="5168" y="686"/>
                    <a:pt x="6573" y="781"/>
                    <a:pt x="7978" y="698"/>
                  </a:cubicBezTo>
                  <a:cubicBezTo>
                    <a:pt x="8811" y="662"/>
                    <a:pt x="9621" y="567"/>
                    <a:pt x="10430" y="364"/>
                  </a:cubicBezTo>
                  <a:cubicBezTo>
                    <a:pt x="10650" y="309"/>
                    <a:pt x="10576" y="0"/>
                    <a:pt x="1037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86;p69"/>
            <p:cNvSpPr/>
            <p:nvPr/>
          </p:nvSpPr>
          <p:spPr>
            <a:xfrm>
              <a:off x="4604425" y="3350375"/>
              <a:ext cx="266275" cy="54850"/>
            </a:xfrm>
            <a:custGeom>
              <a:avLst/>
              <a:gdLst/>
              <a:ahLst/>
              <a:cxnLst/>
              <a:rect l="l" t="t" r="r" b="b"/>
              <a:pathLst>
                <a:path w="10651" h="2194" extrusionOk="0">
                  <a:moveTo>
                    <a:pt x="10376" y="0"/>
                  </a:moveTo>
                  <a:cubicBezTo>
                    <a:pt x="10359" y="0"/>
                    <a:pt x="10342" y="2"/>
                    <a:pt x="10324" y="7"/>
                  </a:cubicBezTo>
                  <a:cubicBezTo>
                    <a:pt x="8883" y="400"/>
                    <a:pt x="7383" y="364"/>
                    <a:pt x="5894" y="388"/>
                  </a:cubicBezTo>
                  <a:cubicBezTo>
                    <a:pt x="4585" y="400"/>
                    <a:pt x="3227" y="459"/>
                    <a:pt x="1977" y="876"/>
                  </a:cubicBezTo>
                  <a:cubicBezTo>
                    <a:pt x="1299" y="1102"/>
                    <a:pt x="644" y="1424"/>
                    <a:pt x="72" y="1888"/>
                  </a:cubicBezTo>
                  <a:cubicBezTo>
                    <a:pt x="1" y="1948"/>
                    <a:pt x="13" y="2079"/>
                    <a:pt x="72" y="2150"/>
                  </a:cubicBezTo>
                  <a:cubicBezTo>
                    <a:pt x="106" y="2179"/>
                    <a:pt x="151" y="2193"/>
                    <a:pt x="198" y="2193"/>
                  </a:cubicBezTo>
                  <a:cubicBezTo>
                    <a:pt x="249" y="2193"/>
                    <a:pt x="303" y="2176"/>
                    <a:pt x="346" y="2138"/>
                  </a:cubicBezTo>
                  <a:cubicBezTo>
                    <a:pt x="1310" y="1352"/>
                    <a:pt x="2537" y="1007"/>
                    <a:pt x="3763" y="864"/>
                  </a:cubicBezTo>
                  <a:cubicBezTo>
                    <a:pt x="5168" y="698"/>
                    <a:pt x="6573" y="781"/>
                    <a:pt x="7978" y="710"/>
                  </a:cubicBezTo>
                  <a:cubicBezTo>
                    <a:pt x="8811" y="662"/>
                    <a:pt x="9621" y="579"/>
                    <a:pt x="10431" y="364"/>
                  </a:cubicBezTo>
                  <a:cubicBezTo>
                    <a:pt x="10651" y="309"/>
                    <a:pt x="10576" y="0"/>
                    <a:pt x="1037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roup 68"/>
          <p:cNvGrpSpPr/>
          <p:nvPr/>
        </p:nvGrpSpPr>
        <p:grpSpPr>
          <a:xfrm rot="215770">
            <a:off x="1530004" y="715746"/>
            <a:ext cx="6051764" cy="2385684"/>
            <a:chOff x="4955755" y="1222208"/>
            <a:chExt cx="6051764" cy="2385684"/>
          </a:xfrm>
        </p:grpSpPr>
        <p:grpSp>
          <p:nvGrpSpPr>
            <p:cNvPr id="70" name="Google Shape;630;p63"/>
            <p:cNvGrpSpPr/>
            <p:nvPr/>
          </p:nvGrpSpPr>
          <p:grpSpPr>
            <a:xfrm rot="21384963">
              <a:off x="4955755" y="1425994"/>
              <a:ext cx="6051764" cy="2181898"/>
              <a:chOff x="2850046" y="1127552"/>
              <a:chExt cx="9020259" cy="2018504"/>
            </a:xfrm>
          </p:grpSpPr>
          <p:sp>
            <p:nvSpPr>
              <p:cNvPr id="73" name="Google Shape;631;p63"/>
              <p:cNvSpPr/>
              <p:nvPr/>
            </p:nvSpPr>
            <p:spPr>
              <a:xfrm rot="21599267">
                <a:off x="2850046" y="1325472"/>
                <a:ext cx="8730344" cy="1820584"/>
              </a:xfrm>
              <a:prstGeom prst="roundRect">
                <a:avLst>
                  <a:gd name="adj" fmla="val 19711"/>
                </a:avLst>
              </a:prstGeom>
              <a:noFill/>
              <a:ln w="2857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32;p63"/>
              <p:cNvSpPr/>
              <p:nvPr/>
            </p:nvSpPr>
            <p:spPr>
              <a:xfrm rot="21599267">
                <a:off x="3046341" y="1127552"/>
                <a:ext cx="8823964" cy="1933354"/>
              </a:xfrm>
              <a:prstGeom prst="roundRect">
                <a:avLst>
                  <a:gd name="adj" fmla="val 17922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 rot="21416044">
              <a:off x="5413452" y="1854937"/>
              <a:ext cx="5274396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Việc tổ chức, sắp xếp các tệp và thư mục trên máy tính một cách hợp lí trên máy tính sẽ thuận tiện trong việc tìm kiếm.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 rot="21416044">
              <a:off x="7181400" y="1222208"/>
              <a:ext cx="1602625" cy="523778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cs typeface="Arial" panose="020B0604020202020204" pitchFamily="34" charset="0"/>
                </a:rPr>
                <a:t>GHI NHỚ</a:t>
              </a:r>
              <a:endPara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54819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" name="Google Shape;1742;p48"/>
          <p:cNvGrpSpPr/>
          <p:nvPr/>
        </p:nvGrpSpPr>
        <p:grpSpPr>
          <a:xfrm>
            <a:off x="783346" y="2604307"/>
            <a:ext cx="1023675" cy="986750"/>
            <a:chOff x="2087750" y="3096950"/>
            <a:chExt cx="1023675" cy="986750"/>
          </a:xfrm>
        </p:grpSpPr>
        <p:sp>
          <p:nvSpPr>
            <p:cNvPr id="1743" name="Google Shape;1743;p48"/>
            <p:cNvSpPr/>
            <p:nvPr/>
          </p:nvSpPr>
          <p:spPr>
            <a:xfrm>
              <a:off x="2087750" y="3547600"/>
              <a:ext cx="863825" cy="503650"/>
            </a:xfrm>
            <a:custGeom>
              <a:avLst/>
              <a:gdLst/>
              <a:ahLst/>
              <a:cxnLst/>
              <a:rect l="l" t="t" r="r" b="b"/>
              <a:pathLst>
                <a:path w="34553" h="20146" extrusionOk="0">
                  <a:moveTo>
                    <a:pt x="13764" y="0"/>
                  </a:moveTo>
                  <a:lnTo>
                    <a:pt x="0" y="8025"/>
                  </a:lnTo>
                  <a:lnTo>
                    <a:pt x="20777" y="20145"/>
                  </a:lnTo>
                  <a:lnTo>
                    <a:pt x="34552" y="12133"/>
                  </a:lnTo>
                  <a:lnTo>
                    <a:pt x="137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2431850" y="3105275"/>
              <a:ext cx="645625" cy="745650"/>
            </a:xfrm>
            <a:custGeom>
              <a:avLst/>
              <a:gdLst/>
              <a:ahLst/>
              <a:cxnLst/>
              <a:rect l="l" t="t" r="r" b="b"/>
              <a:pathLst>
                <a:path w="25825" h="29826" extrusionOk="0">
                  <a:moveTo>
                    <a:pt x="3882" y="0"/>
                  </a:moveTo>
                  <a:lnTo>
                    <a:pt x="0" y="17693"/>
                  </a:lnTo>
                  <a:lnTo>
                    <a:pt x="20788" y="29826"/>
                  </a:lnTo>
                  <a:lnTo>
                    <a:pt x="25825" y="11978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2475900" y="3162725"/>
              <a:ext cx="557225" cy="630450"/>
            </a:xfrm>
            <a:custGeom>
              <a:avLst/>
              <a:gdLst/>
              <a:ahLst/>
              <a:cxnLst/>
              <a:rect l="l" t="t" r="r" b="b"/>
              <a:pathLst>
                <a:path w="22289" h="25218" extrusionOk="0">
                  <a:moveTo>
                    <a:pt x="3274" y="0"/>
                  </a:moveTo>
                  <a:lnTo>
                    <a:pt x="0" y="14764"/>
                  </a:lnTo>
                  <a:lnTo>
                    <a:pt x="18110" y="25218"/>
                  </a:lnTo>
                  <a:lnTo>
                    <a:pt x="22289" y="10347"/>
                  </a:lnTo>
                  <a:lnTo>
                    <a:pt x="3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2087750" y="3096950"/>
              <a:ext cx="1023675" cy="986750"/>
            </a:xfrm>
            <a:custGeom>
              <a:avLst/>
              <a:gdLst/>
              <a:ahLst/>
              <a:cxnLst/>
              <a:rect l="l" t="t" r="r" b="b"/>
              <a:pathLst>
                <a:path w="40947" h="39470" extrusionOk="0">
                  <a:moveTo>
                    <a:pt x="19170" y="0"/>
                  </a:moveTo>
                  <a:lnTo>
                    <a:pt x="17646" y="333"/>
                  </a:lnTo>
                  <a:lnTo>
                    <a:pt x="39589" y="12311"/>
                  </a:lnTo>
                  <a:lnTo>
                    <a:pt x="34552" y="30159"/>
                  </a:lnTo>
                  <a:lnTo>
                    <a:pt x="20777" y="38171"/>
                  </a:lnTo>
                  <a:lnTo>
                    <a:pt x="0" y="26051"/>
                  </a:lnTo>
                  <a:lnTo>
                    <a:pt x="0" y="27301"/>
                  </a:lnTo>
                  <a:lnTo>
                    <a:pt x="20860" y="39469"/>
                  </a:lnTo>
                  <a:lnTo>
                    <a:pt x="35588" y="30837"/>
                  </a:lnTo>
                  <a:lnTo>
                    <a:pt x="40946" y="11787"/>
                  </a:lnTo>
                  <a:lnTo>
                    <a:pt x="1917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2087750" y="3105275"/>
              <a:ext cx="989725" cy="945975"/>
            </a:xfrm>
            <a:custGeom>
              <a:avLst/>
              <a:gdLst/>
              <a:ahLst/>
              <a:cxnLst/>
              <a:rect l="l" t="t" r="r" b="b"/>
              <a:pathLst>
                <a:path w="39589" h="37839" fill="none" extrusionOk="0">
                  <a:moveTo>
                    <a:pt x="0" y="25718"/>
                  </a:moveTo>
                  <a:lnTo>
                    <a:pt x="20777" y="37838"/>
                  </a:lnTo>
                  <a:lnTo>
                    <a:pt x="34552" y="29826"/>
                  </a:lnTo>
                  <a:lnTo>
                    <a:pt x="39589" y="11978"/>
                  </a:lnTo>
                  <a:lnTo>
                    <a:pt x="17646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2431850" y="3547600"/>
              <a:ext cx="519725" cy="303325"/>
            </a:xfrm>
            <a:custGeom>
              <a:avLst/>
              <a:gdLst/>
              <a:ahLst/>
              <a:cxnLst/>
              <a:rect l="l" t="t" r="r" b="b"/>
              <a:pathLst>
                <a:path w="20789" h="12133" fill="none" extrusionOk="0">
                  <a:moveTo>
                    <a:pt x="20788" y="12133"/>
                  </a:moveTo>
                  <a:lnTo>
                    <a:pt x="0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2294625" y="3677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2294625" y="3605900"/>
              <a:ext cx="181286" cy="121108"/>
            </a:xfrm>
            <a:custGeom>
              <a:avLst/>
              <a:gdLst/>
              <a:ahLst/>
              <a:cxnLst/>
              <a:rect l="l" t="t" r="r" b="b"/>
              <a:pathLst>
                <a:path w="10836" h="6704" fill="none" extrusionOk="0">
                  <a:moveTo>
                    <a:pt x="0" y="6704"/>
                  </a:moveTo>
                  <a:lnTo>
                    <a:pt x="10835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2633974" y="3804775"/>
              <a:ext cx="199161" cy="121101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2254725" y="3585100"/>
              <a:ext cx="619450" cy="366425"/>
            </a:xfrm>
            <a:custGeom>
              <a:avLst/>
              <a:gdLst/>
              <a:ahLst/>
              <a:cxnLst/>
              <a:rect l="l" t="t" r="r" b="b"/>
              <a:pathLst>
                <a:path w="24778" h="14657" fill="none" extrusionOk="0">
                  <a:moveTo>
                    <a:pt x="17372" y="14657"/>
                  </a:moveTo>
                  <a:lnTo>
                    <a:pt x="24778" y="10121"/>
                  </a:lnTo>
                  <a:lnTo>
                    <a:pt x="7407" y="0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2319625" y="3804775"/>
              <a:ext cx="178925" cy="105975"/>
            </a:xfrm>
            <a:custGeom>
              <a:avLst/>
              <a:gdLst/>
              <a:ahLst/>
              <a:cxnLst/>
              <a:rect l="l" t="t" r="r" b="b"/>
              <a:pathLst>
                <a:path w="7157" h="4239" fill="none" extrusionOk="0">
                  <a:moveTo>
                    <a:pt x="2644" y="0"/>
                  </a:moveTo>
                  <a:lnTo>
                    <a:pt x="0" y="1643"/>
                  </a:lnTo>
                  <a:lnTo>
                    <a:pt x="4489" y="4239"/>
                  </a:lnTo>
                  <a:lnTo>
                    <a:pt x="7156" y="2584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2498225" y="3249675"/>
              <a:ext cx="500375" cy="466975"/>
            </a:xfrm>
            <a:custGeom>
              <a:avLst/>
              <a:gdLst/>
              <a:ahLst/>
              <a:cxnLst/>
              <a:rect l="l" t="t" r="r" b="b"/>
              <a:pathLst>
                <a:path w="20015" h="18679" extrusionOk="0">
                  <a:moveTo>
                    <a:pt x="8275" y="1776"/>
                  </a:moveTo>
                  <a:cubicBezTo>
                    <a:pt x="8275" y="1783"/>
                    <a:pt x="8275" y="1790"/>
                    <a:pt x="8275" y="1797"/>
                  </a:cubicBezTo>
                  <a:cubicBezTo>
                    <a:pt x="8275" y="1928"/>
                    <a:pt x="8215" y="2094"/>
                    <a:pt x="8073" y="2154"/>
                  </a:cubicBezTo>
                  <a:cubicBezTo>
                    <a:pt x="8053" y="2163"/>
                    <a:pt x="8035" y="2166"/>
                    <a:pt x="8019" y="2166"/>
                  </a:cubicBezTo>
                  <a:cubicBezTo>
                    <a:pt x="7969" y="2166"/>
                    <a:pt x="7939" y="2128"/>
                    <a:pt x="7930" y="2083"/>
                  </a:cubicBezTo>
                  <a:cubicBezTo>
                    <a:pt x="7900" y="1877"/>
                    <a:pt x="8083" y="1798"/>
                    <a:pt x="8275" y="1776"/>
                  </a:cubicBezTo>
                  <a:close/>
                  <a:moveTo>
                    <a:pt x="9754" y="3255"/>
                  </a:moveTo>
                  <a:cubicBezTo>
                    <a:pt x="9759" y="3255"/>
                    <a:pt x="9762" y="3258"/>
                    <a:pt x="9763" y="3261"/>
                  </a:cubicBezTo>
                  <a:lnTo>
                    <a:pt x="9763" y="3261"/>
                  </a:lnTo>
                  <a:cubicBezTo>
                    <a:pt x="9763" y="3261"/>
                    <a:pt x="9756" y="3259"/>
                    <a:pt x="9749" y="3256"/>
                  </a:cubicBezTo>
                  <a:lnTo>
                    <a:pt x="9749" y="3256"/>
                  </a:lnTo>
                  <a:cubicBezTo>
                    <a:pt x="9751" y="3256"/>
                    <a:pt x="9753" y="3255"/>
                    <a:pt x="9754" y="3255"/>
                  </a:cubicBezTo>
                  <a:close/>
                  <a:moveTo>
                    <a:pt x="9763" y="3261"/>
                  </a:moveTo>
                  <a:cubicBezTo>
                    <a:pt x="9766" y="3266"/>
                    <a:pt x="9765" y="3273"/>
                    <a:pt x="9765" y="3273"/>
                  </a:cubicBezTo>
                  <a:cubicBezTo>
                    <a:pt x="9764" y="3273"/>
                    <a:pt x="9763" y="3270"/>
                    <a:pt x="9763" y="3261"/>
                  </a:cubicBezTo>
                  <a:close/>
                  <a:moveTo>
                    <a:pt x="13901" y="5311"/>
                  </a:moveTo>
                  <a:cubicBezTo>
                    <a:pt x="13902" y="5311"/>
                    <a:pt x="13902" y="5311"/>
                    <a:pt x="13902" y="5312"/>
                  </a:cubicBezTo>
                  <a:lnTo>
                    <a:pt x="13902" y="5312"/>
                  </a:lnTo>
                  <a:cubicBezTo>
                    <a:pt x="13902" y="5312"/>
                    <a:pt x="13902" y="5312"/>
                    <a:pt x="13901" y="5313"/>
                  </a:cubicBezTo>
                  <a:lnTo>
                    <a:pt x="13901" y="5313"/>
                  </a:lnTo>
                  <a:cubicBezTo>
                    <a:pt x="13901" y="5312"/>
                    <a:pt x="13901" y="5311"/>
                    <a:pt x="13901" y="5311"/>
                  </a:cubicBezTo>
                  <a:close/>
                  <a:moveTo>
                    <a:pt x="16798" y="6346"/>
                  </a:moveTo>
                  <a:cubicBezTo>
                    <a:pt x="16860" y="6434"/>
                    <a:pt x="16902" y="6541"/>
                    <a:pt x="16859" y="6643"/>
                  </a:cubicBezTo>
                  <a:cubicBezTo>
                    <a:pt x="16836" y="6690"/>
                    <a:pt x="16800" y="6738"/>
                    <a:pt x="16764" y="6750"/>
                  </a:cubicBezTo>
                  <a:cubicBezTo>
                    <a:pt x="16756" y="6754"/>
                    <a:pt x="16751" y="6755"/>
                    <a:pt x="16747" y="6755"/>
                  </a:cubicBezTo>
                  <a:cubicBezTo>
                    <a:pt x="16738" y="6755"/>
                    <a:pt x="16732" y="6750"/>
                    <a:pt x="16717" y="6750"/>
                  </a:cubicBezTo>
                  <a:cubicBezTo>
                    <a:pt x="16717" y="6750"/>
                    <a:pt x="16706" y="6744"/>
                    <a:pt x="16702" y="6744"/>
                  </a:cubicBezTo>
                  <a:cubicBezTo>
                    <a:pt x="16702" y="6744"/>
                    <a:pt x="16701" y="6745"/>
                    <a:pt x="16701" y="6745"/>
                  </a:cubicBezTo>
                  <a:lnTo>
                    <a:pt x="16701" y="6745"/>
                  </a:lnTo>
                  <a:cubicBezTo>
                    <a:pt x="16657" y="6685"/>
                    <a:pt x="16658" y="6569"/>
                    <a:pt x="16705" y="6488"/>
                  </a:cubicBezTo>
                  <a:cubicBezTo>
                    <a:pt x="16727" y="6435"/>
                    <a:pt x="16759" y="6388"/>
                    <a:pt x="16798" y="6346"/>
                  </a:cubicBezTo>
                  <a:close/>
                  <a:moveTo>
                    <a:pt x="18410" y="7510"/>
                  </a:moveTo>
                  <a:cubicBezTo>
                    <a:pt x="18415" y="7510"/>
                    <a:pt x="18412" y="7531"/>
                    <a:pt x="18409" y="7531"/>
                  </a:cubicBezTo>
                  <a:cubicBezTo>
                    <a:pt x="18408" y="7531"/>
                    <a:pt x="18407" y="7526"/>
                    <a:pt x="18407" y="7512"/>
                  </a:cubicBezTo>
                  <a:cubicBezTo>
                    <a:pt x="18408" y="7511"/>
                    <a:pt x="18409" y="7510"/>
                    <a:pt x="18410" y="7510"/>
                  </a:cubicBezTo>
                  <a:close/>
                  <a:moveTo>
                    <a:pt x="18769" y="10126"/>
                  </a:moveTo>
                  <a:cubicBezTo>
                    <a:pt x="18770" y="10126"/>
                    <a:pt x="18772" y="10127"/>
                    <a:pt x="18775" y="10129"/>
                  </a:cubicBezTo>
                  <a:lnTo>
                    <a:pt x="18775" y="10129"/>
                  </a:lnTo>
                  <a:cubicBezTo>
                    <a:pt x="18769" y="10128"/>
                    <a:pt x="18768" y="10126"/>
                    <a:pt x="18769" y="10126"/>
                  </a:cubicBezTo>
                  <a:close/>
                  <a:moveTo>
                    <a:pt x="6560" y="13782"/>
                  </a:moveTo>
                  <a:lnTo>
                    <a:pt x="6560" y="13782"/>
                  </a:lnTo>
                  <a:cubicBezTo>
                    <a:pt x="6570" y="13786"/>
                    <a:pt x="6578" y="13786"/>
                    <a:pt x="6561" y="13786"/>
                  </a:cubicBezTo>
                  <a:cubicBezTo>
                    <a:pt x="6561" y="13786"/>
                    <a:pt x="6561" y="13784"/>
                    <a:pt x="6560" y="13782"/>
                  </a:cubicBezTo>
                  <a:close/>
                  <a:moveTo>
                    <a:pt x="6509" y="13773"/>
                  </a:moveTo>
                  <a:cubicBezTo>
                    <a:pt x="6507" y="13774"/>
                    <a:pt x="6507" y="13774"/>
                    <a:pt x="6513" y="13774"/>
                  </a:cubicBezTo>
                  <a:lnTo>
                    <a:pt x="6561" y="13774"/>
                  </a:lnTo>
                  <a:cubicBezTo>
                    <a:pt x="6557" y="13774"/>
                    <a:pt x="6554" y="13775"/>
                    <a:pt x="6552" y="13775"/>
                  </a:cubicBezTo>
                  <a:lnTo>
                    <a:pt x="6552" y="13775"/>
                  </a:lnTo>
                  <a:cubicBezTo>
                    <a:pt x="6551" y="13775"/>
                    <a:pt x="6550" y="13774"/>
                    <a:pt x="6549" y="13774"/>
                  </a:cubicBezTo>
                  <a:lnTo>
                    <a:pt x="6549" y="13775"/>
                  </a:lnTo>
                  <a:lnTo>
                    <a:pt x="6549" y="13775"/>
                  </a:lnTo>
                  <a:cubicBezTo>
                    <a:pt x="6546" y="13776"/>
                    <a:pt x="6547" y="13777"/>
                    <a:pt x="6549" y="13778"/>
                  </a:cubicBezTo>
                  <a:lnTo>
                    <a:pt x="6549" y="13778"/>
                  </a:lnTo>
                  <a:lnTo>
                    <a:pt x="6549" y="13822"/>
                  </a:lnTo>
                  <a:cubicBezTo>
                    <a:pt x="6525" y="13846"/>
                    <a:pt x="6489" y="13882"/>
                    <a:pt x="6453" y="13894"/>
                  </a:cubicBezTo>
                  <a:cubicBezTo>
                    <a:pt x="6431" y="13909"/>
                    <a:pt x="6406" y="13924"/>
                    <a:pt x="6380" y="13936"/>
                  </a:cubicBezTo>
                  <a:lnTo>
                    <a:pt x="6380" y="13936"/>
                  </a:lnTo>
                  <a:cubicBezTo>
                    <a:pt x="6376" y="13912"/>
                    <a:pt x="6375" y="13889"/>
                    <a:pt x="6382" y="13870"/>
                  </a:cubicBezTo>
                  <a:cubicBezTo>
                    <a:pt x="6382" y="13846"/>
                    <a:pt x="6382" y="13834"/>
                    <a:pt x="6394" y="13822"/>
                  </a:cubicBezTo>
                  <a:cubicBezTo>
                    <a:pt x="6394" y="13826"/>
                    <a:pt x="6394" y="13827"/>
                    <a:pt x="6394" y="13827"/>
                  </a:cubicBezTo>
                  <a:cubicBezTo>
                    <a:pt x="6395" y="13827"/>
                    <a:pt x="6397" y="13819"/>
                    <a:pt x="6406" y="13810"/>
                  </a:cubicBezTo>
                  <a:cubicBezTo>
                    <a:pt x="6430" y="13786"/>
                    <a:pt x="6441" y="13774"/>
                    <a:pt x="6465" y="13774"/>
                  </a:cubicBezTo>
                  <a:cubicBezTo>
                    <a:pt x="6457" y="13778"/>
                    <a:pt x="6459" y="13780"/>
                    <a:pt x="6464" y="13780"/>
                  </a:cubicBezTo>
                  <a:cubicBezTo>
                    <a:pt x="6475" y="13780"/>
                    <a:pt x="6501" y="13774"/>
                    <a:pt x="6501" y="13774"/>
                  </a:cubicBezTo>
                  <a:cubicBezTo>
                    <a:pt x="6504" y="13774"/>
                    <a:pt x="6507" y="13773"/>
                    <a:pt x="6509" y="13773"/>
                  </a:cubicBezTo>
                  <a:close/>
                  <a:moveTo>
                    <a:pt x="16926" y="16448"/>
                  </a:moveTo>
                  <a:cubicBezTo>
                    <a:pt x="16926" y="16448"/>
                    <a:pt x="16927" y="16450"/>
                    <a:pt x="16931" y="16453"/>
                  </a:cubicBezTo>
                  <a:cubicBezTo>
                    <a:pt x="16930" y="16454"/>
                    <a:pt x="16929" y="16454"/>
                    <a:pt x="16928" y="16454"/>
                  </a:cubicBezTo>
                  <a:lnTo>
                    <a:pt x="16928" y="16454"/>
                  </a:lnTo>
                  <a:cubicBezTo>
                    <a:pt x="16927" y="16451"/>
                    <a:pt x="16925" y="16448"/>
                    <a:pt x="16926" y="16448"/>
                  </a:cubicBezTo>
                  <a:close/>
                  <a:moveTo>
                    <a:pt x="15028" y="17612"/>
                  </a:moveTo>
                  <a:cubicBezTo>
                    <a:pt x="15029" y="17612"/>
                    <a:pt x="15029" y="17612"/>
                    <a:pt x="15030" y="17613"/>
                  </a:cubicBezTo>
                  <a:lnTo>
                    <a:pt x="15030" y="17613"/>
                  </a:lnTo>
                  <a:cubicBezTo>
                    <a:pt x="15028" y="17614"/>
                    <a:pt x="15026" y="17616"/>
                    <a:pt x="15026" y="17620"/>
                  </a:cubicBezTo>
                  <a:cubicBezTo>
                    <a:pt x="15026" y="17614"/>
                    <a:pt x="15027" y="17612"/>
                    <a:pt x="15028" y="17612"/>
                  </a:cubicBezTo>
                  <a:close/>
                  <a:moveTo>
                    <a:pt x="15046" y="17626"/>
                  </a:moveTo>
                  <a:lnTo>
                    <a:pt x="15073" y="17644"/>
                  </a:lnTo>
                  <a:cubicBezTo>
                    <a:pt x="15085" y="17680"/>
                    <a:pt x="15097" y="17715"/>
                    <a:pt x="15097" y="17763"/>
                  </a:cubicBezTo>
                  <a:cubicBezTo>
                    <a:pt x="15097" y="17778"/>
                    <a:pt x="15097" y="17794"/>
                    <a:pt x="15095" y="17808"/>
                  </a:cubicBezTo>
                  <a:lnTo>
                    <a:pt x="15095" y="17808"/>
                  </a:lnTo>
                  <a:cubicBezTo>
                    <a:pt x="15072" y="17778"/>
                    <a:pt x="15053" y="17744"/>
                    <a:pt x="15038" y="17704"/>
                  </a:cubicBezTo>
                  <a:cubicBezTo>
                    <a:pt x="15029" y="17685"/>
                    <a:pt x="15033" y="17653"/>
                    <a:pt x="15036" y="17634"/>
                  </a:cubicBezTo>
                  <a:lnTo>
                    <a:pt x="15036" y="17634"/>
                  </a:lnTo>
                  <a:cubicBezTo>
                    <a:pt x="15037" y="17634"/>
                    <a:pt x="15038" y="17634"/>
                    <a:pt x="15039" y="17634"/>
                  </a:cubicBezTo>
                  <a:cubicBezTo>
                    <a:pt x="15047" y="17634"/>
                    <a:pt x="15048" y="17630"/>
                    <a:pt x="15046" y="17626"/>
                  </a:cubicBezTo>
                  <a:close/>
                  <a:moveTo>
                    <a:pt x="4962" y="463"/>
                  </a:moveTo>
                  <a:cubicBezTo>
                    <a:pt x="5151" y="463"/>
                    <a:pt x="5344" y="509"/>
                    <a:pt x="5501" y="582"/>
                  </a:cubicBezTo>
                  <a:cubicBezTo>
                    <a:pt x="5708" y="672"/>
                    <a:pt x="5894" y="817"/>
                    <a:pt x="6025" y="995"/>
                  </a:cubicBezTo>
                  <a:lnTo>
                    <a:pt x="6025" y="995"/>
                  </a:lnTo>
                  <a:cubicBezTo>
                    <a:pt x="5866" y="1175"/>
                    <a:pt x="5786" y="1404"/>
                    <a:pt x="5906" y="1642"/>
                  </a:cubicBezTo>
                  <a:cubicBezTo>
                    <a:pt x="5977" y="1777"/>
                    <a:pt x="6129" y="1874"/>
                    <a:pt x="6270" y="1874"/>
                  </a:cubicBezTo>
                  <a:cubicBezTo>
                    <a:pt x="6365" y="1874"/>
                    <a:pt x="6455" y="1831"/>
                    <a:pt x="6513" y="1725"/>
                  </a:cubicBezTo>
                  <a:cubicBezTo>
                    <a:pt x="6604" y="1473"/>
                    <a:pt x="6549" y="1203"/>
                    <a:pt x="6479" y="1003"/>
                  </a:cubicBezTo>
                  <a:lnTo>
                    <a:pt x="6479" y="1003"/>
                  </a:lnTo>
                  <a:cubicBezTo>
                    <a:pt x="6646" y="904"/>
                    <a:pt x="6855" y="868"/>
                    <a:pt x="7049" y="868"/>
                  </a:cubicBezTo>
                  <a:cubicBezTo>
                    <a:pt x="7311" y="868"/>
                    <a:pt x="7584" y="928"/>
                    <a:pt x="7811" y="1071"/>
                  </a:cubicBezTo>
                  <a:cubicBezTo>
                    <a:pt x="7972" y="1163"/>
                    <a:pt x="8123" y="1309"/>
                    <a:pt x="8207" y="1484"/>
                  </a:cubicBezTo>
                  <a:lnTo>
                    <a:pt x="8207" y="1484"/>
                  </a:lnTo>
                  <a:cubicBezTo>
                    <a:pt x="8096" y="1502"/>
                    <a:pt x="7986" y="1540"/>
                    <a:pt x="7882" y="1606"/>
                  </a:cubicBezTo>
                  <a:cubicBezTo>
                    <a:pt x="7692" y="1725"/>
                    <a:pt x="7573" y="1928"/>
                    <a:pt x="7573" y="2154"/>
                  </a:cubicBezTo>
                  <a:cubicBezTo>
                    <a:pt x="7584" y="2392"/>
                    <a:pt x="7751" y="2595"/>
                    <a:pt x="7989" y="2618"/>
                  </a:cubicBezTo>
                  <a:cubicBezTo>
                    <a:pt x="7997" y="2619"/>
                    <a:pt x="8005" y="2619"/>
                    <a:pt x="8013" y="2619"/>
                  </a:cubicBezTo>
                  <a:cubicBezTo>
                    <a:pt x="8241" y="2619"/>
                    <a:pt x="8434" y="2457"/>
                    <a:pt x="8549" y="2273"/>
                  </a:cubicBezTo>
                  <a:cubicBezTo>
                    <a:pt x="8630" y="2127"/>
                    <a:pt x="8667" y="1960"/>
                    <a:pt x="8656" y="1792"/>
                  </a:cubicBezTo>
                  <a:lnTo>
                    <a:pt x="8656" y="1792"/>
                  </a:lnTo>
                  <a:cubicBezTo>
                    <a:pt x="8967" y="1838"/>
                    <a:pt x="9254" y="1977"/>
                    <a:pt x="9478" y="2190"/>
                  </a:cubicBezTo>
                  <a:cubicBezTo>
                    <a:pt x="9644" y="2380"/>
                    <a:pt x="9703" y="2593"/>
                    <a:pt x="9727" y="2842"/>
                  </a:cubicBezTo>
                  <a:lnTo>
                    <a:pt x="9727" y="2842"/>
                  </a:lnTo>
                  <a:cubicBezTo>
                    <a:pt x="9604" y="2925"/>
                    <a:pt x="9485" y="3025"/>
                    <a:pt x="9430" y="3154"/>
                  </a:cubicBezTo>
                  <a:cubicBezTo>
                    <a:pt x="9323" y="3357"/>
                    <a:pt x="9466" y="3642"/>
                    <a:pt x="9680" y="3702"/>
                  </a:cubicBezTo>
                  <a:cubicBezTo>
                    <a:pt x="9710" y="3711"/>
                    <a:pt x="9739" y="3715"/>
                    <a:pt x="9768" y="3715"/>
                  </a:cubicBezTo>
                  <a:cubicBezTo>
                    <a:pt x="9888" y="3715"/>
                    <a:pt x="9994" y="3641"/>
                    <a:pt x="10061" y="3535"/>
                  </a:cubicBezTo>
                  <a:cubicBezTo>
                    <a:pt x="10150" y="3372"/>
                    <a:pt x="10156" y="3148"/>
                    <a:pt x="10130" y="2934"/>
                  </a:cubicBezTo>
                  <a:lnTo>
                    <a:pt x="10130" y="2934"/>
                  </a:lnTo>
                  <a:cubicBezTo>
                    <a:pt x="10235" y="2886"/>
                    <a:pt x="10341" y="2862"/>
                    <a:pt x="10454" y="2845"/>
                  </a:cubicBezTo>
                  <a:cubicBezTo>
                    <a:pt x="10632" y="2845"/>
                    <a:pt x="10835" y="2880"/>
                    <a:pt x="11013" y="2928"/>
                  </a:cubicBezTo>
                  <a:cubicBezTo>
                    <a:pt x="11347" y="3023"/>
                    <a:pt x="11692" y="3202"/>
                    <a:pt x="11942" y="3476"/>
                  </a:cubicBezTo>
                  <a:cubicBezTo>
                    <a:pt x="12001" y="3534"/>
                    <a:pt x="12049" y="3604"/>
                    <a:pt x="12080" y="3680"/>
                  </a:cubicBezTo>
                  <a:lnTo>
                    <a:pt x="12080" y="3680"/>
                  </a:lnTo>
                  <a:cubicBezTo>
                    <a:pt x="11894" y="3836"/>
                    <a:pt x="11684" y="4090"/>
                    <a:pt x="11823" y="4345"/>
                  </a:cubicBezTo>
                  <a:cubicBezTo>
                    <a:pt x="11906" y="4464"/>
                    <a:pt x="12025" y="4523"/>
                    <a:pt x="12156" y="4523"/>
                  </a:cubicBezTo>
                  <a:cubicBezTo>
                    <a:pt x="12323" y="4500"/>
                    <a:pt x="12418" y="4404"/>
                    <a:pt x="12478" y="4249"/>
                  </a:cubicBezTo>
                  <a:cubicBezTo>
                    <a:pt x="12549" y="4077"/>
                    <a:pt x="12556" y="3915"/>
                    <a:pt x="12519" y="3764"/>
                  </a:cubicBezTo>
                  <a:lnTo>
                    <a:pt x="12519" y="3764"/>
                  </a:lnTo>
                  <a:cubicBezTo>
                    <a:pt x="12591" y="3743"/>
                    <a:pt x="12667" y="3732"/>
                    <a:pt x="12744" y="3732"/>
                  </a:cubicBezTo>
                  <a:cubicBezTo>
                    <a:pt x="12842" y="3732"/>
                    <a:pt x="12941" y="3749"/>
                    <a:pt x="13038" y="3785"/>
                  </a:cubicBezTo>
                  <a:cubicBezTo>
                    <a:pt x="13347" y="3892"/>
                    <a:pt x="13645" y="4142"/>
                    <a:pt x="13764" y="4464"/>
                  </a:cubicBezTo>
                  <a:cubicBezTo>
                    <a:pt x="13823" y="4595"/>
                    <a:pt x="13871" y="4761"/>
                    <a:pt x="13895" y="4892"/>
                  </a:cubicBezTo>
                  <a:cubicBezTo>
                    <a:pt x="13895" y="4913"/>
                    <a:pt x="13904" y="4925"/>
                    <a:pt x="13906" y="4952"/>
                  </a:cubicBezTo>
                  <a:lnTo>
                    <a:pt x="13906" y="4952"/>
                  </a:lnTo>
                  <a:cubicBezTo>
                    <a:pt x="13815" y="5013"/>
                    <a:pt x="13728" y="5085"/>
                    <a:pt x="13669" y="5166"/>
                  </a:cubicBezTo>
                  <a:cubicBezTo>
                    <a:pt x="13549" y="5333"/>
                    <a:pt x="13585" y="5523"/>
                    <a:pt x="13752" y="5654"/>
                  </a:cubicBezTo>
                  <a:cubicBezTo>
                    <a:pt x="13826" y="5708"/>
                    <a:pt x="13915" y="5747"/>
                    <a:pt x="14002" y="5747"/>
                  </a:cubicBezTo>
                  <a:cubicBezTo>
                    <a:pt x="14069" y="5747"/>
                    <a:pt x="14135" y="5723"/>
                    <a:pt x="14192" y="5666"/>
                  </a:cubicBezTo>
                  <a:cubicBezTo>
                    <a:pt x="14300" y="5547"/>
                    <a:pt x="14323" y="5381"/>
                    <a:pt x="14323" y="5238"/>
                  </a:cubicBezTo>
                  <a:cubicBezTo>
                    <a:pt x="14323" y="5202"/>
                    <a:pt x="14323" y="5167"/>
                    <a:pt x="14322" y="5131"/>
                  </a:cubicBezTo>
                  <a:lnTo>
                    <a:pt x="14322" y="5131"/>
                  </a:lnTo>
                  <a:cubicBezTo>
                    <a:pt x="14326" y="5131"/>
                    <a:pt x="14331" y="5131"/>
                    <a:pt x="14335" y="5131"/>
                  </a:cubicBezTo>
                  <a:cubicBezTo>
                    <a:pt x="14394" y="5126"/>
                    <a:pt x="14453" y="5123"/>
                    <a:pt x="14512" y="5123"/>
                  </a:cubicBezTo>
                  <a:cubicBezTo>
                    <a:pt x="15183" y="5123"/>
                    <a:pt x="15809" y="5430"/>
                    <a:pt x="16324" y="5857"/>
                  </a:cubicBezTo>
                  <a:cubicBezTo>
                    <a:pt x="16413" y="5932"/>
                    <a:pt x="16499" y="6006"/>
                    <a:pt x="16579" y="6090"/>
                  </a:cubicBezTo>
                  <a:lnTo>
                    <a:pt x="16579" y="6090"/>
                  </a:lnTo>
                  <a:cubicBezTo>
                    <a:pt x="16326" y="6363"/>
                    <a:pt x="16220" y="6889"/>
                    <a:pt x="16609" y="7095"/>
                  </a:cubicBezTo>
                  <a:cubicBezTo>
                    <a:pt x="16674" y="7127"/>
                    <a:pt x="16740" y="7142"/>
                    <a:pt x="16804" y="7142"/>
                  </a:cubicBezTo>
                  <a:cubicBezTo>
                    <a:pt x="16975" y="7142"/>
                    <a:pt x="17133" y="7037"/>
                    <a:pt x="17229" y="6881"/>
                  </a:cubicBezTo>
                  <a:cubicBezTo>
                    <a:pt x="17359" y="6655"/>
                    <a:pt x="17324" y="6393"/>
                    <a:pt x="17205" y="6178"/>
                  </a:cubicBezTo>
                  <a:cubicBezTo>
                    <a:pt x="17197" y="6168"/>
                    <a:pt x="17190" y="6158"/>
                    <a:pt x="17182" y="6147"/>
                  </a:cubicBezTo>
                  <a:lnTo>
                    <a:pt x="17182" y="6147"/>
                  </a:lnTo>
                  <a:cubicBezTo>
                    <a:pt x="17226" y="6138"/>
                    <a:pt x="17269" y="6133"/>
                    <a:pt x="17312" y="6131"/>
                  </a:cubicBezTo>
                  <a:cubicBezTo>
                    <a:pt x="17353" y="6126"/>
                    <a:pt x="17394" y="6123"/>
                    <a:pt x="17436" y="6123"/>
                  </a:cubicBezTo>
                  <a:cubicBezTo>
                    <a:pt x="17682" y="6123"/>
                    <a:pt x="17930" y="6209"/>
                    <a:pt x="18133" y="6321"/>
                  </a:cubicBezTo>
                  <a:cubicBezTo>
                    <a:pt x="18383" y="6464"/>
                    <a:pt x="18669" y="6738"/>
                    <a:pt x="18681" y="7047"/>
                  </a:cubicBezTo>
                  <a:cubicBezTo>
                    <a:pt x="18681" y="7085"/>
                    <a:pt x="18679" y="7120"/>
                    <a:pt x="18673" y="7153"/>
                  </a:cubicBezTo>
                  <a:lnTo>
                    <a:pt x="18673" y="7153"/>
                  </a:lnTo>
                  <a:cubicBezTo>
                    <a:pt x="18608" y="7138"/>
                    <a:pt x="18538" y="7128"/>
                    <a:pt x="18467" y="7128"/>
                  </a:cubicBezTo>
                  <a:cubicBezTo>
                    <a:pt x="18406" y="7128"/>
                    <a:pt x="18345" y="7136"/>
                    <a:pt x="18288" y="7155"/>
                  </a:cubicBezTo>
                  <a:cubicBezTo>
                    <a:pt x="18110" y="7214"/>
                    <a:pt x="18014" y="7369"/>
                    <a:pt x="18062" y="7548"/>
                  </a:cubicBezTo>
                  <a:cubicBezTo>
                    <a:pt x="18096" y="7731"/>
                    <a:pt x="18219" y="7882"/>
                    <a:pt x="18409" y="7882"/>
                  </a:cubicBezTo>
                  <a:cubicBezTo>
                    <a:pt x="18416" y="7882"/>
                    <a:pt x="18424" y="7881"/>
                    <a:pt x="18431" y="7881"/>
                  </a:cubicBezTo>
                  <a:cubicBezTo>
                    <a:pt x="18610" y="7869"/>
                    <a:pt x="18764" y="7750"/>
                    <a:pt x="18883" y="7619"/>
                  </a:cubicBezTo>
                  <a:cubicBezTo>
                    <a:pt x="18885" y="7617"/>
                    <a:pt x="18886" y="7616"/>
                    <a:pt x="18887" y="7614"/>
                  </a:cubicBezTo>
                  <a:lnTo>
                    <a:pt x="18887" y="7614"/>
                  </a:lnTo>
                  <a:cubicBezTo>
                    <a:pt x="18896" y="7621"/>
                    <a:pt x="18909" y="7624"/>
                    <a:pt x="18931" y="7631"/>
                  </a:cubicBezTo>
                  <a:cubicBezTo>
                    <a:pt x="18955" y="7643"/>
                    <a:pt x="19003" y="7678"/>
                    <a:pt x="19026" y="7702"/>
                  </a:cubicBezTo>
                  <a:cubicBezTo>
                    <a:pt x="19288" y="7893"/>
                    <a:pt x="19419" y="8226"/>
                    <a:pt x="19503" y="8524"/>
                  </a:cubicBezTo>
                  <a:cubicBezTo>
                    <a:pt x="19610" y="8869"/>
                    <a:pt x="19669" y="9250"/>
                    <a:pt x="19526" y="9583"/>
                  </a:cubicBezTo>
                  <a:lnTo>
                    <a:pt x="19479" y="9667"/>
                  </a:lnTo>
                  <a:cubicBezTo>
                    <a:pt x="19479" y="9679"/>
                    <a:pt x="19467" y="9679"/>
                    <a:pt x="19467" y="9703"/>
                  </a:cubicBezTo>
                  <a:lnTo>
                    <a:pt x="19419" y="9738"/>
                  </a:lnTo>
                  <a:lnTo>
                    <a:pt x="19372" y="9786"/>
                  </a:lnTo>
                  <a:cubicBezTo>
                    <a:pt x="19324" y="9822"/>
                    <a:pt x="19288" y="9845"/>
                    <a:pt x="19229" y="9881"/>
                  </a:cubicBezTo>
                  <a:cubicBezTo>
                    <a:pt x="19205" y="9891"/>
                    <a:pt x="19183" y="9902"/>
                    <a:pt x="19162" y="9913"/>
                  </a:cubicBezTo>
                  <a:lnTo>
                    <a:pt x="19162" y="9913"/>
                  </a:lnTo>
                  <a:cubicBezTo>
                    <a:pt x="19116" y="9852"/>
                    <a:pt x="19060" y="9794"/>
                    <a:pt x="18991" y="9750"/>
                  </a:cubicBezTo>
                  <a:cubicBezTo>
                    <a:pt x="18940" y="9723"/>
                    <a:pt x="18890" y="9711"/>
                    <a:pt x="18843" y="9711"/>
                  </a:cubicBezTo>
                  <a:cubicBezTo>
                    <a:pt x="18580" y="9711"/>
                    <a:pt x="18403" y="10082"/>
                    <a:pt x="18645" y="10274"/>
                  </a:cubicBezTo>
                  <a:cubicBezTo>
                    <a:pt x="18718" y="10332"/>
                    <a:pt x="18806" y="10355"/>
                    <a:pt x="18900" y="10355"/>
                  </a:cubicBezTo>
                  <a:cubicBezTo>
                    <a:pt x="18915" y="10355"/>
                    <a:pt x="18931" y="10354"/>
                    <a:pt x="18947" y="10353"/>
                  </a:cubicBezTo>
                  <a:lnTo>
                    <a:pt x="18947" y="10353"/>
                  </a:lnTo>
                  <a:cubicBezTo>
                    <a:pt x="18949" y="10359"/>
                    <a:pt x="18952" y="10364"/>
                    <a:pt x="18955" y="10369"/>
                  </a:cubicBezTo>
                  <a:cubicBezTo>
                    <a:pt x="19062" y="10572"/>
                    <a:pt x="19134" y="10846"/>
                    <a:pt x="19145" y="11048"/>
                  </a:cubicBezTo>
                  <a:cubicBezTo>
                    <a:pt x="19169" y="11369"/>
                    <a:pt x="19074" y="11727"/>
                    <a:pt x="18907" y="11977"/>
                  </a:cubicBezTo>
                  <a:cubicBezTo>
                    <a:pt x="18834" y="12091"/>
                    <a:pt x="18737" y="12178"/>
                    <a:pt x="18625" y="12248"/>
                  </a:cubicBezTo>
                  <a:lnTo>
                    <a:pt x="18625" y="12248"/>
                  </a:lnTo>
                  <a:cubicBezTo>
                    <a:pt x="18596" y="12228"/>
                    <a:pt x="18568" y="12209"/>
                    <a:pt x="18538" y="12191"/>
                  </a:cubicBezTo>
                  <a:cubicBezTo>
                    <a:pt x="18425" y="12129"/>
                    <a:pt x="18276" y="12067"/>
                    <a:pt x="18129" y="12067"/>
                  </a:cubicBezTo>
                  <a:cubicBezTo>
                    <a:pt x="18107" y="12067"/>
                    <a:pt x="18084" y="12069"/>
                    <a:pt x="18062" y="12072"/>
                  </a:cubicBezTo>
                  <a:cubicBezTo>
                    <a:pt x="17883" y="12119"/>
                    <a:pt x="17812" y="12286"/>
                    <a:pt x="17824" y="12465"/>
                  </a:cubicBezTo>
                  <a:cubicBezTo>
                    <a:pt x="17843" y="12688"/>
                    <a:pt x="18005" y="12757"/>
                    <a:pt x="18191" y="12757"/>
                  </a:cubicBezTo>
                  <a:cubicBezTo>
                    <a:pt x="18306" y="12757"/>
                    <a:pt x="18431" y="12730"/>
                    <a:pt x="18535" y="12697"/>
                  </a:cubicBezTo>
                  <a:lnTo>
                    <a:pt x="18535" y="12697"/>
                  </a:lnTo>
                  <a:cubicBezTo>
                    <a:pt x="18548" y="12710"/>
                    <a:pt x="18561" y="12724"/>
                    <a:pt x="18574" y="12739"/>
                  </a:cubicBezTo>
                  <a:cubicBezTo>
                    <a:pt x="18569" y="12734"/>
                    <a:pt x="18567" y="12732"/>
                    <a:pt x="18566" y="12732"/>
                  </a:cubicBezTo>
                  <a:lnTo>
                    <a:pt x="18566" y="12732"/>
                  </a:lnTo>
                  <a:cubicBezTo>
                    <a:pt x="18563" y="12732"/>
                    <a:pt x="18588" y="12765"/>
                    <a:pt x="18598" y="12774"/>
                  </a:cubicBezTo>
                  <a:cubicBezTo>
                    <a:pt x="18610" y="12810"/>
                    <a:pt x="18633" y="12822"/>
                    <a:pt x="18645" y="12858"/>
                  </a:cubicBezTo>
                  <a:cubicBezTo>
                    <a:pt x="18669" y="12917"/>
                    <a:pt x="18693" y="12989"/>
                    <a:pt x="18705" y="13048"/>
                  </a:cubicBezTo>
                  <a:cubicBezTo>
                    <a:pt x="18729" y="13179"/>
                    <a:pt x="18729" y="13310"/>
                    <a:pt x="18717" y="13453"/>
                  </a:cubicBezTo>
                  <a:cubicBezTo>
                    <a:pt x="18693" y="13703"/>
                    <a:pt x="18586" y="13953"/>
                    <a:pt x="18419" y="14167"/>
                  </a:cubicBezTo>
                  <a:cubicBezTo>
                    <a:pt x="18341" y="14262"/>
                    <a:pt x="18253" y="14346"/>
                    <a:pt x="18154" y="14417"/>
                  </a:cubicBezTo>
                  <a:lnTo>
                    <a:pt x="18154" y="14417"/>
                  </a:lnTo>
                  <a:cubicBezTo>
                    <a:pt x="18097" y="14381"/>
                    <a:pt x="18032" y="14360"/>
                    <a:pt x="17965" y="14360"/>
                  </a:cubicBezTo>
                  <a:cubicBezTo>
                    <a:pt x="17918" y="14360"/>
                    <a:pt x="17870" y="14370"/>
                    <a:pt x="17824" y="14394"/>
                  </a:cubicBezTo>
                  <a:cubicBezTo>
                    <a:pt x="17645" y="14501"/>
                    <a:pt x="17586" y="14727"/>
                    <a:pt x="17717" y="14882"/>
                  </a:cubicBezTo>
                  <a:cubicBezTo>
                    <a:pt x="17751" y="14907"/>
                    <a:pt x="17798" y="14927"/>
                    <a:pt x="17843" y="14927"/>
                  </a:cubicBezTo>
                  <a:cubicBezTo>
                    <a:pt x="17861" y="14927"/>
                    <a:pt x="17879" y="14924"/>
                    <a:pt x="17895" y="14917"/>
                  </a:cubicBezTo>
                  <a:cubicBezTo>
                    <a:pt x="17925" y="14910"/>
                    <a:pt x="17955" y="14901"/>
                    <a:pt x="17984" y="14891"/>
                  </a:cubicBezTo>
                  <a:lnTo>
                    <a:pt x="17984" y="14891"/>
                  </a:lnTo>
                  <a:cubicBezTo>
                    <a:pt x="18004" y="15021"/>
                    <a:pt x="18014" y="15141"/>
                    <a:pt x="18014" y="15251"/>
                  </a:cubicBezTo>
                  <a:cubicBezTo>
                    <a:pt x="18002" y="15501"/>
                    <a:pt x="17931" y="15775"/>
                    <a:pt x="17800" y="15977"/>
                  </a:cubicBezTo>
                  <a:cubicBezTo>
                    <a:pt x="17681" y="16168"/>
                    <a:pt x="17502" y="16394"/>
                    <a:pt x="17288" y="16465"/>
                  </a:cubicBezTo>
                  <a:cubicBezTo>
                    <a:pt x="17240" y="16489"/>
                    <a:pt x="17181" y="16501"/>
                    <a:pt x="17145" y="16501"/>
                  </a:cubicBezTo>
                  <a:lnTo>
                    <a:pt x="17086" y="16501"/>
                  </a:lnTo>
                  <a:cubicBezTo>
                    <a:pt x="17070" y="16501"/>
                    <a:pt x="17040" y="16496"/>
                    <a:pt x="17027" y="16496"/>
                  </a:cubicBezTo>
                  <a:lnTo>
                    <a:pt x="17027" y="16496"/>
                  </a:lnTo>
                  <a:cubicBezTo>
                    <a:pt x="16999" y="16440"/>
                    <a:pt x="16967" y="16386"/>
                    <a:pt x="16931" y="16334"/>
                  </a:cubicBezTo>
                  <a:cubicBezTo>
                    <a:pt x="16889" y="16272"/>
                    <a:pt x="16830" y="16237"/>
                    <a:pt x="16760" y="16237"/>
                  </a:cubicBezTo>
                  <a:cubicBezTo>
                    <a:pt x="16749" y="16237"/>
                    <a:pt x="16739" y="16238"/>
                    <a:pt x="16728" y="16239"/>
                  </a:cubicBezTo>
                  <a:cubicBezTo>
                    <a:pt x="16645" y="16263"/>
                    <a:pt x="16574" y="16346"/>
                    <a:pt x="16586" y="16418"/>
                  </a:cubicBezTo>
                  <a:cubicBezTo>
                    <a:pt x="16591" y="16461"/>
                    <a:pt x="16601" y="16502"/>
                    <a:pt x="16615" y="16539"/>
                  </a:cubicBezTo>
                  <a:lnTo>
                    <a:pt x="16615" y="16539"/>
                  </a:lnTo>
                  <a:cubicBezTo>
                    <a:pt x="16605" y="16542"/>
                    <a:pt x="16595" y="16545"/>
                    <a:pt x="16586" y="16549"/>
                  </a:cubicBezTo>
                  <a:cubicBezTo>
                    <a:pt x="16859" y="16930"/>
                    <a:pt x="16824" y="17501"/>
                    <a:pt x="16502" y="17823"/>
                  </a:cubicBezTo>
                  <a:cubicBezTo>
                    <a:pt x="16321" y="18011"/>
                    <a:pt x="16062" y="18100"/>
                    <a:pt x="15804" y="18100"/>
                  </a:cubicBezTo>
                  <a:cubicBezTo>
                    <a:pt x="15665" y="18100"/>
                    <a:pt x="15526" y="18074"/>
                    <a:pt x="15399" y="18023"/>
                  </a:cubicBezTo>
                  <a:lnTo>
                    <a:pt x="15399" y="18023"/>
                  </a:lnTo>
                  <a:cubicBezTo>
                    <a:pt x="15502" y="17786"/>
                    <a:pt x="15502" y="17494"/>
                    <a:pt x="15300" y="17311"/>
                  </a:cubicBezTo>
                  <a:cubicBezTo>
                    <a:pt x="15223" y="17246"/>
                    <a:pt x="15135" y="17213"/>
                    <a:pt x="15049" y="17213"/>
                  </a:cubicBezTo>
                  <a:cubicBezTo>
                    <a:pt x="14975" y="17213"/>
                    <a:pt x="14901" y="17237"/>
                    <a:pt x="14835" y="17287"/>
                  </a:cubicBezTo>
                  <a:cubicBezTo>
                    <a:pt x="14681" y="17394"/>
                    <a:pt x="14657" y="17573"/>
                    <a:pt x="14681" y="17751"/>
                  </a:cubicBezTo>
                  <a:cubicBezTo>
                    <a:pt x="14717" y="17897"/>
                    <a:pt x="14801" y="18022"/>
                    <a:pt x="14912" y="18125"/>
                  </a:cubicBezTo>
                  <a:lnTo>
                    <a:pt x="14912" y="18125"/>
                  </a:lnTo>
                  <a:cubicBezTo>
                    <a:pt x="14734" y="18279"/>
                    <a:pt x="14473" y="18342"/>
                    <a:pt x="14224" y="18342"/>
                  </a:cubicBezTo>
                  <a:cubicBezTo>
                    <a:pt x="14100" y="18342"/>
                    <a:pt x="13978" y="18327"/>
                    <a:pt x="13871" y="18299"/>
                  </a:cubicBezTo>
                  <a:cubicBezTo>
                    <a:pt x="13585" y="18239"/>
                    <a:pt x="13276" y="18120"/>
                    <a:pt x="13073" y="17882"/>
                  </a:cubicBezTo>
                  <a:cubicBezTo>
                    <a:pt x="13016" y="17806"/>
                    <a:pt x="12974" y="17712"/>
                    <a:pt x="12956" y="17615"/>
                  </a:cubicBezTo>
                  <a:lnTo>
                    <a:pt x="12956" y="17615"/>
                  </a:lnTo>
                  <a:cubicBezTo>
                    <a:pt x="13111" y="17453"/>
                    <a:pt x="13195" y="17225"/>
                    <a:pt x="13121" y="17001"/>
                  </a:cubicBezTo>
                  <a:cubicBezTo>
                    <a:pt x="13090" y="16917"/>
                    <a:pt x="13016" y="16868"/>
                    <a:pt x="12938" y="16868"/>
                  </a:cubicBezTo>
                  <a:cubicBezTo>
                    <a:pt x="12895" y="16868"/>
                    <a:pt x="12850" y="16883"/>
                    <a:pt x="12811" y="16918"/>
                  </a:cubicBezTo>
                  <a:cubicBezTo>
                    <a:pt x="12655" y="17067"/>
                    <a:pt x="12584" y="17263"/>
                    <a:pt x="12581" y="17463"/>
                  </a:cubicBezTo>
                  <a:lnTo>
                    <a:pt x="12581" y="17463"/>
                  </a:lnTo>
                  <a:cubicBezTo>
                    <a:pt x="12547" y="17481"/>
                    <a:pt x="12512" y="17494"/>
                    <a:pt x="12478" y="17501"/>
                  </a:cubicBezTo>
                  <a:cubicBezTo>
                    <a:pt x="12450" y="17505"/>
                    <a:pt x="12422" y="17507"/>
                    <a:pt x="12393" y="17507"/>
                  </a:cubicBezTo>
                  <a:cubicBezTo>
                    <a:pt x="12153" y="17507"/>
                    <a:pt x="11893" y="17381"/>
                    <a:pt x="11680" y="17275"/>
                  </a:cubicBezTo>
                  <a:cubicBezTo>
                    <a:pt x="11454" y="17168"/>
                    <a:pt x="11216" y="17037"/>
                    <a:pt x="11049" y="16822"/>
                  </a:cubicBezTo>
                  <a:cubicBezTo>
                    <a:pt x="10987" y="16737"/>
                    <a:pt x="10938" y="16636"/>
                    <a:pt x="10917" y="16531"/>
                  </a:cubicBezTo>
                  <a:lnTo>
                    <a:pt x="10917" y="16531"/>
                  </a:lnTo>
                  <a:cubicBezTo>
                    <a:pt x="11054" y="16457"/>
                    <a:pt x="11144" y="16295"/>
                    <a:pt x="11109" y="16144"/>
                  </a:cubicBezTo>
                  <a:cubicBezTo>
                    <a:pt x="11087" y="16001"/>
                    <a:pt x="10974" y="15879"/>
                    <a:pt x="10817" y="15879"/>
                  </a:cubicBezTo>
                  <a:cubicBezTo>
                    <a:pt x="10803" y="15879"/>
                    <a:pt x="10790" y="15880"/>
                    <a:pt x="10775" y="15882"/>
                  </a:cubicBezTo>
                  <a:cubicBezTo>
                    <a:pt x="10620" y="15913"/>
                    <a:pt x="10555" y="16115"/>
                    <a:pt x="10540" y="16277"/>
                  </a:cubicBezTo>
                  <a:lnTo>
                    <a:pt x="10540" y="16277"/>
                  </a:lnTo>
                  <a:cubicBezTo>
                    <a:pt x="10476" y="16277"/>
                    <a:pt x="10414" y="16270"/>
                    <a:pt x="10359" y="16263"/>
                  </a:cubicBezTo>
                  <a:cubicBezTo>
                    <a:pt x="10132" y="16251"/>
                    <a:pt x="9906" y="16191"/>
                    <a:pt x="9716" y="16096"/>
                  </a:cubicBezTo>
                  <a:cubicBezTo>
                    <a:pt x="9347" y="15953"/>
                    <a:pt x="8989" y="15668"/>
                    <a:pt x="8847" y="15275"/>
                  </a:cubicBezTo>
                  <a:cubicBezTo>
                    <a:pt x="8823" y="15179"/>
                    <a:pt x="8775" y="15060"/>
                    <a:pt x="8787" y="14941"/>
                  </a:cubicBezTo>
                  <a:lnTo>
                    <a:pt x="8787" y="14941"/>
                  </a:lnTo>
                  <a:cubicBezTo>
                    <a:pt x="8787" y="14943"/>
                    <a:pt x="8787" y="14943"/>
                    <a:pt x="8787" y="14943"/>
                  </a:cubicBezTo>
                  <a:cubicBezTo>
                    <a:pt x="8787" y="14943"/>
                    <a:pt x="8788" y="14928"/>
                    <a:pt x="8794" y="14917"/>
                  </a:cubicBezTo>
                  <a:lnTo>
                    <a:pt x="8794" y="14917"/>
                  </a:lnTo>
                  <a:cubicBezTo>
                    <a:pt x="8865" y="14885"/>
                    <a:pt x="8934" y="14850"/>
                    <a:pt x="9001" y="14810"/>
                  </a:cubicBezTo>
                  <a:cubicBezTo>
                    <a:pt x="9085" y="14775"/>
                    <a:pt x="9120" y="14656"/>
                    <a:pt x="9061" y="14560"/>
                  </a:cubicBezTo>
                  <a:cubicBezTo>
                    <a:pt x="9002" y="14460"/>
                    <a:pt x="8923" y="14420"/>
                    <a:pt x="8841" y="14420"/>
                  </a:cubicBezTo>
                  <a:cubicBezTo>
                    <a:pt x="8695" y="14420"/>
                    <a:pt x="8538" y="14547"/>
                    <a:pt x="8460" y="14690"/>
                  </a:cubicBezTo>
                  <a:lnTo>
                    <a:pt x="8460" y="14690"/>
                  </a:lnTo>
                  <a:cubicBezTo>
                    <a:pt x="8277" y="14747"/>
                    <a:pt x="8084" y="14775"/>
                    <a:pt x="7891" y="14775"/>
                  </a:cubicBezTo>
                  <a:cubicBezTo>
                    <a:pt x="7404" y="14775"/>
                    <a:pt x="6917" y="14595"/>
                    <a:pt x="6572" y="14251"/>
                  </a:cubicBezTo>
                  <a:cubicBezTo>
                    <a:pt x="6558" y="14236"/>
                    <a:pt x="6543" y="14221"/>
                    <a:pt x="6529" y="14206"/>
                  </a:cubicBezTo>
                  <a:lnTo>
                    <a:pt x="6529" y="14206"/>
                  </a:lnTo>
                  <a:cubicBezTo>
                    <a:pt x="6710" y="14138"/>
                    <a:pt x="6874" y="14019"/>
                    <a:pt x="6930" y="13822"/>
                  </a:cubicBezTo>
                  <a:cubicBezTo>
                    <a:pt x="6999" y="13555"/>
                    <a:pt x="6797" y="13322"/>
                    <a:pt x="6533" y="13322"/>
                  </a:cubicBezTo>
                  <a:cubicBezTo>
                    <a:pt x="6526" y="13322"/>
                    <a:pt x="6519" y="13322"/>
                    <a:pt x="6513" y="13322"/>
                  </a:cubicBezTo>
                  <a:cubicBezTo>
                    <a:pt x="6251" y="13346"/>
                    <a:pt x="6037" y="13536"/>
                    <a:pt x="6025" y="13822"/>
                  </a:cubicBezTo>
                  <a:cubicBezTo>
                    <a:pt x="6022" y="13888"/>
                    <a:pt x="6030" y="13954"/>
                    <a:pt x="6046" y="14017"/>
                  </a:cubicBezTo>
                  <a:lnTo>
                    <a:pt x="6046" y="14017"/>
                  </a:lnTo>
                  <a:cubicBezTo>
                    <a:pt x="5996" y="14023"/>
                    <a:pt x="5946" y="14026"/>
                    <a:pt x="5896" y="14026"/>
                  </a:cubicBezTo>
                  <a:cubicBezTo>
                    <a:pt x="5755" y="14026"/>
                    <a:pt x="5617" y="14003"/>
                    <a:pt x="5489" y="13965"/>
                  </a:cubicBezTo>
                  <a:cubicBezTo>
                    <a:pt x="5025" y="13834"/>
                    <a:pt x="4679" y="13405"/>
                    <a:pt x="4739" y="12917"/>
                  </a:cubicBezTo>
                  <a:cubicBezTo>
                    <a:pt x="4757" y="12797"/>
                    <a:pt x="4654" y="12735"/>
                    <a:pt x="4551" y="12735"/>
                  </a:cubicBezTo>
                  <a:cubicBezTo>
                    <a:pt x="4522" y="12735"/>
                    <a:pt x="4492" y="12740"/>
                    <a:pt x="4465" y="12751"/>
                  </a:cubicBezTo>
                  <a:cubicBezTo>
                    <a:pt x="4330" y="12812"/>
                    <a:pt x="4186" y="12840"/>
                    <a:pt x="4041" y="12840"/>
                  </a:cubicBezTo>
                  <a:cubicBezTo>
                    <a:pt x="3765" y="12840"/>
                    <a:pt x="3485" y="12740"/>
                    <a:pt x="3251" y="12584"/>
                  </a:cubicBezTo>
                  <a:cubicBezTo>
                    <a:pt x="3072" y="12465"/>
                    <a:pt x="2941" y="12298"/>
                    <a:pt x="2834" y="12119"/>
                  </a:cubicBezTo>
                  <a:cubicBezTo>
                    <a:pt x="2828" y="12105"/>
                    <a:pt x="2822" y="12090"/>
                    <a:pt x="2816" y="12074"/>
                  </a:cubicBezTo>
                  <a:lnTo>
                    <a:pt x="2816" y="12074"/>
                  </a:lnTo>
                  <a:cubicBezTo>
                    <a:pt x="2879" y="12009"/>
                    <a:pt x="2934" y="11936"/>
                    <a:pt x="2977" y="11858"/>
                  </a:cubicBezTo>
                  <a:cubicBezTo>
                    <a:pt x="3048" y="11727"/>
                    <a:pt x="3072" y="11548"/>
                    <a:pt x="3048" y="11393"/>
                  </a:cubicBezTo>
                  <a:cubicBezTo>
                    <a:pt x="3019" y="11278"/>
                    <a:pt x="2911" y="11228"/>
                    <a:pt x="2799" y="11228"/>
                  </a:cubicBezTo>
                  <a:cubicBezTo>
                    <a:pt x="2726" y="11228"/>
                    <a:pt x="2652" y="11249"/>
                    <a:pt x="2596" y="11286"/>
                  </a:cubicBezTo>
                  <a:cubicBezTo>
                    <a:pt x="2402" y="11441"/>
                    <a:pt x="2397" y="11715"/>
                    <a:pt x="2460" y="11946"/>
                  </a:cubicBezTo>
                  <a:lnTo>
                    <a:pt x="2460" y="11946"/>
                  </a:lnTo>
                  <a:cubicBezTo>
                    <a:pt x="2416" y="11984"/>
                    <a:pt x="2368" y="12015"/>
                    <a:pt x="2322" y="12036"/>
                  </a:cubicBezTo>
                  <a:cubicBezTo>
                    <a:pt x="2242" y="12076"/>
                    <a:pt x="2161" y="12093"/>
                    <a:pt x="2081" y="12093"/>
                  </a:cubicBezTo>
                  <a:cubicBezTo>
                    <a:pt x="1945" y="12093"/>
                    <a:pt x="1811" y="12044"/>
                    <a:pt x="1691" y="11977"/>
                  </a:cubicBezTo>
                  <a:cubicBezTo>
                    <a:pt x="1334" y="11750"/>
                    <a:pt x="1107" y="11310"/>
                    <a:pt x="1191" y="10905"/>
                  </a:cubicBezTo>
                  <a:cubicBezTo>
                    <a:pt x="1203" y="10798"/>
                    <a:pt x="1227" y="10726"/>
                    <a:pt x="1286" y="10655"/>
                  </a:cubicBezTo>
                  <a:cubicBezTo>
                    <a:pt x="1287" y="10654"/>
                    <a:pt x="1288" y="10652"/>
                    <a:pt x="1289" y="10651"/>
                  </a:cubicBezTo>
                  <a:lnTo>
                    <a:pt x="1289" y="10651"/>
                  </a:lnTo>
                  <a:cubicBezTo>
                    <a:pt x="1439" y="10588"/>
                    <a:pt x="1568" y="10478"/>
                    <a:pt x="1643" y="10322"/>
                  </a:cubicBezTo>
                  <a:cubicBezTo>
                    <a:pt x="1717" y="10196"/>
                    <a:pt x="1633" y="10051"/>
                    <a:pt x="1498" y="10051"/>
                  </a:cubicBezTo>
                  <a:cubicBezTo>
                    <a:pt x="1480" y="10051"/>
                    <a:pt x="1461" y="10054"/>
                    <a:pt x="1441" y="10060"/>
                  </a:cubicBezTo>
                  <a:cubicBezTo>
                    <a:pt x="1212" y="10114"/>
                    <a:pt x="1054" y="10260"/>
                    <a:pt x="958" y="10446"/>
                  </a:cubicBezTo>
                  <a:lnTo>
                    <a:pt x="958" y="10446"/>
                  </a:lnTo>
                  <a:cubicBezTo>
                    <a:pt x="953" y="10446"/>
                    <a:pt x="947" y="10446"/>
                    <a:pt x="942" y="10446"/>
                  </a:cubicBezTo>
                  <a:cubicBezTo>
                    <a:pt x="897" y="10446"/>
                    <a:pt x="853" y="10440"/>
                    <a:pt x="810" y="10429"/>
                  </a:cubicBezTo>
                  <a:cubicBezTo>
                    <a:pt x="595" y="10369"/>
                    <a:pt x="453" y="10143"/>
                    <a:pt x="393" y="9917"/>
                  </a:cubicBezTo>
                  <a:cubicBezTo>
                    <a:pt x="334" y="9703"/>
                    <a:pt x="357" y="9441"/>
                    <a:pt x="453" y="9226"/>
                  </a:cubicBezTo>
                  <a:cubicBezTo>
                    <a:pt x="548" y="9024"/>
                    <a:pt x="715" y="8869"/>
                    <a:pt x="929" y="8845"/>
                  </a:cubicBezTo>
                  <a:cubicBezTo>
                    <a:pt x="1096" y="8845"/>
                    <a:pt x="1191" y="8643"/>
                    <a:pt x="1072" y="8536"/>
                  </a:cubicBezTo>
                  <a:cubicBezTo>
                    <a:pt x="1030" y="8498"/>
                    <a:pt x="991" y="8457"/>
                    <a:pt x="956" y="8414"/>
                  </a:cubicBezTo>
                  <a:lnTo>
                    <a:pt x="956" y="8414"/>
                  </a:lnTo>
                  <a:lnTo>
                    <a:pt x="965" y="8393"/>
                  </a:lnTo>
                  <a:cubicBezTo>
                    <a:pt x="956" y="8393"/>
                    <a:pt x="948" y="8393"/>
                    <a:pt x="939" y="8393"/>
                  </a:cubicBezTo>
                  <a:lnTo>
                    <a:pt x="939" y="8393"/>
                  </a:lnTo>
                  <a:cubicBezTo>
                    <a:pt x="688" y="8070"/>
                    <a:pt x="620" y="7615"/>
                    <a:pt x="774" y="7214"/>
                  </a:cubicBezTo>
                  <a:cubicBezTo>
                    <a:pt x="899" y="6898"/>
                    <a:pt x="1157" y="6658"/>
                    <a:pt x="1464" y="6541"/>
                  </a:cubicBezTo>
                  <a:lnTo>
                    <a:pt x="1464" y="6541"/>
                  </a:lnTo>
                  <a:cubicBezTo>
                    <a:pt x="1506" y="6550"/>
                    <a:pt x="1548" y="6554"/>
                    <a:pt x="1590" y="6554"/>
                  </a:cubicBezTo>
                  <a:cubicBezTo>
                    <a:pt x="1797" y="6554"/>
                    <a:pt x="2000" y="6450"/>
                    <a:pt x="2084" y="6226"/>
                  </a:cubicBezTo>
                  <a:cubicBezTo>
                    <a:pt x="2119" y="6107"/>
                    <a:pt x="2024" y="5988"/>
                    <a:pt x="1905" y="5988"/>
                  </a:cubicBezTo>
                  <a:cubicBezTo>
                    <a:pt x="1709" y="5988"/>
                    <a:pt x="1519" y="6025"/>
                    <a:pt x="1343" y="6094"/>
                  </a:cubicBezTo>
                  <a:lnTo>
                    <a:pt x="1343" y="6094"/>
                  </a:lnTo>
                  <a:cubicBezTo>
                    <a:pt x="1257" y="5887"/>
                    <a:pt x="1281" y="5621"/>
                    <a:pt x="1322" y="5416"/>
                  </a:cubicBezTo>
                  <a:cubicBezTo>
                    <a:pt x="1369" y="5119"/>
                    <a:pt x="1453" y="4833"/>
                    <a:pt x="1572" y="4559"/>
                  </a:cubicBezTo>
                  <a:cubicBezTo>
                    <a:pt x="1691" y="4321"/>
                    <a:pt x="1846" y="4071"/>
                    <a:pt x="2060" y="3940"/>
                  </a:cubicBezTo>
                  <a:cubicBezTo>
                    <a:pt x="2108" y="3910"/>
                    <a:pt x="2159" y="3886"/>
                    <a:pt x="2211" y="3869"/>
                  </a:cubicBezTo>
                  <a:lnTo>
                    <a:pt x="2211" y="3869"/>
                  </a:lnTo>
                  <a:cubicBezTo>
                    <a:pt x="2251" y="3902"/>
                    <a:pt x="2296" y="3930"/>
                    <a:pt x="2346" y="3952"/>
                  </a:cubicBezTo>
                  <a:cubicBezTo>
                    <a:pt x="2433" y="3998"/>
                    <a:pt x="2534" y="4025"/>
                    <a:pt x="2634" y="4025"/>
                  </a:cubicBezTo>
                  <a:cubicBezTo>
                    <a:pt x="2739" y="4025"/>
                    <a:pt x="2844" y="3995"/>
                    <a:pt x="2929" y="3928"/>
                  </a:cubicBezTo>
                  <a:cubicBezTo>
                    <a:pt x="3036" y="3845"/>
                    <a:pt x="3048" y="3726"/>
                    <a:pt x="2977" y="3630"/>
                  </a:cubicBezTo>
                  <a:cubicBezTo>
                    <a:pt x="2827" y="3449"/>
                    <a:pt x="2603" y="3367"/>
                    <a:pt x="2380" y="3367"/>
                  </a:cubicBezTo>
                  <a:cubicBezTo>
                    <a:pt x="2366" y="3367"/>
                    <a:pt x="2352" y="3367"/>
                    <a:pt x="2338" y="3368"/>
                  </a:cubicBezTo>
                  <a:lnTo>
                    <a:pt x="2338" y="3368"/>
                  </a:lnTo>
                  <a:cubicBezTo>
                    <a:pt x="2292" y="3137"/>
                    <a:pt x="2351" y="2869"/>
                    <a:pt x="2453" y="2654"/>
                  </a:cubicBezTo>
                  <a:cubicBezTo>
                    <a:pt x="2643" y="2237"/>
                    <a:pt x="3048" y="1868"/>
                    <a:pt x="3524" y="1868"/>
                  </a:cubicBezTo>
                  <a:cubicBezTo>
                    <a:pt x="3533" y="1868"/>
                    <a:pt x="3542" y="1868"/>
                    <a:pt x="3550" y="1869"/>
                  </a:cubicBezTo>
                  <a:lnTo>
                    <a:pt x="3550" y="1869"/>
                  </a:lnTo>
                  <a:cubicBezTo>
                    <a:pt x="3660" y="2061"/>
                    <a:pt x="3849" y="2223"/>
                    <a:pt x="4054" y="2223"/>
                  </a:cubicBezTo>
                  <a:cubicBezTo>
                    <a:pt x="4134" y="2223"/>
                    <a:pt x="4217" y="2199"/>
                    <a:pt x="4298" y="2142"/>
                  </a:cubicBezTo>
                  <a:cubicBezTo>
                    <a:pt x="4382" y="2083"/>
                    <a:pt x="4417" y="1975"/>
                    <a:pt x="4358" y="1880"/>
                  </a:cubicBezTo>
                  <a:cubicBezTo>
                    <a:pt x="4242" y="1658"/>
                    <a:pt x="4054" y="1526"/>
                    <a:pt x="3839" y="1464"/>
                  </a:cubicBezTo>
                  <a:lnTo>
                    <a:pt x="3839" y="1464"/>
                  </a:lnTo>
                  <a:cubicBezTo>
                    <a:pt x="3862" y="1244"/>
                    <a:pt x="3962" y="1023"/>
                    <a:pt x="4108" y="856"/>
                  </a:cubicBezTo>
                  <a:cubicBezTo>
                    <a:pt x="4286" y="666"/>
                    <a:pt x="4536" y="511"/>
                    <a:pt x="4798" y="475"/>
                  </a:cubicBezTo>
                  <a:cubicBezTo>
                    <a:pt x="4852" y="467"/>
                    <a:pt x="4907" y="463"/>
                    <a:pt x="4962" y="463"/>
                  </a:cubicBezTo>
                  <a:close/>
                  <a:moveTo>
                    <a:pt x="4942" y="1"/>
                  </a:moveTo>
                  <a:cubicBezTo>
                    <a:pt x="4854" y="1"/>
                    <a:pt x="4766" y="8"/>
                    <a:pt x="4679" y="23"/>
                  </a:cubicBezTo>
                  <a:cubicBezTo>
                    <a:pt x="4016" y="122"/>
                    <a:pt x="3445" y="745"/>
                    <a:pt x="3443" y="1425"/>
                  </a:cubicBezTo>
                  <a:lnTo>
                    <a:pt x="3443" y="1425"/>
                  </a:lnTo>
                  <a:cubicBezTo>
                    <a:pt x="3189" y="1441"/>
                    <a:pt x="2934" y="1529"/>
                    <a:pt x="2739" y="1666"/>
                  </a:cubicBezTo>
                  <a:cubicBezTo>
                    <a:pt x="2453" y="1856"/>
                    <a:pt x="2227" y="2118"/>
                    <a:pt x="2084" y="2440"/>
                  </a:cubicBezTo>
                  <a:cubicBezTo>
                    <a:pt x="1944" y="2754"/>
                    <a:pt x="1873" y="3137"/>
                    <a:pt x="1970" y="3465"/>
                  </a:cubicBezTo>
                  <a:lnTo>
                    <a:pt x="1970" y="3465"/>
                  </a:lnTo>
                  <a:cubicBezTo>
                    <a:pt x="1656" y="3629"/>
                    <a:pt x="1439" y="3917"/>
                    <a:pt x="1274" y="4226"/>
                  </a:cubicBezTo>
                  <a:cubicBezTo>
                    <a:pt x="1084" y="4583"/>
                    <a:pt x="965" y="4976"/>
                    <a:pt x="929" y="5381"/>
                  </a:cubicBezTo>
                  <a:cubicBezTo>
                    <a:pt x="910" y="5658"/>
                    <a:pt x="906" y="5997"/>
                    <a:pt x="1053" y="6243"/>
                  </a:cubicBezTo>
                  <a:lnTo>
                    <a:pt x="1053" y="6243"/>
                  </a:lnTo>
                  <a:cubicBezTo>
                    <a:pt x="782" y="6419"/>
                    <a:pt x="565" y="6678"/>
                    <a:pt x="441" y="6988"/>
                  </a:cubicBezTo>
                  <a:cubicBezTo>
                    <a:pt x="242" y="7474"/>
                    <a:pt x="333" y="8042"/>
                    <a:pt x="630" y="8466"/>
                  </a:cubicBezTo>
                  <a:lnTo>
                    <a:pt x="630" y="8466"/>
                  </a:lnTo>
                  <a:cubicBezTo>
                    <a:pt x="264" y="8636"/>
                    <a:pt x="52" y="9077"/>
                    <a:pt x="24" y="9488"/>
                  </a:cubicBezTo>
                  <a:cubicBezTo>
                    <a:pt x="1" y="10029"/>
                    <a:pt x="289" y="10636"/>
                    <a:pt x="867" y="10709"/>
                  </a:cubicBezTo>
                  <a:lnTo>
                    <a:pt x="867" y="10709"/>
                  </a:lnTo>
                  <a:cubicBezTo>
                    <a:pt x="825" y="10912"/>
                    <a:pt x="836" y="11131"/>
                    <a:pt x="893" y="11322"/>
                  </a:cubicBezTo>
                  <a:cubicBezTo>
                    <a:pt x="1025" y="11860"/>
                    <a:pt x="1542" y="12368"/>
                    <a:pt x="2118" y="12368"/>
                  </a:cubicBezTo>
                  <a:cubicBezTo>
                    <a:pt x="2166" y="12368"/>
                    <a:pt x="2214" y="12365"/>
                    <a:pt x="2262" y="12358"/>
                  </a:cubicBezTo>
                  <a:cubicBezTo>
                    <a:pt x="2376" y="12344"/>
                    <a:pt x="2486" y="12306"/>
                    <a:pt x="2587" y="12250"/>
                  </a:cubicBezTo>
                  <a:lnTo>
                    <a:pt x="2587" y="12250"/>
                  </a:lnTo>
                  <a:cubicBezTo>
                    <a:pt x="2687" y="12434"/>
                    <a:pt x="2817" y="12593"/>
                    <a:pt x="2977" y="12715"/>
                  </a:cubicBezTo>
                  <a:cubicBezTo>
                    <a:pt x="3288" y="12971"/>
                    <a:pt x="3680" y="13116"/>
                    <a:pt x="4071" y="13116"/>
                  </a:cubicBezTo>
                  <a:cubicBezTo>
                    <a:pt x="4181" y="13116"/>
                    <a:pt x="4292" y="13105"/>
                    <a:pt x="4401" y="13081"/>
                  </a:cubicBezTo>
                  <a:lnTo>
                    <a:pt x="4401" y="13081"/>
                  </a:lnTo>
                  <a:cubicBezTo>
                    <a:pt x="4451" y="13586"/>
                    <a:pt x="4841" y="14030"/>
                    <a:pt x="5310" y="14203"/>
                  </a:cubicBezTo>
                  <a:cubicBezTo>
                    <a:pt x="5493" y="14276"/>
                    <a:pt x="5684" y="14304"/>
                    <a:pt x="5879" y="14304"/>
                  </a:cubicBezTo>
                  <a:cubicBezTo>
                    <a:pt x="5974" y="14304"/>
                    <a:pt x="6071" y="14297"/>
                    <a:pt x="6167" y="14286"/>
                  </a:cubicBezTo>
                  <a:lnTo>
                    <a:pt x="6167" y="14286"/>
                  </a:lnTo>
                  <a:cubicBezTo>
                    <a:pt x="6246" y="14407"/>
                    <a:pt x="6348" y="14513"/>
                    <a:pt x="6453" y="14596"/>
                  </a:cubicBezTo>
                  <a:cubicBezTo>
                    <a:pt x="6680" y="14775"/>
                    <a:pt x="6918" y="14906"/>
                    <a:pt x="7180" y="14989"/>
                  </a:cubicBezTo>
                  <a:cubicBezTo>
                    <a:pt x="7410" y="15067"/>
                    <a:pt x="7652" y="15106"/>
                    <a:pt x="7895" y="15106"/>
                  </a:cubicBezTo>
                  <a:cubicBezTo>
                    <a:pt x="8067" y="15106"/>
                    <a:pt x="8239" y="15086"/>
                    <a:pt x="8407" y="15047"/>
                  </a:cubicBezTo>
                  <a:lnTo>
                    <a:pt x="8407" y="15047"/>
                  </a:lnTo>
                  <a:cubicBezTo>
                    <a:pt x="8429" y="15252"/>
                    <a:pt x="8516" y="15460"/>
                    <a:pt x="8608" y="15620"/>
                  </a:cubicBezTo>
                  <a:cubicBezTo>
                    <a:pt x="8906" y="16108"/>
                    <a:pt x="9442" y="16418"/>
                    <a:pt x="10001" y="16537"/>
                  </a:cubicBezTo>
                  <a:cubicBezTo>
                    <a:pt x="10153" y="16571"/>
                    <a:pt x="10340" y="16605"/>
                    <a:pt x="10523" y="16605"/>
                  </a:cubicBezTo>
                  <a:cubicBezTo>
                    <a:pt x="10532" y="16605"/>
                    <a:pt x="10541" y="16605"/>
                    <a:pt x="10550" y="16605"/>
                  </a:cubicBezTo>
                  <a:lnTo>
                    <a:pt x="10550" y="16605"/>
                  </a:lnTo>
                  <a:cubicBezTo>
                    <a:pt x="10568" y="16686"/>
                    <a:pt x="10598" y="16765"/>
                    <a:pt x="10632" y="16834"/>
                  </a:cubicBezTo>
                  <a:cubicBezTo>
                    <a:pt x="10787" y="17156"/>
                    <a:pt x="11085" y="17370"/>
                    <a:pt x="11394" y="17525"/>
                  </a:cubicBezTo>
                  <a:cubicBezTo>
                    <a:pt x="11688" y="17672"/>
                    <a:pt x="12045" y="17850"/>
                    <a:pt x="12394" y="17850"/>
                  </a:cubicBezTo>
                  <a:cubicBezTo>
                    <a:pt x="12470" y="17850"/>
                    <a:pt x="12546" y="17842"/>
                    <a:pt x="12621" y="17823"/>
                  </a:cubicBezTo>
                  <a:cubicBezTo>
                    <a:pt x="12628" y="17821"/>
                    <a:pt x="12635" y="17818"/>
                    <a:pt x="12642" y="17816"/>
                  </a:cubicBezTo>
                  <a:lnTo>
                    <a:pt x="12642" y="17816"/>
                  </a:lnTo>
                  <a:cubicBezTo>
                    <a:pt x="12653" y="17847"/>
                    <a:pt x="12666" y="17877"/>
                    <a:pt x="12680" y="17906"/>
                  </a:cubicBezTo>
                  <a:cubicBezTo>
                    <a:pt x="12835" y="18263"/>
                    <a:pt x="13228" y="18466"/>
                    <a:pt x="13585" y="18585"/>
                  </a:cubicBezTo>
                  <a:cubicBezTo>
                    <a:pt x="13771" y="18644"/>
                    <a:pt x="13982" y="18678"/>
                    <a:pt x="14195" y="18678"/>
                  </a:cubicBezTo>
                  <a:cubicBezTo>
                    <a:pt x="14566" y="18678"/>
                    <a:pt x="14943" y="18574"/>
                    <a:pt x="15198" y="18317"/>
                  </a:cubicBezTo>
                  <a:lnTo>
                    <a:pt x="15198" y="18317"/>
                  </a:lnTo>
                  <a:cubicBezTo>
                    <a:pt x="15273" y="18354"/>
                    <a:pt x="15352" y="18383"/>
                    <a:pt x="15431" y="18406"/>
                  </a:cubicBezTo>
                  <a:cubicBezTo>
                    <a:pt x="15551" y="18437"/>
                    <a:pt x="15679" y="18453"/>
                    <a:pt x="15809" y="18453"/>
                  </a:cubicBezTo>
                  <a:cubicBezTo>
                    <a:pt x="16027" y="18453"/>
                    <a:pt x="16249" y="18408"/>
                    <a:pt x="16443" y="18311"/>
                  </a:cubicBezTo>
                  <a:cubicBezTo>
                    <a:pt x="16980" y="18051"/>
                    <a:pt x="17242" y="17427"/>
                    <a:pt x="17145" y="16860"/>
                  </a:cubicBezTo>
                  <a:lnTo>
                    <a:pt x="17145" y="16860"/>
                  </a:lnTo>
                  <a:cubicBezTo>
                    <a:pt x="17153" y="16859"/>
                    <a:pt x="17161" y="16859"/>
                    <a:pt x="17169" y="16858"/>
                  </a:cubicBezTo>
                  <a:cubicBezTo>
                    <a:pt x="17479" y="16834"/>
                    <a:pt x="17740" y="16656"/>
                    <a:pt x="17931" y="16441"/>
                  </a:cubicBezTo>
                  <a:cubicBezTo>
                    <a:pt x="18157" y="16203"/>
                    <a:pt x="18300" y="15882"/>
                    <a:pt x="18372" y="15572"/>
                  </a:cubicBezTo>
                  <a:cubicBezTo>
                    <a:pt x="18424" y="15312"/>
                    <a:pt x="18457" y="14969"/>
                    <a:pt x="18361" y="14704"/>
                  </a:cubicBezTo>
                  <a:lnTo>
                    <a:pt x="18361" y="14704"/>
                  </a:lnTo>
                  <a:cubicBezTo>
                    <a:pt x="18868" y="14359"/>
                    <a:pt x="19175" y="13723"/>
                    <a:pt x="19110" y="13108"/>
                  </a:cubicBezTo>
                  <a:cubicBezTo>
                    <a:pt x="19086" y="12905"/>
                    <a:pt x="19026" y="12715"/>
                    <a:pt x="18931" y="12548"/>
                  </a:cubicBezTo>
                  <a:cubicBezTo>
                    <a:pt x="18924" y="12537"/>
                    <a:pt x="18916" y="12527"/>
                    <a:pt x="18909" y="12516"/>
                  </a:cubicBezTo>
                  <a:lnTo>
                    <a:pt x="18909" y="12516"/>
                  </a:lnTo>
                  <a:cubicBezTo>
                    <a:pt x="18978" y="12472"/>
                    <a:pt x="19045" y="12423"/>
                    <a:pt x="19110" y="12370"/>
                  </a:cubicBezTo>
                  <a:cubicBezTo>
                    <a:pt x="19264" y="12215"/>
                    <a:pt x="19372" y="11989"/>
                    <a:pt x="19443" y="11762"/>
                  </a:cubicBezTo>
                  <a:cubicBezTo>
                    <a:pt x="19562" y="11381"/>
                    <a:pt x="19598" y="10976"/>
                    <a:pt x="19479" y="10572"/>
                  </a:cubicBezTo>
                  <a:cubicBezTo>
                    <a:pt x="19446" y="10459"/>
                    <a:pt x="19403" y="10340"/>
                    <a:pt x="19349" y="10231"/>
                  </a:cubicBezTo>
                  <a:lnTo>
                    <a:pt x="19349" y="10231"/>
                  </a:lnTo>
                  <a:cubicBezTo>
                    <a:pt x="19402" y="10205"/>
                    <a:pt x="19450" y="10179"/>
                    <a:pt x="19491" y="10155"/>
                  </a:cubicBezTo>
                  <a:cubicBezTo>
                    <a:pt x="19622" y="10084"/>
                    <a:pt x="19765" y="9976"/>
                    <a:pt x="19836" y="9845"/>
                  </a:cubicBezTo>
                  <a:cubicBezTo>
                    <a:pt x="19967" y="9631"/>
                    <a:pt x="20015" y="9369"/>
                    <a:pt x="20015" y="9131"/>
                  </a:cubicBezTo>
                  <a:cubicBezTo>
                    <a:pt x="20015" y="8667"/>
                    <a:pt x="19860" y="8167"/>
                    <a:pt x="19610" y="7774"/>
                  </a:cubicBezTo>
                  <a:cubicBezTo>
                    <a:pt x="19472" y="7563"/>
                    <a:pt x="19290" y="7396"/>
                    <a:pt x="19067" y="7285"/>
                  </a:cubicBezTo>
                  <a:lnTo>
                    <a:pt x="19067" y="7285"/>
                  </a:lnTo>
                  <a:cubicBezTo>
                    <a:pt x="19087" y="7225"/>
                    <a:pt x="19102" y="7162"/>
                    <a:pt x="19110" y="7095"/>
                  </a:cubicBezTo>
                  <a:cubicBezTo>
                    <a:pt x="19122" y="6845"/>
                    <a:pt x="18991" y="6607"/>
                    <a:pt x="18836" y="6393"/>
                  </a:cubicBezTo>
                  <a:cubicBezTo>
                    <a:pt x="18532" y="6000"/>
                    <a:pt x="17988" y="5731"/>
                    <a:pt x="17468" y="5731"/>
                  </a:cubicBezTo>
                  <a:cubicBezTo>
                    <a:pt x="17277" y="5731"/>
                    <a:pt x="17089" y="5768"/>
                    <a:pt x="16917" y="5848"/>
                  </a:cubicBezTo>
                  <a:lnTo>
                    <a:pt x="16917" y="5848"/>
                  </a:lnTo>
                  <a:cubicBezTo>
                    <a:pt x="16841" y="5773"/>
                    <a:pt x="16761" y="5701"/>
                    <a:pt x="16681" y="5631"/>
                  </a:cubicBezTo>
                  <a:cubicBezTo>
                    <a:pt x="16490" y="5464"/>
                    <a:pt x="16276" y="5321"/>
                    <a:pt x="16074" y="5202"/>
                  </a:cubicBezTo>
                  <a:cubicBezTo>
                    <a:pt x="15633" y="4952"/>
                    <a:pt x="15157" y="4785"/>
                    <a:pt x="14669" y="4773"/>
                  </a:cubicBezTo>
                  <a:cubicBezTo>
                    <a:pt x="14620" y="4768"/>
                    <a:pt x="14570" y="4765"/>
                    <a:pt x="14521" y="4765"/>
                  </a:cubicBezTo>
                  <a:cubicBezTo>
                    <a:pt x="14443" y="4765"/>
                    <a:pt x="14365" y="4772"/>
                    <a:pt x="14288" y="4788"/>
                  </a:cubicBezTo>
                  <a:lnTo>
                    <a:pt x="14288" y="4788"/>
                  </a:lnTo>
                  <a:cubicBezTo>
                    <a:pt x="14288" y="4787"/>
                    <a:pt x="14288" y="4786"/>
                    <a:pt x="14288" y="4785"/>
                  </a:cubicBezTo>
                  <a:cubicBezTo>
                    <a:pt x="14228" y="4559"/>
                    <a:pt x="14145" y="4321"/>
                    <a:pt x="14026" y="4130"/>
                  </a:cubicBezTo>
                  <a:cubicBezTo>
                    <a:pt x="13895" y="3928"/>
                    <a:pt x="13704" y="3761"/>
                    <a:pt x="13490" y="3642"/>
                  </a:cubicBezTo>
                  <a:cubicBezTo>
                    <a:pt x="13270" y="3505"/>
                    <a:pt x="13026" y="3431"/>
                    <a:pt x="12784" y="3431"/>
                  </a:cubicBezTo>
                  <a:cubicBezTo>
                    <a:pt x="12655" y="3431"/>
                    <a:pt x="12527" y="3452"/>
                    <a:pt x="12404" y="3497"/>
                  </a:cubicBezTo>
                  <a:lnTo>
                    <a:pt x="12404" y="3497"/>
                  </a:lnTo>
                  <a:cubicBezTo>
                    <a:pt x="12286" y="3307"/>
                    <a:pt x="12106" y="3144"/>
                    <a:pt x="11918" y="3011"/>
                  </a:cubicBezTo>
                  <a:cubicBezTo>
                    <a:pt x="11545" y="2758"/>
                    <a:pt x="11070" y="2567"/>
                    <a:pt x="10615" y="2567"/>
                  </a:cubicBezTo>
                  <a:cubicBezTo>
                    <a:pt x="10577" y="2567"/>
                    <a:pt x="10539" y="2568"/>
                    <a:pt x="10501" y="2571"/>
                  </a:cubicBezTo>
                  <a:cubicBezTo>
                    <a:pt x="10356" y="2578"/>
                    <a:pt x="10215" y="2607"/>
                    <a:pt x="10081" y="2656"/>
                  </a:cubicBezTo>
                  <a:lnTo>
                    <a:pt x="10081" y="2656"/>
                  </a:lnTo>
                  <a:cubicBezTo>
                    <a:pt x="10075" y="2627"/>
                    <a:pt x="10068" y="2598"/>
                    <a:pt x="10061" y="2571"/>
                  </a:cubicBezTo>
                  <a:cubicBezTo>
                    <a:pt x="9942" y="2166"/>
                    <a:pt x="9668" y="1856"/>
                    <a:pt x="9299" y="1678"/>
                  </a:cubicBezTo>
                  <a:cubicBezTo>
                    <a:pt x="9073" y="1571"/>
                    <a:pt x="8835" y="1511"/>
                    <a:pt x="8596" y="1487"/>
                  </a:cubicBezTo>
                  <a:cubicBezTo>
                    <a:pt x="8592" y="1487"/>
                    <a:pt x="8588" y="1486"/>
                    <a:pt x="8583" y="1485"/>
                  </a:cubicBezTo>
                  <a:lnTo>
                    <a:pt x="8583" y="1485"/>
                  </a:lnTo>
                  <a:cubicBezTo>
                    <a:pt x="8436" y="1097"/>
                    <a:pt x="8096" y="835"/>
                    <a:pt x="7704" y="690"/>
                  </a:cubicBezTo>
                  <a:cubicBezTo>
                    <a:pt x="7504" y="616"/>
                    <a:pt x="7286" y="577"/>
                    <a:pt x="7067" y="577"/>
                  </a:cubicBezTo>
                  <a:cubicBezTo>
                    <a:pt x="6895" y="577"/>
                    <a:pt x="6723" y="601"/>
                    <a:pt x="6561" y="654"/>
                  </a:cubicBezTo>
                  <a:cubicBezTo>
                    <a:pt x="6492" y="675"/>
                    <a:pt x="6421" y="704"/>
                    <a:pt x="6351" y="742"/>
                  </a:cubicBezTo>
                  <a:lnTo>
                    <a:pt x="6351" y="742"/>
                  </a:lnTo>
                  <a:cubicBezTo>
                    <a:pt x="6054" y="284"/>
                    <a:pt x="5494" y="1"/>
                    <a:pt x="49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2577400" y="3380000"/>
              <a:ext cx="81875" cy="76975"/>
            </a:xfrm>
            <a:custGeom>
              <a:avLst/>
              <a:gdLst/>
              <a:ahLst/>
              <a:cxnLst/>
              <a:rect l="l" t="t" r="r" b="b"/>
              <a:pathLst>
                <a:path w="3275" h="3079" extrusionOk="0">
                  <a:moveTo>
                    <a:pt x="1520" y="373"/>
                  </a:moveTo>
                  <a:cubicBezTo>
                    <a:pt x="1814" y="373"/>
                    <a:pt x="2108" y="489"/>
                    <a:pt x="2339" y="672"/>
                  </a:cubicBezTo>
                  <a:lnTo>
                    <a:pt x="2339" y="672"/>
                  </a:lnTo>
                  <a:cubicBezTo>
                    <a:pt x="2308" y="696"/>
                    <a:pt x="2285" y="727"/>
                    <a:pt x="2274" y="763"/>
                  </a:cubicBezTo>
                  <a:cubicBezTo>
                    <a:pt x="2175" y="1095"/>
                    <a:pt x="2116" y="1428"/>
                    <a:pt x="2080" y="1770"/>
                  </a:cubicBezTo>
                  <a:lnTo>
                    <a:pt x="2080" y="1770"/>
                  </a:lnTo>
                  <a:cubicBezTo>
                    <a:pt x="2018" y="1863"/>
                    <a:pt x="1940" y="1946"/>
                    <a:pt x="1846" y="2013"/>
                  </a:cubicBezTo>
                  <a:cubicBezTo>
                    <a:pt x="1678" y="2137"/>
                    <a:pt x="1477" y="2210"/>
                    <a:pt x="1282" y="2210"/>
                  </a:cubicBezTo>
                  <a:cubicBezTo>
                    <a:pt x="1103" y="2210"/>
                    <a:pt x="928" y="2149"/>
                    <a:pt x="786" y="2013"/>
                  </a:cubicBezTo>
                  <a:cubicBezTo>
                    <a:pt x="512" y="1763"/>
                    <a:pt x="393" y="1370"/>
                    <a:pt x="536" y="1037"/>
                  </a:cubicBezTo>
                  <a:cubicBezTo>
                    <a:pt x="667" y="691"/>
                    <a:pt x="1024" y="418"/>
                    <a:pt x="1381" y="382"/>
                  </a:cubicBezTo>
                  <a:cubicBezTo>
                    <a:pt x="1427" y="376"/>
                    <a:pt x="1474" y="373"/>
                    <a:pt x="1520" y="373"/>
                  </a:cubicBezTo>
                  <a:close/>
                  <a:moveTo>
                    <a:pt x="1512" y="1"/>
                  </a:moveTo>
                  <a:cubicBezTo>
                    <a:pt x="1000" y="1"/>
                    <a:pt x="488" y="299"/>
                    <a:pt x="250" y="763"/>
                  </a:cubicBezTo>
                  <a:cubicBezTo>
                    <a:pt x="0" y="1227"/>
                    <a:pt x="84" y="1787"/>
                    <a:pt x="429" y="2192"/>
                  </a:cubicBezTo>
                  <a:cubicBezTo>
                    <a:pt x="652" y="2451"/>
                    <a:pt x="967" y="2577"/>
                    <a:pt x="1288" y="2577"/>
                  </a:cubicBezTo>
                  <a:cubicBezTo>
                    <a:pt x="1482" y="2577"/>
                    <a:pt x="1678" y="2531"/>
                    <a:pt x="1858" y="2442"/>
                  </a:cubicBezTo>
                  <a:cubicBezTo>
                    <a:pt x="1920" y="2411"/>
                    <a:pt x="1978" y="2375"/>
                    <a:pt x="2033" y="2336"/>
                  </a:cubicBezTo>
                  <a:lnTo>
                    <a:pt x="2033" y="2336"/>
                  </a:lnTo>
                  <a:cubicBezTo>
                    <a:pt x="2036" y="2504"/>
                    <a:pt x="2066" y="2668"/>
                    <a:pt x="2155" y="2799"/>
                  </a:cubicBezTo>
                  <a:cubicBezTo>
                    <a:pt x="2261" y="2981"/>
                    <a:pt x="2459" y="3078"/>
                    <a:pt x="2656" y="3078"/>
                  </a:cubicBezTo>
                  <a:cubicBezTo>
                    <a:pt x="2704" y="3078"/>
                    <a:pt x="2752" y="3072"/>
                    <a:pt x="2798" y="3061"/>
                  </a:cubicBezTo>
                  <a:cubicBezTo>
                    <a:pt x="3048" y="3001"/>
                    <a:pt x="3227" y="2799"/>
                    <a:pt x="3263" y="2537"/>
                  </a:cubicBezTo>
                  <a:cubicBezTo>
                    <a:pt x="3274" y="2430"/>
                    <a:pt x="3167" y="2358"/>
                    <a:pt x="3084" y="2358"/>
                  </a:cubicBezTo>
                  <a:cubicBezTo>
                    <a:pt x="2977" y="2358"/>
                    <a:pt x="2893" y="2442"/>
                    <a:pt x="2893" y="2537"/>
                  </a:cubicBezTo>
                  <a:cubicBezTo>
                    <a:pt x="2893" y="2527"/>
                    <a:pt x="2893" y="2524"/>
                    <a:pt x="2891" y="2524"/>
                  </a:cubicBezTo>
                  <a:cubicBezTo>
                    <a:pt x="2888" y="2524"/>
                    <a:pt x="2882" y="2552"/>
                    <a:pt x="2882" y="2561"/>
                  </a:cubicBezTo>
                  <a:cubicBezTo>
                    <a:pt x="2884" y="2556"/>
                    <a:pt x="2885" y="2554"/>
                    <a:pt x="2885" y="2554"/>
                  </a:cubicBezTo>
                  <a:lnTo>
                    <a:pt x="2885" y="2554"/>
                  </a:lnTo>
                  <a:cubicBezTo>
                    <a:pt x="2885" y="2554"/>
                    <a:pt x="2870" y="2587"/>
                    <a:pt x="2870" y="2596"/>
                  </a:cubicBezTo>
                  <a:cubicBezTo>
                    <a:pt x="2865" y="2605"/>
                    <a:pt x="2864" y="2608"/>
                    <a:pt x="2864" y="2608"/>
                  </a:cubicBezTo>
                  <a:cubicBezTo>
                    <a:pt x="2863" y="2608"/>
                    <a:pt x="2864" y="2605"/>
                    <a:pt x="2863" y="2605"/>
                  </a:cubicBezTo>
                  <a:cubicBezTo>
                    <a:pt x="2862" y="2605"/>
                    <a:pt x="2860" y="2606"/>
                    <a:pt x="2858" y="2608"/>
                  </a:cubicBezTo>
                  <a:lnTo>
                    <a:pt x="2834" y="2620"/>
                  </a:lnTo>
                  <a:cubicBezTo>
                    <a:pt x="2822" y="2644"/>
                    <a:pt x="2810" y="2644"/>
                    <a:pt x="2798" y="2656"/>
                  </a:cubicBezTo>
                  <a:cubicBezTo>
                    <a:pt x="2798" y="2656"/>
                    <a:pt x="2768" y="2671"/>
                    <a:pt x="2762" y="2671"/>
                  </a:cubicBezTo>
                  <a:cubicBezTo>
                    <a:pt x="2760" y="2671"/>
                    <a:pt x="2760" y="2670"/>
                    <a:pt x="2762" y="2668"/>
                  </a:cubicBezTo>
                  <a:cubicBezTo>
                    <a:pt x="2751" y="2668"/>
                    <a:pt x="2715" y="2680"/>
                    <a:pt x="2703" y="2680"/>
                  </a:cubicBezTo>
                  <a:cubicBezTo>
                    <a:pt x="2703" y="2680"/>
                    <a:pt x="2676" y="2690"/>
                    <a:pt x="2669" y="2690"/>
                  </a:cubicBezTo>
                  <a:cubicBezTo>
                    <a:pt x="2666" y="2690"/>
                    <a:pt x="2667" y="2688"/>
                    <a:pt x="2679" y="2680"/>
                  </a:cubicBezTo>
                  <a:lnTo>
                    <a:pt x="2584" y="2680"/>
                  </a:lnTo>
                  <a:cubicBezTo>
                    <a:pt x="2536" y="2668"/>
                    <a:pt x="2560" y="2680"/>
                    <a:pt x="2512" y="2656"/>
                  </a:cubicBezTo>
                  <a:lnTo>
                    <a:pt x="2501" y="2644"/>
                  </a:lnTo>
                  <a:cubicBezTo>
                    <a:pt x="2477" y="2620"/>
                    <a:pt x="2477" y="2608"/>
                    <a:pt x="2465" y="2596"/>
                  </a:cubicBezTo>
                  <a:cubicBezTo>
                    <a:pt x="2453" y="2549"/>
                    <a:pt x="2441" y="2501"/>
                    <a:pt x="2417" y="2442"/>
                  </a:cubicBezTo>
                  <a:cubicBezTo>
                    <a:pt x="2405" y="2323"/>
                    <a:pt x="2417" y="2204"/>
                    <a:pt x="2417" y="2084"/>
                  </a:cubicBezTo>
                  <a:cubicBezTo>
                    <a:pt x="2429" y="2019"/>
                    <a:pt x="2435" y="1951"/>
                    <a:pt x="2441" y="1881"/>
                  </a:cubicBezTo>
                  <a:lnTo>
                    <a:pt x="2441" y="1881"/>
                  </a:lnTo>
                  <a:cubicBezTo>
                    <a:pt x="2590" y="1619"/>
                    <a:pt x="2663" y="1312"/>
                    <a:pt x="2658" y="1006"/>
                  </a:cubicBezTo>
                  <a:lnTo>
                    <a:pt x="2658" y="1006"/>
                  </a:lnTo>
                  <a:cubicBezTo>
                    <a:pt x="2686" y="1024"/>
                    <a:pt x="2718" y="1033"/>
                    <a:pt x="2751" y="1033"/>
                  </a:cubicBezTo>
                  <a:cubicBezTo>
                    <a:pt x="2786" y="1033"/>
                    <a:pt x="2823" y="1023"/>
                    <a:pt x="2858" y="1001"/>
                  </a:cubicBezTo>
                  <a:cubicBezTo>
                    <a:pt x="2929" y="953"/>
                    <a:pt x="2977" y="834"/>
                    <a:pt x="2917" y="763"/>
                  </a:cubicBezTo>
                  <a:cubicBezTo>
                    <a:pt x="2596" y="322"/>
                    <a:pt x="2084" y="1"/>
                    <a:pt x="151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2731000" y="3409175"/>
              <a:ext cx="53575" cy="93675"/>
            </a:xfrm>
            <a:custGeom>
              <a:avLst/>
              <a:gdLst/>
              <a:ahLst/>
              <a:cxnLst/>
              <a:rect l="l" t="t" r="r" b="b"/>
              <a:pathLst>
                <a:path w="2143" h="3747" extrusionOk="0">
                  <a:moveTo>
                    <a:pt x="1313" y="2177"/>
                  </a:moveTo>
                  <a:cubicBezTo>
                    <a:pt x="1366" y="2177"/>
                    <a:pt x="1423" y="2197"/>
                    <a:pt x="1476" y="2227"/>
                  </a:cubicBezTo>
                  <a:cubicBezTo>
                    <a:pt x="1560" y="2287"/>
                    <a:pt x="1619" y="2346"/>
                    <a:pt x="1667" y="2453"/>
                  </a:cubicBezTo>
                  <a:cubicBezTo>
                    <a:pt x="1762" y="2632"/>
                    <a:pt x="1762" y="2882"/>
                    <a:pt x="1667" y="3061"/>
                  </a:cubicBezTo>
                  <a:cubicBezTo>
                    <a:pt x="1560" y="3275"/>
                    <a:pt x="1333" y="3382"/>
                    <a:pt x="1119" y="3382"/>
                  </a:cubicBezTo>
                  <a:cubicBezTo>
                    <a:pt x="996" y="3382"/>
                    <a:pt x="871" y="3353"/>
                    <a:pt x="758" y="3299"/>
                  </a:cubicBezTo>
                  <a:lnTo>
                    <a:pt x="758" y="3299"/>
                  </a:lnTo>
                  <a:cubicBezTo>
                    <a:pt x="827" y="3094"/>
                    <a:pt x="895" y="2898"/>
                    <a:pt x="964" y="2703"/>
                  </a:cubicBezTo>
                  <a:cubicBezTo>
                    <a:pt x="1024" y="2561"/>
                    <a:pt x="1060" y="2382"/>
                    <a:pt x="1167" y="2251"/>
                  </a:cubicBezTo>
                  <a:cubicBezTo>
                    <a:pt x="1208" y="2197"/>
                    <a:pt x="1259" y="2177"/>
                    <a:pt x="1313" y="2177"/>
                  </a:cubicBezTo>
                  <a:close/>
                  <a:moveTo>
                    <a:pt x="673" y="1"/>
                  </a:moveTo>
                  <a:cubicBezTo>
                    <a:pt x="580" y="1"/>
                    <a:pt x="482" y="60"/>
                    <a:pt x="476" y="179"/>
                  </a:cubicBezTo>
                  <a:cubicBezTo>
                    <a:pt x="455" y="1093"/>
                    <a:pt x="415" y="2027"/>
                    <a:pt x="381" y="2945"/>
                  </a:cubicBezTo>
                  <a:lnTo>
                    <a:pt x="381" y="2945"/>
                  </a:lnTo>
                  <a:cubicBezTo>
                    <a:pt x="348" y="2916"/>
                    <a:pt x="309" y="2903"/>
                    <a:pt x="269" y="2903"/>
                  </a:cubicBezTo>
                  <a:cubicBezTo>
                    <a:pt x="138" y="2903"/>
                    <a:pt x="0" y="3038"/>
                    <a:pt x="83" y="3180"/>
                  </a:cubicBezTo>
                  <a:cubicBezTo>
                    <a:pt x="295" y="3537"/>
                    <a:pt x="708" y="3747"/>
                    <a:pt x="1108" y="3747"/>
                  </a:cubicBezTo>
                  <a:cubicBezTo>
                    <a:pt x="1428" y="3747"/>
                    <a:pt x="1738" y="3612"/>
                    <a:pt x="1929" y="3311"/>
                  </a:cubicBezTo>
                  <a:cubicBezTo>
                    <a:pt x="2107" y="3037"/>
                    <a:pt x="2143" y="2656"/>
                    <a:pt x="2012" y="2358"/>
                  </a:cubicBezTo>
                  <a:cubicBezTo>
                    <a:pt x="1891" y="2076"/>
                    <a:pt x="1599" y="1793"/>
                    <a:pt x="1274" y="1793"/>
                  </a:cubicBezTo>
                  <a:cubicBezTo>
                    <a:pt x="1215" y="1793"/>
                    <a:pt x="1155" y="1802"/>
                    <a:pt x="1095" y="1822"/>
                  </a:cubicBezTo>
                  <a:cubicBezTo>
                    <a:pt x="935" y="1886"/>
                    <a:pt x="839" y="2010"/>
                    <a:pt x="765" y="2149"/>
                  </a:cubicBezTo>
                  <a:lnTo>
                    <a:pt x="765" y="2149"/>
                  </a:lnTo>
                  <a:cubicBezTo>
                    <a:pt x="788" y="1490"/>
                    <a:pt x="811" y="832"/>
                    <a:pt x="833" y="179"/>
                  </a:cubicBezTo>
                  <a:cubicBezTo>
                    <a:pt x="851" y="60"/>
                    <a:pt x="765" y="1"/>
                    <a:pt x="6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8"/>
            <p:cNvSpPr/>
            <p:nvPr/>
          </p:nvSpPr>
          <p:spPr>
            <a:xfrm>
              <a:off x="2739925" y="3553400"/>
              <a:ext cx="63700" cy="64825"/>
            </a:xfrm>
            <a:custGeom>
              <a:avLst/>
              <a:gdLst/>
              <a:ahLst/>
              <a:cxnLst/>
              <a:rect l="l" t="t" r="r" b="b"/>
              <a:pathLst>
                <a:path w="2548" h="2593" extrusionOk="0">
                  <a:moveTo>
                    <a:pt x="973" y="0"/>
                  </a:moveTo>
                  <a:cubicBezTo>
                    <a:pt x="746" y="0"/>
                    <a:pt x="521" y="70"/>
                    <a:pt x="345" y="232"/>
                  </a:cubicBezTo>
                  <a:cubicBezTo>
                    <a:pt x="0" y="530"/>
                    <a:pt x="0" y="1066"/>
                    <a:pt x="131" y="1459"/>
                  </a:cubicBezTo>
                  <a:cubicBezTo>
                    <a:pt x="274" y="1864"/>
                    <a:pt x="548" y="2221"/>
                    <a:pt x="941" y="2411"/>
                  </a:cubicBezTo>
                  <a:cubicBezTo>
                    <a:pt x="1179" y="2533"/>
                    <a:pt x="1439" y="2593"/>
                    <a:pt x="1700" y="2593"/>
                  </a:cubicBezTo>
                  <a:cubicBezTo>
                    <a:pt x="1948" y="2593"/>
                    <a:pt x="2197" y="2539"/>
                    <a:pt x="2429" y="2435"/>
                  </a:cubicBezTo>
                  <a:cubicBezTo>
                    <a:pt x="2512" y="2387"/>
                    <a:pt x="2548" y="2245"/>
                    <a:pt x="2488" y="2173"/>
                  </a:cubicBezTo>
                  <a:cubicBezTo>
                    <a:pt x="2449" y="2118"/>
                    <a:pt x="2390" y="2089"/>
                    <a:pt x="2326" y="2089"/>
                  </a:cubicBezTo>
                  <a:cubicBezTo>
                    <a:pt x="2293" y="2089"/>
                    <a:pt x="2259" y="2097"/>
                    <a:pt x="2227" y="2114"/>
                  </a:cubicBezTo>
                  <a:cubicBezTo>
                    <a:pt x="2062" y="2196"/>
                    <a:pt x="1880" y="2235"/>
                    <a:pt x="1695" y="2235"/>
                  </a:cubicBezTo>
                  <a:cubicBezTo>
                    <a:pt x="1534" y="2235"/>
                    <a:pt x="1370" y="2205"/>
                    <a:pt x="1214" y="2149"/>
                  </a:cubicBezTo>
                  <a:cubicBezTo>
                    <a:pt x="905" y="2030"/>
                    <a:pt x="667" y="1792"/>
                    <a:pt x="536" y="1494"/>
                  </a:cubicBezTo>
                  <a:cubicBezTo>
                    <a:pt x="405" y="1221"/>
                    <a:pt x="345" y="804"/>
                    <a:pt x="536" y="554"/>
                  </a:cubicBezTo>
                  <a:cubicBezTo>
                    <a:pt x="637" y="431"/>
                    <a:pt x="796" y="382"/>
                    <a:pt x="959" y="382"/>
                  </a:cubicBezTo>
                  <a:cubicBezTo>
                    <a:pt x="1063" y="382"/>
                    <a:pt x="1169" y="402"/>
                    <a:pt x="1262" y="435"/>
                  </a:cubicBezTo>
                  <a:cubicBezTo>
                    <a:pt x="1619" y="566"/>
                    <a:pt x="1857" y="947"/>
                    <a:pt x="2072" y="1256"/>
                  </a:cubicBezTo>
                  <a:cubicBezTo>
                    <a:pt x="2108" y="1306"/>
                    <a:pt x="2161" y="1327"/>
                    <a:pt x="2214" y="1327"/>
                  </a:cubicBezTo>
                  <a:cubicBezTo>
                    <a:pt x="2352" y="1327"/>
                    <a:pt x="2496" y="1188"/>
                    <a:pt x="2393" y="1042"/>
                  </a:cubicBezTo>
                  <a:cubicBezTo>
                    <a:pt x="2155" y="685"/>
                    <a:pt x="1893" y="292"/>
                    <a:pt x="1476" y="113"/>
                  </a:cubicBezTo>
                  <a:cubicBezTo>
                    <a:pt x="1322" y="41"/>
                    <a:pt x="1147" y="0"/>
                    <a:pt x="9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2835175" y="3477950"/>
              <a:ext cx="69950" cy="81450"/>
            </a:xfrm>
            <a:custGeom>
              <a:avLst/>
              <a:gdLst/>
              <a:ahLst/>
              <a:cxnLst/>
              <a:rect l="l" t="t" r="r" b="b"/>
              <a:pathLst>
                <a:path w="2798" h="3258" extrusionOk="0">
                  <a:moveTo>
                    <a:pt x="1268" y="1674"/>
                  </a:moveTo>
                  <a:lnTo>
                    <a:pt x="1268" y="1674"/>
                  </a:lnTo>
                  <a:cubicBezTo>
                    <a:pt x="1232" y="1869"/>
                    <a:pt x="1194" y="2065"/>
                    <a:pt x="1155" y="2262"/>
                  </a:cubicBezTo>
                  <a:cubicBezTo>
                    <a:pt x="1147" y="2321"/>
                    <a:pt x="1137" y="2383"/>
                    <a:pt x="1131" y="2445"/>
                  </a:cubicBezTo>
                  <a:lnTo>
                    <a:pt x="1131" y="2445"/>
                  </a:lnTo>
                  <a:cubicBezTo>
                    <a:pt x="1116" y="2460"/>
                    <a:pt x="1100" y="2475"/>
                    <a:pt x="1084" y="2488"/>
                  </a:cubicBezTo>
                  <a:cubicBezTo>
                    <a:pt x="990" y="2569"/>
                    <a:pt x="846" y="2631"/>
                    <a:pt x="716" y="2631"/>
                  </a:cubicBezTo>
                  <a:cubicBezTo>
                    <a:pt x="615" y="2631"/>
                    <a:pt x="521" y="2594"/>
                    <a:pt x="464" y="2500"/>
                  </a:cubicBezTo>
                  <a:cubicBezTo>
                    <a:pt x="381" y="2381"/>
                    <a:pt x="405" y="2238"/>
                    <a:pt x="464" y="2119"/>
                  </a:cubicBezTo>
                  <a:cubicBezTo>
                    <a:pt x="536" y="1965"/>
                    <a:pt x="667" y="1881"/>
                    <a:pt x="798" y="1798"/>
                  </a:cubicBezTo>
                  <a:cubicBezTo>
                    <a:pt x="931" y="1737"/>
                    <a:pt x="1100" y="1686"/>
                    <a:pt x="1268" y="1674"/>
                  </a:cubicBezTo>
                  <a:close/>
                  <a:moveTo>
                    <a:pt x="1724" y="1"/>
                  </a:moveTo>
                  <a:cubicBezTo>
                    <a:pt x="1646" y="1"/>
                    <a:pt x="1569" y="42"/>
                    <a:pt x="1548" y="131"/>
                  </a:cubicBezTo>
                  <a:cubicBezTo>
                    <a:pt x="1476" y="521"/>
                    <a:pt x="1408" y="907"/>
                    <a:pt x="1338" y="1294"/>
                  </a:cubicBezTo>
                  <a:lnTo>
                    <a:pt x="1338" y="1294"/>
                  </a:lnTo>
                  <a:cubicBezTo>
                    <a:pt x="1167" y="1296"/>
                    <a:pt x="994" y="1329"/>
                    <a:pt x="833" y="1381"/>
                  </a:cubicBezTo>
                  <a:cubicBezTo>
                    <a:pt x="417" y="1536"/>
                    <a:pt x="0" y="1881"/>
                    <a:pt x="60" y="2381"/>
                  </a:cubicBezTo>
                  <a:cubicBezTo>
                    <a:pt x="83" y="2607"/>
                    <a:pt x="191" y="2810"/>
                    <a:pt x="405" y="2917"/>
                  </a:cubicBezTo>
                  <a:cubicBezTo>
                    <a:pt x="505" y="2970"/>
                    <a:pt x="612" y="2994"/>
                    <a:pt x="720" y="2994"/>
                  </a:cubicBezTo>
                  <a:cubicBezTo>
                    <a:pt x="806" y="2994"/>
                    <a:pt x="892" y="2979"/>
                    <a:pt x="976" y="2953"/>
                  </a:cubicBezTo>
                  <a:cubicBezTo>
                    <a:pt x="1041" y="2932"/>
                    <a:pt x="1101" y="2906"/>
                    <a:pt x="1156" y="2875"/>
                  </a:cubicBezTo>
                  <a:lnTo>
                    <a:pt x="1156" y="2875"/>
                  </a:lnTo>
                  <a:cubicBezTo>
                    <a:pt x="1175" y="2931"/>
                    <a:pt x="1201" y="2986"/>
                    <a:pt x="1238" y="3036"/>
                  </a:cubicBezTo>
                  <a:cubicBezTo>
                    <a:pt x="1341" y="3186"/>
                    <a:pt x="1501" y="3257"/>
                    <a:pt x="1667" y="3257"/>
                  </a:cubicBezTo>
                  <a:cubicBezTo>
                    <a:pt x="1751" y="3257"/>
                    <a:pt x="1837" y="3239"/>
                    <a:pt x="1917" y="3203"/>
                  </a:cubicBezTo>
                  <a:cubicBezTo>
                    <a:pt x="2167" y="3096"/>
                    <a:pt x="2381" y="2905"/>
                    <a:pt x="2643" y="2858"/>
                  </a:cubicBezTo>
                  <a:cubicBezTo>
                    <a:pt x="2750" y="2846"/>
                    <a:pt x="2798" y="2727"/>
                    <a:pt x="2786" y="2631"/>
                  </a:cubicBezTo>
                  <a:cubicBezTo>
                    <a:pt x="2754" y="2546"/>
                    <a:pt x="2664" y="2499"/>
                    <a:pt x="2586" y="2499"/>
                  </a:cubicBezTo>
                  <a:cubicBezTo>
                    <a:pt x="2577" y="2499"/>
                    <a:pt x="2568" y="2499"/>
                    <a:pt x="2560" y="2500"/>
                  </a:cubicBezTo>
                  <a:cubicBezTo>
                    <a:pt x="2334" y="2548"/>
                    <a:pt x="2155" y="2667"/>
                    <a:pt x="1965" y="2786"/>
                  </a:cubicBezTo>
                  <a:cubicBezTo>
                    <a:pt x="1869" y="2834"/>
                    <a:pt x="1810" y="2869"/>
                    <a:pt x="1715" y="2893"/>
                  </a:cubicBezTo>
                  <a:lnTo>
                    <a:pt x="1631" y="2893"/>
                  </a:lnTo>
                  <a:cubicBezTo>
                    <a:pt x="1607" y="2869"/>
                    <a:pt x="1572" y="2869"/>
                    <a:pt x="1560" y="2846"/>
                  </a:cubicBezTo>
                  <a:cubicBezTo>
                    <a:pt x="1498" y="2778"/>
                    <a:pt x="1487" y="2668"/>
                    <a:pt x="1497" y="2556"/>
                  </a:cubicBezTo>
                  <a:lnTo>
                    <a:pt x="1497" y="2556"/>
                  </a:lnTo>
                  <a:cubicBezTo>
                    <a:pt x="1617" y="2378"/>
                    <a:pt x="1691" y="2166"/>
                    <a:pt x="1726" y="1953"/>
                  </a:cubicBezTo>
                  <a:cubicBezTo>
                    <a:pt x="1735" y="1899"/>
                    <a:pt x="1744" y="1845"/>
                    <a:pt x="1751" y="1791"/>
                  </a:cubicBezTo>
                  <a:lnTo>
                    <a:pt x="1751" y="1791"/>
                  </a:lnTo>
                  <a:cubicBezTo>
                    <a:pt x="1763" y="1801"/>
                    <a:pt x="1775" y="1811"/>
                    <a:pt x="1786" y="1822"/>
                  </a:cubicBezTo>
                  <a:cubicBezTo>
                    <a:pt x="1823" y="1851"/>
                    <a:pt x="1864" y="1864"/>
                    <a:pt x="1905" y="1864"/>
                  </a:cubicBezTo>
                  <a:cubicBezTo>
                    <a:pt x="2059" y="1864"/>
                    <a:pt x="2201" y="1680"/>
                    <a:pt x="2060" y="1548"/>
                  </a:cubicBezTo>
                  <a:cubicBezTo>
                    <a:pt x="1981" y="1475"/>
                    <a:pt x="1894" y="1420"/>
                    <a:pt x="1801" y="1380"/>
                  </a:cubicBezTo>
                  <a:lnTo>
                    <a:pt x="1801" y="1380"/>
                  </a:lnTo>
                  <a:cubicBezTo>
                    <a:pt x="1812" y="1291"/>
                    <a:pt x="1822" y="1204"/>
                    <a:pt x="1834" y="1119"/>
                  </a:cubicBezTo>
                  <a:lnTo>
                    <a:pt x="1906" y="304"/>
                  </a:lnTo>
                  <a:lnTo>
                    <a:pt x="1906" y="304"/>
                  </a:lnTo>
                  <a:cubicBezTo>
                    <a:pt x="1910" y="282"/>
                    <a:pt x="1913" y="260"/>
                    <a:pt x="1917" y="238"/>
                  </a:cubicBezTo>
                  <a:cubicBezTo>
                    <a:pt x="1915" y="238"/>
                    <a:pt x="1913" y="238"/>
                    <a:pt x="1912" y="238"/>
                  </a:cubicBezTo>
                  <a:lnTo>
                    <a:pt x="1912" y="238"/>
                  </a:lnTo>
                  <a:lnTo>
                    <a:pt x="1917" y="179"/>
                  </a:lnTo>
                  <a:cubicBezTo>
                    <a:pt x="1924" y="66"/>
                    <a:pt x="1823" y="1"/>
                    <a:pt x="172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2333313" y="36511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2406384" y="3605891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2371625" y="3628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2580494" y="3777296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2541221" y="374612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2485070" y="3717141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2383243" y="3660848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2345376" y="363925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2435329" y="3686713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8" name="Google Shape;1768;p48"/>
          <p:cNvSpPr/>
          <p:nvPr/>
        </p:nvSpPr>
        <p:spPr>
          <a:xfrm>
            <a:off x="1795857" y="716512"/>
            <a:ext cx="195275" cy="195275"/>
          </a:xfrm>
          <a:custGeom>
            <a:avLst/>
            <a:gdLst/>
            <a:ahLst/>
            <a:cxnLst/>
            <a:rect l="l" t="t" r="r" b="b"/>
            <a:pathLst>
              <a:path w="7811" h="7811" fill="none" extrusionOk="0">
                <a:moveTo>
                  <a:pt x="3917" y="0"/>
                </a:moveTo>
                <a:lnTo>
                  <a:pt x="4679" y="3143"/>
                </a:lnTo>
                <a:lnTo>
                  <a:pt x="7811" y="3894"/>
                </a:lnTo>
                <a:lnTo>
                  <a:pt x="4679" y="4667"/>
                </a:lnTo>
                <a:lnTo>
                  <a:pt x="3917" y="7811"/>
                </a:lnTo>
                <a:lnTo>
                  <a:pt x="3143" y="4667"/>
                </a:lnTo>
                <a:lnTo>
                  <a:pt x="0" y="3894"/>
                </a:lnTo>
                <a:lnTo>
                  <a:pt x="3143" y="3143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48"/>
          <p:cNvSpPr/>
          <p:nvPr/>
        </p:nvSpPr>
        <p:spPr>
          <a:xfrm>
            <a:off x="1726100" y="4488575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48"/>
          <p:cNvSpPr/>
          <p:nvPr/>
        </p:nvSpPr>
        <p:spPr>
          <a:xfrm>
            <a:off x="810312" y="1146839"/>
            <a:ext cx="143775" cy="166125"/>
          </a:xfrm>
          <a:custGeom>
            <a:avLst/>
            <a:gdLst/>
            <a:ahLst/>
            <a:cxnLst/>
            <a:rect l="l" t="t" r="r" b="b"/>
            <a:pathLst>
              <a:path w="5751" h="6645" extrusionOk="0">
                <a:moveTo>
                  <a:pt x="2881" y="0"/>
                </a:moveTo>
                <a:lnTo>
                  <a:pt x="2131" y="2025"/>
                </a:lnTo>
                <a:lnTo>
                  <a:pt x="0" y="1667"/>
                </a:lnTo>
                <a:lnTo>
                  <a:pt x="1369" y="3322"/>
                </a:lnTo>
                <a:lnTo>
                  <a:pt x="0" y="4977"/>
                </a:lnTo>
                <a:lnTo>
                  <a:pt x="2131" y="4632"/>
                </a:lnTo>
                <a:lnTo>
                  <a:pt x="2881" y="6644"/>
                </a:lnTo>
                <a:lnTo>
                  <a:pt x="3631" y="4632"/>
                </a:lnTo>
                <a:lnTo>
                  <a:pt x="5751" y="4977"/>
                </a:lnTo>
                <a:lnTo>
                  <a:pt x="4382" y="3322"/>
                </a:lnTo>
                <a:lnTo>
                  <a:pt x="5751" y="1667"/>
                </a:lnTo>
                <a:lnTo>
                  <a:pt x="3631" y="2025"/>
                </a:lnTo>
                <a:lnTo>
                  <a:pt x="2881" y="0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1" name="Google Shape;1771;p48"/>
          <p:cNvGrpSpPr/>
          <p:nvPr/>
        </p:nvGrpSpPr>
        <p:grpSpPr>
          <a:xfrm rot="3078532">
            <a:off x="999539" y="4218695"/>
            <a:ext cx="322389" cy="400061"/>
            <a:chOff x="6322500" y="3044550"/>
            <a:chExt cx="322400" cy="400075"/>
          </a:xfrm>
        </p:grpSpPr>
        <p:sp>
          <p:nvSpPr>
            <p:cNvPr id="1772" name="Google Shape;1772;p48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7" name="Google Shape;1777;p48"/>
          <p:cNvSpPr/>
          <p:nvPr/>
        </p:nvSpPr>
        <p:spPr>
          <a:xfrm>
            <a:off x="8179077" y="2358707"/>
            <a:ext cx="138125" cy="159575"/>
          </a:xfrm>
          <a:custGeom>
            <a:avLst/>
            <a:gdLst/>
            <a:ahLst/>
            <a:cxnLst/>
            <a:rect l="l" t="t" r="r" b="b"/>
            <a:pathLst>
              <a:path w="5525" h="6383" extrusionOk="0">
                <a:moveTo>
                  <a:pt x="2750" y="1"/>
                </a:moveTo>
                <a:lnTo>
                  <a:pt x="2036" y="1929"/>
                </a:lnTo>
                <a:lnTo>
                  <a:pt x="0" y="1596"/>
                </a:lnTo>
                <a:lnTo>
                  <a:pt x="1310" y="3191"/>
                </a:lnTo>
                <a:lnTo>
                  <a:pt x="0" y="4775"/>
                </a:lnTo>
                <a:lnTo>
                  <a:pt x="2036" y="4442"/>
                </a:lnTo>
                <a:lnTo>
                  <a:pt x="2750" y="6382"/>
                </a:lnTo>
                <a:lnTo>
                  <a:pt x="3477" y="4442"/>
                </a:lnTo>
                <a:lnTo>
                  <a:pt x="5525" y="4775"/>
                </a:lnTo>
                <a:lnTo>
                  <a:pt x="4191" y="3191"/>
                </a:lnTo>
                <a:lnTo>
                  <a:pt x="5525" y="1596"/>
                </a:lnTo>
                <a:lnTo>
                  <a:pt x="3477" y="1929"/>
                </a:lnTo>
                <a:lnTo>
                  <a:pt x="2750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48"/>
          <p:cNvSpPr/>
          <p:nvPr/>
        </p:nvSpPr>
        <p:spPr>
          <a:xfrm rot="1645491">
            <a:off x="7601343" y="3760939"/>
            <a:ext cx="867419" cy="532450"/>
          </a:xfrm>
          <a:custGeom>
            <a:avLst/>
            <a:gdLst/>
            <a:ahLst/>
            <a:cxnLst/>
            <a:rect l="l" t="t" r="r" b="b"/>
            <a:pathLst>
              <a:path w="19766" h="12133" extrusionOk="0">
                <a:moveTo>
                  <a:pt x="11717" y="0"/>
                </a:moveTo>
                <a:cubicBezTo>
                  <a:pt x="11907" y="322"/>
                  <a:pt x="12026" y="714"/>
                  <a:pt x="12026" y="1119"/>
                </a:cubicBezTo>
                <a:cubicBezTo>
                  <a:pt x="12026" y="2322"/>
                  <a:pt x="11038" y="3298"/>
                  <a:pt x="9835" y="3298"/>
                </a:cubicBezTo>
                <a:cubicBezTo>
                  <a:pt x="9814" y="3299"/>
                  <a:pt x="9793" y="3299"/>
                  <a:pt x="9772" y="3299"/>
                </a:cubicBezTo>
                <a:cubicBezTo>
                  <a:pt x="8598" y="3299"/>
                  <a:pt x="7645" y="2325"/>
                  <a:pt x="7645" y="1143"/>
                </a:cubicBezTo>
                <a:cubicBezTo>
                  <a:pt x="7645" y="738"/>
                  <a:pt x="7764" y="357"/>
                  <a:pt x="7954" y="24"/>
                </a:cubicBezTo>
                <a:lnTo>
                  <a:pt x="3477" y="24"/>
                </a:lnTo>
                <a:lnTo>
                  <a:pt x="3477" y="4215"/>
                </a:lnTo>
                <a:cubicBezTo>
                  <a:pt x="3152" y="4007"/>
                  <a:pt x="2764" y="3895"/>
                  <a:pt x="2362" y="3895"/>
                </a:cubicBezTo>
                <a:cubicBezTo>
                  <a:pt x="2235" y="3895"/>
                  <a:pt x="2106" y="3906"/>
                  <a:pt x="1977" y="3929"/>
                </a:cubicBezTo>
                <a:cubicBezTo>
                  <a:pt x="787" y="4132"/>
                  <a:pt x="1" y="5263"/>
                  <a:pt x="203" y="6453"/>
                </a:cubicBezTo>
                <a:cubicBezTo>
                  <a:pt x="394" y="7513"/>
                  <a:pt x="1312" y="8262"/>
                  <a:pt x="2351" y="8262"/>
                </a:cubicBezTo>
                <a:cubicBezTo>
                  <a:pt x="2479" y="8262"/>
                  <a:pt x="2609" y="8251"/>
                  <a:pt x="2739" y="8227"/>
                </a:cubicBezTo>
                <a:cubicBezTo>
                  <a:pt x="3001" y="8180"/>
                  <a:pt x="3251" y="8084"/>
                  <a:pt x="3477" y="7942"/>
                </a:cubicBezTo>
                <a:lnTo>
                  <a:pt x="3477" y="12132"/>
                </a:lnTo>
                <a:lnTo>
                  <a:pt x="8097" y="12132"/>
                </a:lnTo>
                <a:cubicBezTo>
                  <a:pt x="7811" y="11751"/>
                  <a:pt x="7645" y="11311"/>
                  <a:pt x="7645" y="10823"/>
                </a:cubicBezTo>
                <a:cubicBezTo>
                  <a:pt x="7645" y="9608"/>
                  <a:pt x="8633" y="8632"/>
                  <a:pt x="9835" y="8632"/>
                </a:cubicBezTo>
                <a:cubicBezTo>
                  <a:pt x="11038" y="8632"/>
                  <a:pt x="12026" y="9608"/>
                  <a:pt x="12026" y="10823"/>
                </a:cubicBezTo>
                <a:cubicBezTo>
                  <a:pt x="12026" y="11311"/>
                  <a:pt x="11859" y="11775"/>
                  <a:pt x="11574" y="12132"/>
                </a:cubicBezTo>
                <a:lnTo>
                  <a:pt x="16193" y="12132"/>
                </a:lnTo>
                <a:lnTo>
                  <a:pt x="16193" y="7882"/>
                </a:lnTo>
                <a:cubicBezTo>
                  <a:pt x="16535" y="8113"/>
                  <a:pt x="16956" y="8251"/>
                  <a:pt x="17400" y="8251"/>
                </a:cubicBezTo>
                <a:cubicBezTo>
                  <a:pt x="17528" y="8251"/>
                  <a:pt x="17658" y="8239"/>
                  <a:pt x="17789" y="8215"/>
                </a:cubicBezTo>
                <a:cubicBezTo>
                  <a:pt x="18979" y="8001"/>
                  <a:pt x="19765" y="6870"/>
                  <a:pt x="19551" y="5679"/>
                </a:cubicBezTo>
                <a:cubicBezTo>
                  <a:pt x="19371" y="4621"/>
                  <a:pt x="18457" y="3882"/>
                  <a:pt x="17419" y="3882"/>
                </a:cubicBezTo>
                <a:cubicBezTo>
                  <a:pt x="17290" y="3882"/>
                  <a:pt x="17159" y="3894"/>
                  <a:pt x="17027" y="3917"/>
                </a:cubicBezTo>
                <a:cubicBezTo>
                  <a:pt x="16717" y="3977"/>
                  <a:pt x="16443" y="4072"/>
                  <a:pt x="16193" y="4239"/>
                </a:cubicBezTo>
                <a:lnTo>
                  <a:pt x="16193" y="0"/>
                </a:ln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9" name="Google Shape;1779;p48"/>
          <p:cNvGrpSpPr/>
          <p:nvPr/>
        </p:nvGrpSpPr>
        <p:grpSpPr>
          <a:xfrm rot="14555637">
            <a:off x="7711454" y="561586"/>
            <a:ext cx="705475" cy="683525"/>
            <a:chOff x="3332550" y="1745600"/>
            <a:chExt cx="705475" cy="683525"/>
          </a:xfrm>
        </p:grpSpPr>
        <p:sp>
          <p:nvSpPr>
            <p:cNvPr id="1780" name="Google Shape;1780;p48"/>
            <p:cNvSpPr/>
            <p:nvPr/>
          </p:nvSpPr>
          <p:spPr>
            <a:xfrm>
              <a:off x="3332550" y="2254875"/>
              <a:ext cx="175050" cy="174250"/>
            </a:xfrm>
            <a:custGeom>
              <a:avLst/>
              <a:gdLst/>
              <a:ahLst/>
              <a:cxnLst/>
              <a:rect l="l" t="t" r="r" b="b"/>
              <a:pathLst>
                <a:path w="7002" h="6970" extrusionOk="0">
                  <a:moveTo>
                    <a:pt x="1536" y="1"/>
                  </a:moveTo>
                  <a:lnTo>
                    <a:pt x="1286" y="239"/>
                  </a:lnTo>
                  <a:cubicBezTo>
                    <a:pt x="584" y="929"/>
                    <a:pt x="179" y="1798"/>
                    <a:pt x="108" y="2715"/>
                  </a:cubicBezTo>
                  <a:cubicBezTo>
                    <a:pt x="0" y="3810"/>
                    <a:pt x="358" y="4942"/>
                    <a:pt x="1191" y="5787"/>
                  </a:cubicBezTo>
                  <a:cubicBezTo>
                    <a:pt x="1905" y="6537"/>
                    <a:pt x="2858" y="6942"/>
                    <a:pt x="3834" y="6966"/>
                  </a:cubicBezTo>
                  <a:cubicBezTo>
                    <a:pt x="3895" y="6968"/>
                    <a:pt x="3956" y="6970"/>
                    <a:pt x="4017" y="6970"/>
                  </a:cubicBezTo>
                  <a:cubicBezTo>
                    <a:pt x="4995" y="6970"/>
                    <a:pt x="5989" y="6610"/>
                    <a:pt x="6751" y="5870"/>
                  </a:cubicBezTo>
                  <a:lnTo>
                    <a:pt x="7001" y="563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3348625" y="2306975"/>
              <a:ext cx="34550" cy="72650"/>
            </a:xfrm>
            <a:custGeom>
              <a:avLst/>
              <a:gdLst/>
              <a:ahLst/>
              <a:cxnLst/>
              <a:rect l="l" t="t" r="r" b="b"/>
              <a:pathLst>
                <a:path w="1382" h="2906" fill="none" extrusionOk="0">
                  <a:moveTo>
                    <a:pt x="834" y="0"/>
                  </a:moveTo>
                  <a:cubicBezTo>
                    <a:pt x="834" y="0"/>
                    <a:pt x="0" y="1655"/>
                    <a:pt x="1381" y="290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3806725" y="1745600"/>
              <a:ext cx="231300" cy="227425"/>
            </a:xfrm>
            <a:custGeom>
              <a:avLst/>
              <a:gdLst/>
              <a:ahLst/>
              <a:cxnLst/>
              <a:rect l="l" t="t" r="r" b="b"/>
              <a:pathLst>
                <a:path w="9252" h="9097" extrusionOk="0">
                  <a:moveTo>
                    <a:pt x="9251" y="0"/>
                  </a:moveTo>
                  <a:lnTo>
                    <a:pt x="1381" y="2107"/>
                  </a:lnTo>
                  <a:lnTo>
                    <a:pt x="0" y="3465"/>
                  </a:lnTo>
                  <a:lnTo>
                    <a:pt x="5441" y="9096"/>
                  </a:lnTo>
                  <a:lnTo>
                    <a:pt x="6846" y="7739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3841250" y="1745600"/>
              <a:ext cx="196775" cy="193500"/>
            </a:xfrm>
            <a:custGeom>
              <a:avLst/>
              <a:gdLst/>
              <a:ahLst/>
              <a:cxnLst/>
              <a:rect l="l" t="t" r="r" b="b"/>
              <a:pathLst>
                <a:path w="7871" h="7740" fill="none" extrusionOk="0">
                  <a:moveTo>
                    <a:pt x="0" y="2107"/>
                  </a:moveTo>
                  <a:lnTo>
                    <a:pt x="7870" y="0"/>
                  </a:lnTo>
                  <a:lnTo>
                    <a:pt x="5465" y="7739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3964175" y="1745600"/>
              <a:ext cx="73850" cy="72950"/>
            </a:xfrm>
            <a:custGeom>
              <a:avLst/>
              <a:gdLst/>
              <a:ahLst/>
              <a:cxnLst/>
              <a:rect l="l" t="t" r="r" b="b"/>
              <a:pathLst>
                <a:path w="2954" h="2918" extrusionOk="0">
                  <a:moveTo>
                    <a:pt x="2953" y="0"/>
                  </a:moveTo>
                  <a:lnTo>
                    <a:pt x="0" y="798"/>
                  </a:lnTo>
                  <a:lnTo>
                    <a:pt x="2048" y="291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53535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3406075" y="1798275"/>
              <a:ext cx="571825" cy="563475"/>
            </a:xfrm>
            <a:custGeom>
              <a:avLst/>
              <a:gdLst/>
              <a:ahLst/>
              <a:cxnLst/>
              <a:rect l="l" t="t" r="r" b="b"/>
              <a:pathLst>
                <a:path w="22873" h="22539" extrusionOk="0">
                  <a:moveTo>
                    <a:pt x="17407" y="0"/>
                  </a:moveTo>
                  <a:lnTo>
                    <a:pt x="0" y="16907"/>
                  </a:lnTo>
                  <a:lnTo>
                    <a:pt x="5453" y="22539"/>
                  </a:lnTo>
                  <a:lnTo>
                    <a:pt x="22872" y="5632"/>
                  </a:lnTo>
                  <a:lnTo>
                    <a:pt x="22872" y="5632"/>
                  </a:lnTo>
                  <a:cubicBezTo>
                    <a:pt x="22872" y="5632"/>
                    <a:pt x="22580" y="5853"/>
                    <a:pt x="22214" y="5853"/>
                  </a:cubicBezTo>
                  <a:cubicBezTo>
                    <a:pt x="22003" y="5853"/>
                    <a:pt x="21768" y="5779"/>
                    <a:pt x="21551" y="5549"/>
                  </a:cubicBezTo>
                  <a:cubicBezTo>
                    <a:pt x="20991" y="4989"/>
                    <a:pt x="21491" y="4204"/>
                    <a:pt x="21491" y="4203"/>
                  </a:cubicBezTo>
                  <a:lnTo>
                    <a:pt x="21491" y="4203"/>
                  </a:lnTo>
                  <a:cubicBezTo>
                    <a:pt x="21491" y="4203"/>
                    <a:pt x="21200" y="4444"/>
                    <a:pt x="20831" y="4444"/>
                  </a:cubicBezTo>
                  <a:cubicBezTo>
                    <a:pt x="20630" y="4444"/>
                    <a:pt x="20407" y="4373"/>
                    <a:pt x="20193" y="4156"/>
                  </a:cubicBezTo>
                  <a:cubicBezTo>
                    <a:pt x="19586" y="3525"/>
                    <a:pt x="20193" y="2858"/>
                    <a:pt x="20193" y="2858"/>
                  </a:cubicBezTo>
                  <a:lnTo>
                    <a:pt x="20193" y="2858"/>
                  </a:lnTo>
                  <a:cubicBezTo>
                    <a:pt x="20193" y="2858"/>
                    <a:pt x="19905" y="3041"/>
                    <a:pt x="19549" y="3041"/>
                  </a:cubicBezTo>
                  <a:cubicBezTo>
                    <a:pt x="19332" y="3041"/>
                    <a:pt x="19089" y="2972"/>
                    <a:pt x="18872" y="2751"/>
                  </a:cubicBezTo>
                  <a:cubicBezTo>
                    <a:pt x="18288" y="2179"/>
                    <a:pt x="18788" y="1429"/>
                    <a:pt x="18788" y="1429"/>
                  </a:cubicBezTo>
                  <a:lnTo>
                    <a:pt x="18788" y="1429"/>
                  </a:lnTo>
                  <a:cubicBezTo>
                    <a:pt x="18788" y="1429"/>
                    <a:pt x="18496" y="1613"/>
                    <a:pt x="18146" y="1613"/>
                  </a:cubicBezTo>
                  <a:cubicBezTo>
                    <a:pt x="17940" y="1613"/>
                    <a:pt x="17713" y="1549"/>
                    <a:pt x="17514" y="1346"/>
                  </a:cubicBezTo>
                  <a:cubicBezTo>
                    <a:pt x="16979" y="786"/>
                    <a:pt x="17407" y="1"/>
                    <a:pt x="17407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3440600" y="1836675"/>
              <a:ext cx="431925" cy="419725"/>
            </a:xfrm>
            <a:custGeom>
              <a:avLst/>
              <a:gdLst/>
              <a:ahLst/>
              <a:cxnLst/>
              <a:rect l="l" t="t" r="r" b="b"/>
              <a:pathLst>
                <a:path w="17277" h="16789" fill="none" extrusionOk="0">
                  <a:moveTo>
                    <a:pt x="17276" y="0"/>
                  </a:moveTo>
                  <a:lnTo>
                    <a:pt x="0" y="16788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3475125" y="1872700"/>
              <a:ext cx="432525" cy="419400"/>
            </a:xfrm>
            <a:custGeom>
              <a:avLst/>
              <a:gdLst/>
              <a:ahLst/>
              <a:cxnLst/>
              <a:rect l="l" t="t" r="r" b="b"/>
              <a:pathLst>
                <a:path w="17301" h="16776" fill="none" extrusionOk="0">
                  <a:moveTo>
                    <a:pt x="17300" y="0"/>
                  </a:moveTo>
                  <a:lnTo>
                    <a:pt x="0" y="16776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3507575" y="1905725"/>
              <a:ext cx="432225" cy="420025"/>
            </a:xfrm>
            <a:custGeom>
              <a:avLst/>
              <a:gdLst/>
              <a:ahLst/>
              <a:cxnLst/>
              <a:rect l="l" t="t" r="r" b="b"/>
              <a:pathLst>
                <a:path w="17289" h="16801" fill="none" extrusionOk="0">
                  <a:moveTo>
                    <a:pt x="17288" y="1"/>
                  </a:moveTo>
                  <a:lnTo>
                    <a:pt x="0" y="16800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3370650" y="2220650"/>
              <a:ext cx="172075" cy="175050"/>
            </a:xfrm>
            <a:custGeom>
              <a:avLst/>
              <a:gdLst/>
              <a:ahLst/>
              <a:cxnLst/>
              <a:rect l="l" t="t" r="r" b="b"/>
              <a:pathLst>
                <a:path w="6883" h="7002" extrusionOk="0">
                  <a:moveTo>
                    <a:pt x="1417" y="0"/>
                  </a:moveTo>
                  <a:lnTo>
                    <a:pt x="0" y="1370"/>
                  </a:lnTo>
                  <a:lnTo>
                    <a:pt x="5465" y="7001"/>
                  </a:lnTo>
                  <a:lnTo>
                    <a:pt x="6882" y="563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0" name="Google Shape;1790;p48"/>
          <p:cNvSpPr/>
          <p:nvPr/>
        </p:nvSpPr>
        <p:spPr>
          <a:xfrm>
            <a:off x="7586272" y="4432688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48"/>
          <p:cNvGrpSpPr/>
          <p:nvPr/>
        </p:nvGrpSpPr>
        <p:grpSpPr>
          <a:xfrm rot="-3078532" flipH="1">
            <a:off x="7906040" y="1445391"/>
            <a:ext cx="322389" cy="400061"/>
            <a:chOff x="6322500" y="3044550"/>
            <a:chExt cx="322400" cy="400075"/>
          </a:xfrm>
        </p:grpSpPr>
        <p:sp>
          <p:nvSpPr>
            <p:cNvPr id="1792" name="Google Shape;1792;p48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060025" y="2147193"/>
            <a:ext cx="3436035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5F5F"/>
                </a:solidFill>
              </a:rPr>
              <a:t>THỰC HÀNH </a:t>
            </a:r>
            <a:endParaRPr lang="en-US" sz="3000" b="1">
              <a:solidFill>
                <a:srgbClr val="FF5F5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5F5F"/>
                </a:solidFill>
              </a:rPr>
              <a:t>TẠO THƯ MỤC</a:t>
            </a:r>
          </a:p>
        </p:txBody>
      </p:sp>
      <p:sp>
        <p:nvSpPr>
          <p:cNvPr id="96" name="Google Shape;1078;p42"/>
          <p:cNvSpPr/>
          <p:nvPr/>
        </p:nvSpPr>
        <p:spPr>
          <a:xfrm>
            <a:off x="4368329" y="1126439"/>
            <a:ext cx="819428" cy="819428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/>
              <a:t>2</a:t>
            </a:r>
            <a:endParaRPr sz="3500" b="1"/>
          </a:p>
        </p:txBody>
      </p:sp>
    </p:spTree>
    <p:extLst>
      <p:ext uri="{BB962C8B-B14F-4D97-AF65-F5344CB8AC3E}">
        <p14:creationId xmlns:p14="http://schemas.microsoft.com/office/powerpoint/2010/main" val="2945447771"/>
      </p:ext>
    </p:extLst>
  </p:cSld>
  <p:clrMapOvr>
    <a:masterClrMapping/>
  </p:clrMapOvr>
  <p:transition spd="med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7774-D6AC-4A7F-A700-7A658BD2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ECD7D-6228-401F-B573-D557597F8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ướng dẫn tạo thư mục_m">
            <a:hlinkClick r:id="" action="ppaction://media"/>
            <a:extLst>
              <a:ext uri="{FF2B5EF4-FFF2-40B4-BE49-F238E27FC236}">
                <a16:creationId xmlns:a16="http://schemas.microsoft.com/office/drawing/2014/main" id="{9B5D44E6-DEF0-4A23-8A33-68D64F63BB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45148">
            <a:off x="4530902" y="1000346"/>
            <a:ext cx="4045348" cy="3296003"/>
            <a:chOff x="3351897" y="1629544"/>
            <a:chExt cx="4045348" cy="3296003"/>
          </a:xfrm>
        </p:grpSpPr>
        <p:sp>
          <p:nvSpPr>
            <p:cNvPr id="6" name="Google Shape;541;p59"/>
            <p:cNvSpPr/>
            <p:nvPr/>
          </p:nvSpPr>
          <p:spPr>
            <a:xfrm>
              <a:off x="3459537" y="1739590"/>
              <a:ext cx="3419298" cy="245405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2;p59"/>
            <p:cNvSpPr/>
            <p:nvPr/>
          </p:nvSpPr>
          <p:spPr>
            <a:xfrm>
              <a:off x="3351897" y="1629544"/>
              <a:ext cx="3419298" cy="2454053"/>
            </a:xfrm>
            <a:prstGeom prst="roundRect">
              <a:avLst>
                <a:gd name="adj" fmla="val 24491"/>
              </a:avLst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97035" y="1887074"/>
              <a:ext cx="23290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Nêu các bước tạo thư mục </a:t>
              </a:r>
              <a:r>
                <a:rPr lang="vi-VN" sz="2000" b="1"/>
                <a:t>Duc Minh </a:t>
              </a:r>
              <a:r>
                <a:rPr lang="vi-VN" sz="2000"/>
                <a:t>là thư mục con của ổ đĩa </a:t>
              </a:r>
              <a:r>
                <a:rPr lang="vi-VN" sz="2000" b="1"/>
                <a:t>D</a:t>
              </a:r>
              <a:r>
                <a:rPr lang="vi-VN" sz="2000"/>
                <a:t>. </a:t>
              </a:r>
              <a:endParaRPr lang="en-US" sz="200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6839">
              <a:off x="5713344" y="3241646"/>
              <a:ext cx="1683901" cy="168390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5" b="49882"/>
          <a:stretch/>
        </p:blipFill>
        <p:spPr>
          <a:xfrm>
            <a:off x="619665" y="977854"/>
            <a:ext cx="3759420" cy="3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5246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348344" y="551542"/>
            <a:ext cx="1404256" cy="537029"/>
          </a:xfrm>
          <a:prstGeom prst="homePlate">
            <a:avLst/>
          </a:prstGeom>
          <a:solidFill>
            <a:srgbClr val="FF5F5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accent6"/>
                </a:solidFill>
              </a:rPr>
              <a:t>Trả lời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3739" y="1321249"/>
            <a:ext cx="3889941" cy="1477328"/>
            <a:chOff x="605200" y="2456835"/>
            <a:chExt cx="3889941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605201" y="2456835"/>
              <a:ext cx="38899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 dirty="0">
                  <a:solidFill>
                    <a:srgbClr val="7030A0"/>
                  </a:solidFill>
                </a:rPr>
                <a:t>    </a:t>
              </a:r>
              <a:r>
                <a:rPr lang="vi-VN" sz="2000" b="1" dirty="0">
                  <a:solidFill>
                    <a:srgbClr val="7030A0"/>
                  </a:solidFill>
                </a:rPr>
                <a:t>Bước 1. </a:t>
              </a:r>
              <a:r>
                <a:rPr lang="vi-VN" sz="2000" dirty="0"/>
                <a:t>Mở ổ đĩa </a:t>
              </a:r>
              <a:r>
                <a:rPr lang="vi-VN" sz="2000" b="1" dirty="0"/>
                <a:t>D</a:t>
              </a:r>
              <a:r>
                <a:rPr lang="vi-VN" sz="2000" dirty="0"/>
                <a:t>, tạo thư mục </a:t>
              </a:r>
              <a:r>
                <a:rPr lang="vi-VN" sz="2000" b="1" dirty="0"/>
                <a:t>Duc Minh </a:t>
              </a:r>
              <a:r>
                <a:rPr lang="vi-VN" sz="2000" dirty="0"/>
                <a:t>bằng lệnh </a:t>
              </a:r>
              <a:r>
                <a:rPr lang="vi-VN" sz="2000" b="1" dirty="0"/>
                <a:t>New Folder</a:t>
              </a:r>
              <a:r>
                <a:rPr lang="vi-VN" sz="2000" dirty="0"/>
                <a:t> trên dải lệnh </a:t>
              </a:r>
              <a:r>
                <a:rPr lang="vi-VN" sz="2000" b="1" dirty="0"/>
                <a:t>Home</a:t>
              </a:r>
              <a:r>
                <a:rPr lang="vi-VN" sz="2000" dirty="0"/>
                <a:t>.</a:t>
              </a:r>
            </a:p>
          </p:txBody>
        </p:sp>
        <p:pic>
          <p:nvPicPr>
            <p:cNvPr id="8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20988" r="48991" b="21728"/>
          <a:stretch/>
        </p:blipFill>
        <p:spPr>
          <a:xfrm>
            <a:off x="4851400" y="551541"/>
            <a:ext cx="3741746" cy="40947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93739" y="2910952"/>
            <a:ext cx="3889941" cy="1477328"/>
            <a:chOff x="605200" y="2456835"/>
            <a:chExt cx="3889941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605201" y="2456835"/>
              <a:ext cx="38899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 dirty="0">
                  <a:solidFill>
                    <a:srgbClr val="7030A0"/>
                  </a:solidFill>
                </a:rPr>
                <a:t>    </a:t>
              </a:r>
              <a:r>
                <a:rPr lang="vi-VN" sz="2000" b="1" dirty="0">
                  <a:solidFill>
                    <a:srgbClr val="7030A0"/>
                  </a:solidFill>
                </a:rPr>
                <a:t>Bước </a:t>
              </a:r>
              <a:r>
                <a:rPr lang="en-US" sz="2000" b="1" dirty="0">
                  <a:solidFill>
                    <a:srgbClr val="7030A0"/>
                  </a:solidFill>
                </a:rPr>
                <a:t>2</a:t>
              </a:r>
              <a:r>
                <a:rPr lang="vi-VN" sz="2000" b="1" dirty="0">
                  <a:solidFill>
                    <a:srgbClr val="7030A0"/>
                  </a:solidFill>
                </a:rPr>
                <a:t>. </a:t>
              </a:r>
              <a:r>
                <a:rPr lang="vi-VN" sz="2000" dirty="0"/>
                <a:t>Tạo hai thư mục </a:t>
              </a:r>
              <a:r>
                <a:rPr lang="vi-VN" sz="2000" b="1" dirty="0"/>
                <a:t>Giai tri</a:t>
              </a:r>
              <a:r>
                <a:rPr lang="vi-VN" sz="2000" dirty="0"/>
                <a:t> và </a:t>
              </a:r>
              <a:r>
                <a:rPr lang="vi-VN" sz="2000" b="1" dirty="0"/>
                <a:t>Hoc tap </a:t>
              </a:r>
              <a:r>
                <a:rPr lang="vi-VN" sz="2000" dirty="0"/>
                <a:t>là thư mục con của thư mục </a:t>
              </a:r>
              <a:r>
                <a:rPr lang="vi-VN" sz="2000" b="1" dirty="0"/>
                <a:t>Duc Minh</a:t>
              </a:r>
              <a:r>
                <a:rPr lang="vi-VN" sz="2000" dirty="0"/>
                <a:t>.</a:t>
              </a:r>
            </a:p>
          </p:txBody>
        </p:sp>
        <p:pic>
          <p:nvPicPr>
            <p:cNvPr id="1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848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348344" y="551542"/>
            <a:ext cx="1404256" cy="537029"/>
          </a:xfrm>
          <a:prstGeom prst="homePlate">
            <a:avLst/>
          </a:prstGeom>
          <a:solidFill>
            <a:srgbClr val="FF5F5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accent6"/>
                </a:solidFill>
              </a:rPr>
              <a:t>Trả lời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3739" y="1321249"/>
            <a:ext cx="4019561" cy="1477328"/>
            <a:chOff x="605200" y="2456835"/>
            <a:chExt cx="4019561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605201" y="2456835"/>
              <a:ext cx="40195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 dirty="0">
                  <a:solidFill>
                    <a:srgbClr val="7030A0"/>
                  </a:solidFill>
                </a:rPr>
                <a:t>    </a:t>
              </a:r>
              <a:r>
                <a:rPr lang="vi-VN" sz="2000" b="1" dirty="0">
                  <a:solidFill>
                    <a:srgbClr val="7030A0"/>
                  </a:solidFill>
                </a:rPr>
                <a:t>Bước </a:t>
              </a:r>
              <a:r>
                <a:rPr lang="en-US" sz="2000" b="1" dirty="0">
                  <a:solidFill>
                    <a:srgbClr val="7030A0"/>
                  </a:solidFill>
                </a:rPr>
                <a:t>3</a:t>
              </a:r>
              <a:r>
                <a:rPr lang="vi-VN" sz="2000" b="1" dirty="0">
                  <a:solidFill>
                    <a:srgbClr val="7030A0"/>
                  </a:solidFill>
                </a:rPr>
                <a:t>. </a:t>
              </a:r>
              <a:r>
                <a:rPr lang="vi-VN" sz="2000" dirty="0"/>
                <a:t>Tạo ba thư mục </a:t>
              </a:r>
              <a:r>
                <a:rPr lang="vi-VN" sz="2000" b="1" dirty="0"/>
                <a:t>Anh</a:t>
              </a:r>
              <a:r>
                <a:rPr lang="vi-VN" sz="2000" dirty="0"/>
                <a:t>, </a:t>
              </a:r>
              <a:r>
                <a:rPr lang="vi-VN" sz="2000" b="1" dirty="0"/>
                <a:t>Nhac</a:t>
              </a:r>
              <a:r>
                <a:rPr lang="vi-VN" sz="2000" dirty="0"/>
                <a:t>, </a:t>
              </a:r>
              <a:r>
                <a:rPr lang="vi-VN" sz="2000" b="1" dirty="0"/>
                <a:t>Video</a:t>
              </a:r>
              <a:r>
                <a:rPr lang="vi-VN" sz="2000" dirty="0"/>
                <a:t> là thư mục con của thư mục </a:t>
              </a:r>
              <a:r>
                <a:rPr lang="vi-VN" sz="2000" b="1" dirty="0"/>
                <a:t>Giai tri</a:t>
              </a:r>
              <a:r>
                <a:rPr lang="vi-VN" sz="2000" dirty="0"/>
                <a:t>.</a:t>
              </a:r>
            </a:p>
          </p:txBody>
        </p:sp>
        <p:pic>
          <p:nvPicPr>
            <p:cNvPr id="8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93739" y="2910952"/>
            <a:ext cx="4019561" cy="1477328"/>
            <a:chOff x="605200" y="2456835"/>
            <a:chExt cx="4019561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605201" y="2456835"/>
              <a:ext cx="40195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 dirty="0">
                  <a:solidFill>
                    <a:srgbClr val="7030A0"/>
                  </a:solidFill>
                </a:rPr>
                <a:t>    </a:t>
              </a:r>
              <a:r>
                <a:rPr lang="vi-VN" sz="2000" b="1" dirty="0">
                  <a:solidFill>
                    <a:srgbClr val="7030A0"/>
                  </a:solidFill>
                </a:rPr>
                <a:t>Bước </a:t>
              </a:r>
              <a:r>
                <a:rPr lang="en-US" sz="2000" b="1" dirty="0">
                  <a:solidFill>
                    <a:srgbClr val="7030A0"/>
                  </a:solidFill>
                </a:rPr>
                <a:t>4</a:t>
              </a:r>
              <a:r>
                <a:rPr lang="vi-VN" sz="2000" b="1" dirty="0">
                  <a:solidFill>
                    <a:srgbClr val="7030A0"/>
                  </a:solidFill>
                </a:rPr>
                <a:t>. </a:t>
              </a:r>
              <a:r>
                <a:rPr lang="vi-VN" sz="2000" dirty="0"/>
                <a:t>Tạo hai thư mục </a:t>
              </a:r>
              <a:r>
                <a:rPr lang="vi-VN" sz="2000" b="1" dirty="0"/>
                <a:t>Bai soan thao</a:t>
              </a:r>
              <a:r>
                <a:rPr lang="vi-VN" sz="2000" dirty="0"/>
                <a:t>, </a:t>
              </a:r>
              <a:r>
                <a:rPr lang="vi-VN" sz="2000" b="1" dirty="0"/>
                <a:t>Bai trinh chieu </a:t>
              </a:r>
              <a:r>
                <a:rPr lang="vi-VN" sz="2000" dirty="0"/>
                <a:t>là thư mục con của thư mục </a:t>
              </a:r>
              <a:r>
                <a:rPr lang="vi-VN" sz="2000" b="1" dirty="0"/>
                <a:t>Hoc tap</a:t>
              </a:r>
              <a:r>
                <a:rPr lang="vi-VN" sz="2000" dirty="0"/>
                <a:t>.</a:t>
              </a:r>
            </a:p>
          </p:txBody>
        </p:sp>
        <p:pic>
          <p:nvPicPr>
            <p:cNvPr id="1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 t="20988" r="8215" b="21728"/>
          <a:stretch/>
        </p:blipFill>
        <p:spPr>
          <a:xfrm>
            <a:off x="5067300" y="551542"/>
            <a:ext cx="3467100" cy="40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64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CC53-FFD7-4331-A0D0-9078BBB5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57" y="299568"/>
            <a:ext cx="7704000" cy="1499257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Bước 1</a:t>
            </a:r>
            <a:r>
              <a:rPr lang="vi-VN" b="1" dirty="0">
                <a:solidFill>
                  <a:srgbClr val="000000"/>
                </a:solidFill>
              </a:rPr>
              <a:t>. </a:t>
            </a:r>
            <a:r>
              <a:rPr lang="vi-VN" dirty="0">
                <a:solidFill>
                  <a:srgbClr val="000000"/>
                </a:solidFill>
              </a:rPr>
              <a:t>Mở ổ đĩa </a:t>
            </a:r>
            <a:r>
              <a:rPr lang="vi-VN" b="1" dirty="0">
                <a:solidFill>
                  <a:srgbClr val="000000"/>
                </a:solidFill>
              </a:rPr>
              <a:t>D</a:t>
            </a:r>
            <a:r>
              <a:rPr lang="vi-VN" dirty="0">
                <a:solidFill>
                  <a:srgbClr val="000000"/>
                </a:solidFill>
              </a:rPr>
              <a:t>, tạo thư mục </a:t>
            </a:r>
            <a:r>
              <a:rPr lang="vi-VN" b="1" dirty="0">
                <a:solidFill>
                  <a:srgbClr val="000000"/>
                </a:solidFill>
              </a:rPr>
              <a:t>Duc Minh </a:t>
            </a:r>
            <a:r>
              <a:rPr lang="vi-VN" dirty="0">
                <a:solidFill>
                  <a:srgbClr val="000000"/>
                </a:solidFill>
              </a:rPr>
              <a:t>bằng lệnh </a:t>
            </a:r>
            <a:r>
              <a:rPr lang="vi-VN" b="1" dirty="0">
                <a:solidFill>
                  <a:srgbClr val="000000"/>
                </a:solidFill>
              </a:rPr>
              <a:t>New Folder</a:t>
            </a:r>
            <a:r>
              <a:rPr lang="vi-VN" dirty="0">
                <a:solidFill>
                  <a:srgbClr val="000000"/>
                </a:solidFill>
              </a:rPr>
              <a:t> trên dải lệnh </a:t>
            </a:r>
            <a:r>
              <a:rPr lang="vi-VN" b="1" dirty="0">
                <a:solidFill>
                  <a:srgbClr val="000000"/>
                </a:solidFill>
              </a:rPr>
              <a:t>Home</a:t>
            </a:r>
            <a:r>
              <a:rPr lang="vi-VN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47E55-2ABA-43CF-92C2-C5DAF4FCAB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725" y="1152525"/>
            <a:ext cx="3851275" cy="64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    </a:t>
            </a:r>
            <a:endParaRPr lang="vi-VN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752070-DD30-4B62-A298-9C3EADBE3839}"/>
              </a:ext>
            </a:extLst>
          </p:cNvPr>
          <p:cNvSpPr txBox="1">
            <a:spLocks/>
          </p:cNvSpPr>
          <p:nvPr/>
        </p:nvSpPr>
        <p:spPr>
          <a:xfrm>
            <a:off x="574857" y="1475675"/>
            <a:ext cx="7704000" cy="14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wlby One"/>
              <a:buNone/>
              <a:defRPr sz="2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vi-VN" b="1" dirty="0">
                <a:solidFill>
                  <a:srgbClr val="7030A0"/>
                </a:solidFill>
              </a:rPr>
              <a:t>Bước </a:t>
            </a:r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vi-VN" b="1" dirty="0">
                <a:solidFill>
                  <a:srgbClr val="7030A0"/>
                </a:solidFill>
              </a:rPr>
              <a:t>. </a:t>
            </a:r>
            <a:r>
              <a:rPr lang="vi-VN" dirty="0">
                <a:solidFill>
                  <a:srgbClr val="000000"/>
                </a:solidFill>
              </a:rPr>
              <a:t>Tạo hai thư mục </a:t>
            </a:r>
            <a:r>
              <a:rPr lang="vi-VN" b="1" dirty="0">
                <a:solidFill>
                  <a:srgbClr val="000000"/>
                </a:solidFill>
              </a:rPr>
              <a:t>Giai tri</a:t>
            </a:r>
            <a:r>
              <a:rPr lang="vi-VN" dirty="0">
                <a:solidFill>
                  <a:srgbClr val="000000"/>
                </a:solidFill>
              </a:rPr>
              <a:t> và </a:t>
            </a:r>
            <a:r>
              <a:rPr lang="vi-VN" b="1" dirty="0">
                <a:solidFill>
                  <a:srgbClr val="000000"/>
                </a:solidFill>
              </a:rPr>
              <a:t>Hoc tap </a:t>
            </a:r>
            <a:r>
              <a:rPr lang="vi-VN" dirty="0">
                <a:solidFill>
                  <a:srgbClr val="000000"/>
                </a:solidFill>
              </a:rPr>
              <a:t>là thư mục con của thư mục </a:t>
            </a:r>
            <a:r>
              <a:rPr lang="vi-VN" b="1" dirty="0">
                <a:solidFill>
                  <a:srgbClr val="000000"/>
                </a:solidFill>
              </a:rPr>
              <a:t>Duc Minh</a:t>
            </a:r>
            <a:r>
              <a:rPr lang="vi-VN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E1C054-160E-4E12-94F8-53A9CC502AFE}"/>
              </a:ext>
            </a:extLst>
          </p:cNvPr>
          <p:cNvSpPr txBox="1">
            <a:spLocks/>
          </p:cNvSpPr>
          <p:nvPr/>
        </p:nvSpPr>
        <p:spPr>
          <a:xfrm>
            <a:off x="574857" y="2367148"/>
            <a:ext cx="7704000" cy="14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wlby One"/>
              <a:buNone/>
              <a:defRPr sz="2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vi-VN" b="1" dirty="0">
                <a:solidFill>
                  <a:srgbClr val="7030A0"/>
                </a:solidFill>
              </a:rPr>
              <a:t>Bước </a:t>
            </a:r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vi-VN" b="1" dirty="0">
                <a:solidFill>
                  <a:srgbClr val="7030A0"/>
                </a:solidFill>
              </a:rPr>
              <a:t>. </a:t>
            </a:r>
            <a:r>
              <a:rPr lang="vi-VN" dirty="0">
                <a:solidFill>
                  <a:srgbClr val="000000"/>
                </a:solidFill>
              </a:rPr>
              <a:t>Tạo ba thư mục </a:t>
            </a:r>
            <a:r>
              <a:rPr lang="vi-VN" b="1" dirty="0">
                <a:solidFill>
                  <a:srgbClr val="000000"/>
                </a:solidFill>
              </a:rPr>
              <a:t>Anh</a:t>
            </a:r>
            <a:r>
              <a:rPr lang="vi-VN" dirty="0">
                <a:solidFill>
                  <a:srgbClr val="000000"/>
                </a:solidFill>
              </a:rPr>
              <a:t>, </a:t>
            </a:r>
            <a:r>
              <a:rPr lang="vi-VN" b="1" dirty="0">
                <a:solidFill>
                  <a:srgbClr val="000000"/>
                </a:solidFill>
              </a:rPr>
              <a:t>Nhac</a:t>
            </a:r>
            <a:r>
              <a:rPr lang="vi-VN" dirty="0">
                <a:solidFill>
                  <a:srgbClr val="000000"/>
                </a:solidFill>
              </a:rPr>
              <a:t>, </a:t>
            </a:r>
            <a:r>
              <a:rPr lang="vi-VN" b="1" dirty="0">
                <a:solidFill>
                  <a:srgbClr val="000000"/>
                </a:solidFill>
              </a:rPr>
              <a:t>Video</a:t>
            </a:r>
            <a:r>
              <a:rPr lang="vi-VN" dirty="0">
                <a:solidFill>
                  <a:srgbClr val="000000"/>
                </a:solidFill>
              </a:rPr>
              <a:t> là thư mục con của thư mục </a:t>
            </a:r>
            <a:r>
              <a:rPr lang="vi-VN" b="1" dirty="0">
                <a:solidFill>
                  <a:srgbClr val="000000"/>
                </a:solidFill>
              </a:rPr>
              <a:t>Giai tri</a:t>
            </a:r>
            <a:r>
              <a:rPr lang="vi-VN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08896C-5D6F-43BE-BB0F-44E7D8810F27}"/>
              </a:ext>
            </a:extLst>
          </p:cNvPr>
          <p:cNvSpPr txBox="1">
            <a:spLocks/>
          </p:cNvSpPr>
          <p:nvPr/>
        </p:nvSpPr>
        <p:spPr>
          <a:xfrm>
            <a:off x="661943" y="3543255"/>
            <a:ext cx="7704000" cy="14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wlby One"/>
              <a:buNone/>
              <a:defRPr sz="2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vi-VN" b="1" dirty="0">
                <a:solidFill>
                  <a:srgbClr val="7030A0"/>
                </a:solidFill>
              </a:rPr>
              <a:t>Bước </a:t>
            </a:r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vi-VN" b="1" dirty="0">
                <a:solidFill>
                  <a:srgbClr val="7030A0"/>
                </a:solidFill>
              </a:rPr>
              <a:t>. </a:t>
            </a:r>
            <a:r>
              <a:rPr lang="vi-VN" dirty="0">
                <a:solidFill>
                  <a:srgbClr val="000000"/>
                </a:solidFill>
              </a:rPr>
              <a:t>Tạo hai thư mục </a:t>
            </a:r>
            <a:r>
              <a:rPr lang="vi-VN" b="1" dirty="0">
                <a:solidFill>
                  <a:srgbClr val="000000"/>
                </a:solidFill>
              </a:rPr>
              <a:t>Bai soan thao</a:t>
            </a:r>
            <a:r>
              <a:rPr lang="vi-VN" dirty="0">
                <a:solidFill>
                  <a:srgbClr val="000000"/>
                </a:solidFill>
              </a:rPr>
              <a:t>, </a:t>
            </a:r>
            <a:r>
              <a:rPr lang="vi-VN" b="1" dirty="0">
                <a:solidFill>
                  <a:srgbClr val="000000"/>
                </a:solidFill>
              </a:rPr>
              <a:t>Bai trinh chieu </a:t>
            </a:r>
            <a:r>
              <a:rPr lang="vi-VN" dirty="0">
                <a:solidFill>
                  <a:srgbClr val="000000"/>
                </a:solidFill>
              </a:rPr>
              <a:t>là thư mục con của thư mục </a:t>
            </a:r>
            <a:r>
              <a:rPr lang="vi-VN" b="1" dirty="0">
                <a:solidFill>
                  <a:srgbClr val="000000"/>
                </a:solidFill>
              </a:rPr>
              <a:t>Hoc </a:t>
            </a:r>
            <a:r>
              <a:rPr lang="vi-VN" b="1" dirty="0"/>
              <a:t>tap</a:t>
            </a:r>
            <a:r>
              <a:rPr lang="vi-VN" dirty="0"/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4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1954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KHỞI ĐỘNG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636" y="1133440"/>
            <a:ext cx="6948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Bạn Đức Minh có nhiều tệp ảnh, nhạc, video,… phục vụ cho việc học tập và giải trí. Em hãy gợi ý cho bạn Đức Minh tạo cây thư mục để tổ chức lưu trữ các tệp này.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334" y="2456722"/>
            <a:ext cx="2357635" cy="2333840"/>
          </a:xfrm>
          <a:prstGeom prst="rect">
            <a:avLst/>
          </a:prstGeom>
        </p:spPr>
      </p:pic>
      <p:pic>
        <p:nvPicPr>
          <p:cNvPr id="2" name="File âm thanh khởi động">
            <a:hlinkClick r:id="" action="ppaction://media"/>
            <a:extLst>
              <a:ext uri="{FF2B5EF4-FFF2-40B4-BE49-F238E27FC236}">
                <a16:creationId xmlns:a16="http://schemas.microsoft.com/office/drawing/2014/main" id="{2953B438-D145-47BD-936B-FD4A02651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38" y="3948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2953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43"/>
          <p:cNvGrpSpPr/>
          <p:nvPr/>
        </p:nvGrpSpPr>
        <p:grpSpPr>
          <a:xfrm>
            <a:off x="1153738" y="3187875"/>
            <a:ext cx="1001625" cy="912475"/>
            <a:chOff x="-2531275" y="2648900"/>
            <a:chExt cx="1001625" cy="912475"/>
          </a:xfrm>
        </p:grpSpPr>
        <p:sp>
          <p:nvSpPr>
            <p:cNvPr id="1148" name="Google Shape;1148;p43"/>
            <p:cNvSpPr/>
            <p:nvPr/>
          </p:nvSpPr>
          <p:spPr>
            <a:xfrm>
              <a:off x="-2531275" y="2648900"/>
              <a:ext cx="1001625" cy="912475"/>
            </a:xfrm>
            <a:custGeom>
              <a:avLst/>
              <a:gdLst/>
              <a:ahLst/>
              <a:cxnLst/>
              <a:rect l="l" t="t" r="r" b="b"/>
              <a:pathLst>
                <a:path w="40065" h="36499" extrusionOk="0">
                  <a:moveTo>
                    <a:pt x="20033" y="0"/>
                  </a:moveTo>
                  <a:cubicBezTo>
                    <a:pt x="15362" y="0"/>
                    <a:pt x="10692" y="1783"/>
                    <a:pt x="7132" y="5349"/>
                  </a:cubicBezTo>
                  <a:cubicBezTo>
                    <a:pt x="0" y="12469"/>
                    <a:pt x="0" y="24030"/>
                    <a:pt x="7132" y="31150"/>
                  </a:cubicBezTo>
                  <a:cubicBezTo>
                    <a:pt x="10692" y="34716"/>
                    <a:pt x="15362" y="36499"/>
                    <a:pt x="20033" y="36499"/>
                  </a:cubicBezTo>
                  <a:cubicBezTo>
                    <a:pt x="24703" y="36499"/>
                    <a:pt x="29373" y="34716"/>
                    <a:pt x="32933" y="31150"/>
                  </a:cubicBezTo>
                  <a:cubicBezTo>
                    <a:pt x="40065" y="24030"/>
                    <a:pt x="40065" y="12469"/>
                    <a:pt x="32933" y="5349"/>
                  </a:cubicBezTo>
                  <a:cubicBezTo>
                    <a:pt x="29373" y="1783"/>
                    <a:pt x="24703" y="0"/>
                    <a:pt x="20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-2187500" y="3477650"/>
              <a:ext cx="337575" cy="65500"/>
            </a:xfrm>
            <a:custGeom>
              <a:avLst/>
              <a:gdLst/>
              <a:ahLst/>
              <a:cxnLst/>
              <a:rect l="l" t="t" r="r" b="b"/>
              <a:pathLst>
                <a:path w="13503" h="2620" fill="none" extrusionOk="0">
                  <a:moveTo>
                    <a:pt x="1" y="1846"/>
                  </a:moveTo>
                  <a:lnTo>
                    <a:pt x="1846" y="0"/>
                  </a:lnTo>
                  <a:lnTo>
                    <a:pt x="4466" y="2619"/>
                  </a:lnTo>
                  <a:lnTo>
                    <a:pt x="6895" y="191"/>
                  </a:lnTo>
                  <a:lnTo>
                    <a:pt x="9324" y="2619"/>
                  </a:lnTo>
                  <a:lnTo>
                    <a:pt x="11824" y="119"/>
                  </a:lnTo>
                  <a:lnTo>
                    <a:pt x="13503" y="1798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-2311325" y="3395775"/>
              <a:ext cx="577775" cy="67000"/>
            </a:xfrm>
            <a:custGeom>
              <a:avLst/>
              <a:gdLst/>
              <a:ahLst/>
              <a:cxnLst/>
              <a:rect l="l" t="t" r="r" b="b"/>
              <a:pathLst>
                <a:path w="23111" h="2680" fill="none" extrusionOk="0">
                  <a:moveTo>
                    <a:pt x="1" y="2608"/>
                  </a:moveTo>
                  <a:lnTo>
                    <a:pt x="2335" y="108"/>
                  </a:lnTo>
                  <a:cubicBezTo>
                    <a:pt x="2335" y="108"/>
                    <a:pt x="4656" y="2585"/>
                    <a:pt x="4716" y="2668"/>
                  </a:cubicBezTo>
                  <a:lnTo>
                    <a:pt x="7204" y="1"/>
                  </a:lnTo>
                  <a:lnTo>
                    <a:pt x="9645" y="2620"/>
                  </a:lnTo>
                  <a:lnTo>
                    <a:pt x="11907" y="191"/>
                  </a:lnTo>
                  <a:lnTo>
                    <a:pt x="14169" y="2620"/>
                  </a:lnTo>
                  <a:lnTo>
                    <a:pt x="16503" y="120"/>
                  </a:lnTo>
                  <a:cubicBezTo>
                    <a:pt x="16503" y="120"/>
                    <a:pt x="18825" y="2608"/>
                    <a:pt x="18884" y="2680"/>
                  </a:cubicBezTo>
                  <a:lnTo>
                    <a:pt x="21373" y="13"/>
                  </a:lnTo>
                  <a:lnTo>
                    <a:pt x="23111" y="1894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-2424125" y="3306500"/>
              <a:ext cx="792975" cy="66975"/>
            </a:xfrm>
            <a:custGeom>
              <a:avLst/>
              <a:gdLst/>
              <a:ahLst/>
              <a:cxnLst/>
              <a:rect l="l" t="t" r="r" b="b"/>
              <a:pathLst>
                <a:path w="31719" h="2679" fill="none" extrusionOk="0">
                  <a:moveTo>
                    <a:pt x="1" y="1274"/>
                  </a:moveTo>
                  <a:lnTo>
                    <a:pt x="1084" y="179"/>
                  </a:lnTo>
                  <a:lnTo>
                    <a:pt x="3465" y="2608"/>
                  </a:lnTo>
                  <a:lnTo>
                    <a:pt x="5930" y="107"/>
                  </a:lnTo>
                  <a:cubicBezTo>
                    <a:pt x="5930" y="107"/>
                    <a:pt x="8371" y="2584"/>
                    <a:pt x="8442" y="2667"/>
                  </a:cubicBezTo>
                  <a:lnTo>
                    <a:pt x="11061" y="0"/>
                  </a:lnTo>
                  <a:lnTo>
                    <a:pt x="13621" y="2619"/>
                  </a:lnTo>
                  <a:lnTo>
                    <a:pt x="16003" y="191"/>
                  </a:lnTo>
                  <a:lnTo>
                    <a:pt x="18384" y="2619"/>
                  </a:lnTo>
                  <a:lnTo>
                    <a:pt x="20836" y="119"/>
                  </a:lnTo>
                  <a:cubicBezTo>
                    <a:pt x="20836" y="119"/>
                    <a:pt x="23277" y="2608"/>
                    <a:pt x="23349" y="2679"/>
                  </a:cubicBezTo>
                  <a:lnTo>
                    <a:pt x="25968" y="12"/>
                  </a:lnTo>
                  <a:lnTo>
                    <a:pt x="28540" y="2631"/>
                  </a:lnTo>
                  <a:lnTo>
                    <a:pt x="30921" y="202"/>
                  </a:lnTo>
                  <a:lnTo>
                    <a:pt x="31719" y="1024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-2454475" y="3213325"/>
              <a:ext cx="845050" cy="67000"/>
            </a:xfrm>
            <a:custGeom>
              <a:avLst/>
              <a:gdLst/>
              <a:ahLst/>
              <a:cxnLst/>
              <a:rect l="l" t="t" r="r" b="b"/>
              <a:pathLst>
                <a:path w="33802" h="2680" fill="none" extrusionOk="0">
                  <a:moveTo>
                    <a:pt x="0" y="1929"/>
                  </a:moveTo>
                  <a:lnTo>
                    <a:pt x="655" y="2608"/>
                  </a:lnTo>
                  <a:lnTo>
                    <a:pt x="2977" y="179"/>
                  </a:lnTo>
                  <a:lnTo>
                    <a:pt x="5298" y="2608"/>
                  </a:lnTo>
                  <a:lnTo>
                    <a:pt x="7703" y="108"/>
                  </a:lnTo>
                  <a:cubicBezTo>
                    <a:pt x="7703" y="108"/>
                    <a:pt x="10085" y="2596"/>
                    <a:pt x="10156" y="2667"/>
                  </a:cubicBezTo>
                  <a:lnTo>
                    <a:pt x="12728" y="0"/>
                  </a:lnTo>
                  <a:lnTo>
                    <a:pt x="15240" y="2620"/>
                  </a:lnTo>
                  <a:lnTo>
                    <a:pt x="17562" y="203"/>
                  </a:lnTo>
                  <a:lnTo>
                    <a:pt x="19884" y="2620"/>
                  </a:lnTo>
                  <a:lnTo>
                    <a:pt x="22289" y="119"/>
                  </a:lnTo>
                  <a:cubicBezTo>
                    <a:pt x="22289" y="119"/>
                    <a:pt x="24670" y="2608"/>
                    <a:pt x="24753" y="2679"/>
                  </a:cubicBezTo>
                  <a:lnTo>
                    <a:pt x="27313" y="24"/>
                  </a:lnTo>
                  <a:lnTo>
                    <a:pt x="29825" y="2644"/>
                  </a:lnTo>
                  <a:lnTo>
                    <a:pt x="32147" y="215"/>
                  </a:lnTo>
                  <a:lnTo>
                    <a:pt x="33802" y="1941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-2488125" y="3120150"/>
              <a:ext cx="909075" cy="67000"/>
            </a:xfrm>
            <a:custGeom>
              <a:avLst/>
              <a:gdLst/>
              <a:ahLst/>
              <a:cxnLst/>
              <a:rect l="l" t="t" r="r" b="b"/>
              <a:pathLst>
                <a:path w="36363" h="2680" fill="none" extrusionOk="0">
                  <a:moveTo>
                    <a:pt x="1" y="1322"/>
                  </a:moveTo>
                  <a:lnTo>
                    <a:pt x="1251" y="2596"/>
                  </a:lnTo>
                  <a:lnTo>
                    <a:pt x="3620" y="179"/>
                  </a:lnTo>
                  <a:lnTo>
                    <a:pt x="5990" y="2596"/>
                  </a:lnTo>
                  <a:lnTo>
                    <a:pt x="8430" y="96"/>
                  </a:lnTo>
                  <a:cubicBezTo>
                    <a:pt x="8430" y="96"/>
                    <a:pt x="10847" y="2584"/>
                    <a:pt x="10931" y="2656"/>
                  </a:cubicBezTo>
                  <a:lnTo>
                    <a:pt x="13526" y="1"/>
                  </a:lnTo>
                  <a:lnTo>
                    <a:pt x="16074" y="2620"/>
                  </a:lnTo>
                  <a:lnTo>
                    <a:pt x="18443" y="191"/>
                  </a:lnTo>
                  <a:lnTo>
                    <a:pt x="20813" y="2620"/>
                  </a:lnTo>
                  <a:lnTo>
                    <a:pt x="23254" y="120"/>
                  </a:lnTo>
                  <a:cubicBezTo>
                    <a:pt x="23254" y="120"/>
                    <a:pt x="25671" y="2596"/>
                    <a:pt x="25754" y="2680"/>
                  </a:cubicBezTo>
                  <a:lnTo>
                    <a:pt x="28349" y="13"/>
                  </a:lnTo>
                  <a:lnTo>
                    <a:pt x="30897" y="2632"/>
                  </a:lnTo>
                  <a:lnTo>
                    <a:pt x="33267" y="203"/>
                  </a:lnTo>
                  <a:lnTo>
                    <a:pt x="35636" y="2632"/>
                  </a:lnTo>
                  <a:lnTo>
                    <a:pt x="36362" y="1870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-2484850" y="3026700"/>
              <a:ext cx="906100" cy="67000"/>
            </a:xfrm>
            <a:custGeom>
              <a:avLst/>
              <a:gdLst/>
              <a:ahLst/>
              <a:cxnLst/>
              <a:rect l="l" t="t" r="r" b="b"/>
              <a:pathLst>
                <a:path w="36244" h="2680" fill="none" extrusionOk="0">
                  <a:moveTo>
                    <a:pt x="1" y="953"/>
                  </a:moveTo>
                  <a:lnTo>
                    <a:pt x="1608" y="2608"/>
                  </a:lnTo>
                  <a:lnTo>
                    <a:pt x="3965" y="179"/>
                  </a:lnTo>
                  <a:lnTo>
                    <a:pt x="6311" y="2608"/>
                  </a:lnTo>
                  <a:lnTo>
                    <a:pt x="8740" y="107"/>
                  </a:lnTo>
                  <a:cubicBezTo>
                    <a:pt x="8740" y="107"/>
                    <a:pt x="11133" y="2584"/>
                    <a:pt x="11216" y="2667"/>
                  </a:cubicBezTo>
                  <a:lnTo>
                    <a:pt x="13788" y="0"/>
                  </a:lnTo>
                  <a:lnTo>
                    <a:pt x="16312" y="2620"/>
                  </a:lnTo>
                  <a:lnTo>
                    <a:pt x="18670" y="191"/>
                  </a:lnTo>
                  <a:lnTo>
                    <a:pt x="21015" y="2620"/>
                  </a:lnTo>
                  <a:lnTo>
                    <a:pt x="23444" y="119"/>
                  </a:lnTo>
                  <a:cubicBezTo>
                    <a:pt x="23444" y="119"/>
                    <a:pt x="25837" y="2608"/>
                    <a:pt x="25921" y="2679"/>
                  </a:cubicBezTo>
                  <a:lnTo>
                    <a:pt x="28492" y="12"/>
                  </a:lnTo>
                  <a:lnTo>
                    <a:pt x="31016" y="2631"/>
                  </a:lnTo>
                  <a:lnTo>
                    <a:pt x="33374" y="203"/>
                  </a:lnTo>
                  <a:lnTo>
                    <a:pt x="35719" y="2631"/>
                  </a:lnTo>
                  <a:lnTo>
                    <a:pt x="36243" y="2096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-2465500" y="2934125"/>
              <a:ext cx="873350" cy="67000"/>
            </a:xfrm>
            <a:custGeom>
              <a:avLst/>
              <a:gdLst/>
              <a:ahLst/>
              <a:cxnLst/>
              <a:rect l="l" t="t" r="r" b="b"/>
              <a:pathLst>
                <a:path w="34934" h="2680" fill="none" extrusionOk="0">
                  <a:moveTo>
                    <a:pt x="1" y="1643"/>
                  </a:moveTo>
                  <a:lnTo>
                    <a:pt x="917" y="2596"/>
                  </a:lnTo>
                  <a:lnTo>
                    <a:pt x="3251" y="179"/>
                  </a:lnTo>
                  <a:lnTo>
                    <a:pt x="5585" y="2596"/>
                  </a:lnTo>
                  <a:lnTo>
                    <a:pt x="8013" y="96"/>
                  </a:lnTo>
                  <a:cubicBezTo>
                    <a:pt x="8013" y="96"/>
                    <a:pt x="10407" y="2584"/>
                    <a:pt x="10478" y="2655"/>
                  </a:cubicBezTo>
                  <a:lnTo>
                    <a:pt x="13062" y="0"/>
                  </a:lnTo>
                  <a:lnTo>
                    <a:pt x="15586" y="2620"/>
                  </a:lnTo>
                  <a:lnTo>
                    <a:pt x="17931" y="191"/>
                  </a:lnTo>
                  <a:lnTo>
                    <a:pt x="20265" y="2620"/>
                  </a:lnTo>
                  <a:lnTo>
                    <a:pt x="22694" y="119"/>
                  </a:lnTo>
                  <a:cubicBezTo>
                    <a:pt x="22694" y="119"/>
                    <a:pt x="25087" y="2596"/>
                    <a:pt x="25158" y="2679"/>
                  </a:cubicBezTo>
                  <a:lnTo>
                    <a:pt x="27730" y="12"/>
                  </a:lnTo>
                  <a:lnTo>
                    <a:pt x="30266" y="2632"/>
                  </a:lnTo>
                  <a:lnTo>
                    <a:pt x="32600" y="203"/>
                  </a:lnTo>
                  <a:lnTo>
                    <a:pt x="34933" y="2632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-2431575" y="2840650"/>
              <a:ext cx="779900" cy="67000"/>
            </a:xfrm>
            <a:custGeom>
              <a:avLst/>
              <a:gdLst/>
              <a:ahLst/>
              <a:cxnLst/>
              <a:rect l="l" t="t" r="r" b="b"/>
              <a:pathLst>
                <a:path w="31196" h="2680" fill="none" extrusionOk="0">
                  <a:moveTo>
                    <a:pt x="1" y="1751"/>
                  </a:moveTo>
                  <a:lnTo>
                    <a:pt x="1549" y="179"/>
                  </a:lnTo>
                  <a:lnTo>
                    <a:pt x="3918" y="2608"/>
                  </a:lnTo>
                  <a:lnTo>
                    <a:pt x="6359" y="108"/>
                  </a:lnTo>
                  <a:cubicBezTo>
                    <a:pt x="6359" y="108"/>
                    <a:pt x="8788" y="2584"/>
                    <a:pt x="8859" y="2668"/>
                  </a:cubicBezTo>
                  <a:lnTo>
                    <a:pt x="11467" y="1"/>
                  </a:lnTo>
                  <a:lnTo>
                    <a:pt x="14003" y="2620"/>
                  </a:lnTo>
                  <a:lnTo>
                    <a:pt x="16372" y="191"/>
                  </a:lnTo>
                  <a:lnTo>
                    <a:pt x="18741" y="2620"/>
                  </a:lnTo>
                  <a:lnTo>
                    <a:pt x="21182" y="120"/>
                  </a:lnTo>
                  <a:cubicBezTo>
                    <a:pt x="21182" y="120"/>
                    <a:pt x="23611" y="2608"/>
                    <a:pt x="23682" y="2680"/>
                  </a:cubicBezTo>
                  <a:lnTo>
                    <a:pt x="26290" y="13"/>
                  </a:lnTo>
                  <a:lnTo>
                    <a:pt x="28826" y="2632"/>
                  </a:lnTo>
                  <a:lnTo>
                    <a:pt x="31195" y="203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-2344950" y="2747500"/>
              <a:ext cx="649500" cy="67000"/>
            </a:xfrm>
            <a:custGeom>
              <a:avLst/>
              <a:gdLst/>
              <a:ahLst/>
              <a:cxnLst/>
              <a:rect l="l" t="t" r="r" b="b"/>
              <a:pathLst>
                <a:path w="25980" h="2680" fill="none" extrusionOk="0">
                  <a:moveTo>
                    <a:pt x="1" y="1643"/>
                  </a:moveTo>
                  <a:lnTo>
                    <a:pt x="929" y="2608"/>
                  </a:lnTo>
                  <a:lnTo>
                    <a:pt x="3322" y="107"/>
                  </a:lnTo>
                  <a:cubicBezTo>
                    <a:pt x="3322" y="107"/>
                    <a:pt x="5704" y="2596"/>
                    <a:pt x="5763" y="2667"/>
                  </a:cubicBezTo>
                  <a:lnTo>
                    <a:pt x="8311" y="0"/>
                  </a:lnTo>
                  <a:lnTo>
                    <a:pt x="10811" y="2620"/>
                  </a:lnTo>
                  <a:lnTo>
                    <a:pt x="13133" y="203"/>
                  </a:lnTo>
                  <a:lnTo>
                    <a:pt x="15455" y="2620"/>
                  </a:lnTo>
                  <a:lnTo>
                    <a:pt x="17848" y="119"/>
                  </a:lnTo>
                  <a:cubicBezTo>
                    <a:pt x="17848" y="119"/>
                    <a:pt x="20229" y="2608"/>
                    <a:pt x="20289" y="2679"/>
                  </a:cubicBezTo>
                  <a:lnTo>
                    <a:pt x="22837" y="24"/>
                  </a:lnTo>
                  <a:lnTo>
                    <a:pt x="25337" y="2643"/>
                  </a:lnTo>
                  <a:lnTo>
                    <a:pt x="25980" y="1965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-2246125" y="2669200"/>
              <a:ext cx="427150" cy="67000"/>
            </a:xfrm>
            <a:custGeom>
              <a:avLst/>
              <a:gdLst/>
              <a:ahLst/>
              <a:cxnLst/>
              <a:rect l="l" t="t" r="r" b="b"/>
              <a:pathLst>
                <a:path w="17086" h="2680" fill="none" extrusionOk="0">
                  <a:moveTo>
                    <a:pt x="0" y="1322"/>
                  </a:moveTo>
                  <a:cubicBezTo>
                    <a:pt x="620" y="1965"/>
                    <a:pt x="1263" y="2620"/>
                    <a:pt x="1310" y="2656"/>
                  </a:cubicBezTo>
                  <a:lnTo>
                    <a:pt x="3930" y="1"/>
                  </a:lnTo>
                  <a:lnTo>
                    <a:pt x="6489" y="2620"/>
                  </a:lnTo>
                  <a:lnTo>
                    <a:pt x="8871" y="191"/>
                  </a:lnTo>
                  <a:lnTo>
                    <a:pt x="11252" y="2620"/>
                  </a:lnTo>
                  <a:lnTo>
                    <a:pt x="13705" y="120"/>
                  </a:lnTo>
                  <a:cubicBezTo>
                    <a:pt x="13705" y="120"/>
                    <a:pt x="16145" y="2596"/>
                    <a:pt x="16217" y="2680"/>
                  </a:cubicBezTo>
                  <a:cubicBezTo>
                    <a:pt x="16217" y="2680"/>
                    <a:pt x="16610" y="2287"/>
                    <a:pt x="17086" y="1799"/>
                  </a:cubicBez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-2376200" y="3128750"/>
              <a:ext cx="149750" cy="131675"/>
            </a:xfrm>
            <a:custGeom>
              <a:avLst/>
              <a:gdLst/>
              <a:ahLst/>
              <a:cxnLst/>
              <a:rect l="l" t="t" r="r" b="b"/>
              <a:pathLst>
                <a:path w="5990" h="5267" extrusionOk="0">
                  <a:moveTo>
                    <a:pt x="3004" y="1"/>
                  </a:moveTo>
                  <a:cubicBezTo>
                    <a:pt x="2666" y="1"/>
                    <a:pt x="2321" y="66"/>
                    <a:pt x="1989" y="204"/>
                  </a:cubicBezTo>
                  <a:cubicBezTo>
                    <a:pt x="643" y="752"/>
                    <a:pt x="0" y="2300"/>
                    <a:pt x="560" y="3645"/>
                  </a:cubicBezTo>
                  <a:cubicBezTo>
                    <a:pt x="981" y="4658"/>
                    <a:pt x="1956" y="5266"/>
                    <a:pt x="2986" y="5266"/>
                  </a:cubicBezTo>
                  <a:cubicBezTo>
                    <a:pt x="3324" y="5266"/>
                    <a:pt x="3668" y="5201"/>
                    <a:pt x="4001" y="5062"/>
                  </a:cubicBezTo>
                  <a:cubicBezTo>
                    <a:pt x="5346" y="4514"/>
                    <a:pt x="5989" y="2967"/>
                    <a:pt x="5430" y="1621"/>
                  </a:cubicBezTo>
                  <a:cubicBezTo>
                    <a:pt x="5008" y="608"/>
                    <a:pt x="4034" y="1"/>
                    <a:pt x="3004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-2339900" y="3171950"/>
              <a:ext cx="53625" cy="49900"/>
            </a:xfrm>
            <a:custGeom>
              <a:avLst/>
              <a:gdLst/>
              <a:ahLst/>
              <a:cxnLst/>
              <a:rect l="l" t="t" r="r" b="b"/>
              <a:pathLst>
                <a:path w="2145" h="1996" extrusionOk="0">
                  <a:moveTo>
                    <a:pt x="274" y="1"/>
                  </a:moveTo>
                  <a:cubicBezTo>
                    <a:pt x="127" y="1"/>
                    <a:pt x="1" y="191"/>
                    <a:pt x="132" y="322"/>
                  </a:cubicBezTo>
                  <a:lnTo>
                    <a:pt x="1751" y="1941"/>
                  </a:lnTo>
                  <a:cubicBezTo>
                    <a:pt x="1790" y="1980"/>
                    <a:pt x="1833" y="1996"/>
                    <a:pt x="1876" y="1996"/>
                  </a:cubicBezTo>
                  <a:cubicBezTo>
                    <a:pt x="2017" y="1996"/>
                    <a:pt x="2144" y="1816"/>
                    <a:pt x="2025" y="1679"/>
                  </a:cubicBezTo>
                  <a:lnTo>
                    <a:pt x="394" y="48"/>
                  </a:lnTo>
                  <a:cubicBezTo>
                    <a:pt x="356" y="15"/>
                    <a:pt x="314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-2339875" y="3171950"/>
              <a:ext cx="53650" cy="49850"/>
            </a:xfrm>
            <a:custGeom>
              <a:avLst/>
              <a:gdLst/>
              <a:ahLst/>
              <a:cxnLst/>
              <a:rect l="l" t="t" r="r" b="b"/>
              <a:pathLst>
                <a:path w="2146" h="1994" extrusionOk="0">
                  <a:moveTo>
                    <a:pt x="1870" y="1"/>
                  </a:moveTo>
                  <a:cubicBezTo>
                    <a:pt x="1830" y="1"/>
                    <a:pt x="1788" y="15"/>
                    <a:pt x="1750" y="48"/>
                  </a:cubicBezTo>
                  <a:lnTo>
                    <a:pt x="131" y="1667"/>
                  </a:lnTo>
                  <a:cubicBezTo>
                    <a:pt x="1" y="1797"/>
                    <a:pt x="125" y="1993"/>
                    <a:pt x="270" y="1993"/>
                  </a:cubicBezTo>
                  <a:cubicBezTo>
                    <a:pt x="311" y="1993"/>
                    <a:pt x="354" y="1978"/>
                    <a:pt x="393" y="1941"/>
                  </a:cubicBezTo>
                  <a:lnTo>
                    <a:pt x="2024" y="322"/>
                  </a:lnTo>
                  <a:cubicBezTo>
                    <a:pt x="2146" y="191"/>
                    <a:pt x="2017" y="1"/>
                    <a:pt x="187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-1857375" y="3128800"/>
              <a:ext cx="149425" cy="131875"/>
            </a:xfrm>
            <a:custGeom>
              <a:avLst/>
              <a:gdLst/>
              <a:ahLst/>
              <a:cxnLst/>
              <a:rect l="l" t="t" r="r" b="b"/>
              <a:pathLst>
                <a:path w="5977" h="5275" extrusionOk="0">
                  <a:moveTo>
                    <a:pt x="2992" y="0"/>
                  </a:moveTo>
                  <a:cubicBezTo>
                    <a:pt x="1956" y="0"/>
                    <a:pt x="973" y="616"/>
                    <a:pt x="560" y="1631"/>
                  </a:cubicBezTo>
                  <a:cubicBezTo>
                    <a:pt x="0" y="2977"/>
                    <a:pt x="631" y="4512"/>
                    <a:pt x="1976" y="5072"/>
                  </a:cubicBezTo>
                  <a:cubicBezTo>
                    <a:pt x="2306" y="5209"/>
                    <a:pt x="2648" y="5274"/>
                    <a:pt x="2985" y="5274"/>
                  </a:cubicBezTo>
                  <a:cubicBezTo>
                    <a:pt x="4021" y="5274"/>
                    <a:pt x="5004" y="4659"/>
                    <a:pt x="5417" y="3643"/>
                  </a:cubicBezTo>
                  <a:cubicBezTo>
                    <a:pt x="5977" y="2298"/>
                    <a:pt x="5346" y="762"/>
                    <a:pt x="4001" y="202"/>
                  </a:cubicBezTo>
                  <a:cubicBezTo>
                    <a:pt x="3671" y="65"/>
                    <a:pt x="3329" y="0"/>
                    <a:pt x="2992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-1797250" y="3171950"/>
              <a:ext cx="53600" cy="49850"/>
            </a:xfrm>
            <a:custGeom>
              <a:avLst/>
              <a:gdLst/>
              <a:ahLst/>
              <a:cxnLst/>
              <a:rect l="l" t="t" r="r" b="b"/>
              <a:pathLst>
                <a:path w="2144" h="1994" extrusionOk="0">
                  <a:moveTo>
                    <a:pt x="1860" y="1"/>
                  </a:moveTo>
                  <a:cubicBezTo>
                    <a:pt x="1822" y="1"/>
                    <a:pt x="1783" y="15"/>
                    <a:pt x="1750" y="48"/>
                  </a:cubicBezTo>
                  <a:lnTo>
                    <a:pt x="131" y="1667"/>
                  </a:lnTo>
                  <a:cubicBezTo>
                    <a:pt x="1" y="1797"/>
                    <a:pt x="125" y="1993"/>
                    <a:pt x="270" y="1993"/>
                  </a:cubicBezTo>
                  <a:cubicBezTo>
                    <a:pt x="311" y="1993"/>
                    <a:pt x="354" y="1978"/>
                    <a:pt x="393" y="1941"/>
                  </a:cubicBezTo>
                  <a:lnTo>
                    <a:pt x="2012" y="322"/>
                  </a:lnTo>
                  <a:cubicBezTo>
                    <a:pt x="2143" y="191"/>
                    <a:pt x="2002" y="1"/>
                    <a:pt x="186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-1797800" y="3171950"/>
              <a:ext cx="54075" cy="49900"/>
            </a:xfrm>
            <a:custGeom>
              <a:avLst/>
              <a:gdLst/>
              <a:ahLst/>
              <a:cxnLst/>
              <a:rect l="l" t="t" r="r" b="b"/>
              <a:pathLst>
                <a:path w="2163" h="1996" extrusionOk="0">
                  <a:moveTo>
                    <a:pt x="293" y="1"/>
                  </a:moveTo>
                  <a:cubicBezTo>
                    <a:pt x="140" y="1"/>
                    <a:pt x="1" y="191"/>
                    <a:pt x="141" y="322"/>
                  </a:cubicBezTo>
                  <a:lnTo>
                    <a:pt x="1772" y="1941"/>
                  </a:lnTo>
                  <a:cubicBezTo>
                    <a:pt x="1808" y="1980"/>
                    <a:pt x="1850" y="1996"/>
                    <a:pt x="1892" y="1996"/>
                  </a:cubicBezTo>
                  <a:cubicBezTo>
                    <a:pt x="2030" y="1996"/>
                    <a:pt x="2162" y="1816"/>
                    <a:pt x="2034" y="1679"/>
                  </a:cubicBezTo>
                  <a:lnTo>
                    <a:pt x="415" y="48"/>
                  </a:lnTo>
                  <a:cubicBezTo>
                    <a:pt x="377" y="15"/>
                    <a:pt x="334" y="1"/>
                    <a:pt x="2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-2278275" y="2955850"/>
              <a:ext cx="475675" cy="495350"/>
            </a:xfrm>
            <a:custGeom>
              <a:avLst/>
              <a:gdLst/>
              <a:ahLst/>
              <a:cxnLst/>
              <a:rect l="l" t="t" r="r" b="b"/>
              <a:pathLst>
                <a:path w="19027" h="19814" extrusionOk="0">
                  <a:moveTo>
                    <a:pt x="7073" y="1"/>
                  </a:moveTo>
                  <a:cubicBezTo>
                    <a:pt x="5120" y="1"/>
                    <a:pt x="3346" y="798"/>
                    <a:pt x="2072" y="2072"/>
                  </a:cubicBezTo>
                  <a:cubicBezTo>
                    <a:pt x="786" y="3358"/>
                    <a:pt x="1" y="5120"/>
                    <a:pt x="1" y="7073"/>
                  </a:cubicBezTo>
                  <a:lnTo>
                    <a:pt x="1" y="10168"/>
                  </a:lnTo>
                  <a:cubicBezTo>
                    <a:pt x="1" y="15395"/>
                    <a:pt x="4156" y="19741"/>
                    <a:pt x="9383" y="19812"/>
                  </a:cubicBezTo>
                  <a:cubicBezTo>
                    <a:pt x="9419" y="19813"/>
                    <a:pt x="9456" y="19813"/>
                    <a:pt x="9492" y="19813"/>
                  </a:cubicBezTo>
                  <a:cubicBezTo>
                    <a:pt x="14740" y="19813"/>
                    <a:pt x="19003" y="15561"/>
                    <a:pt x="19003" y="10299"/>
                  </a:cubicBezTo>
                  <a:lnTo>
                    <a:pt x="19027" y="10299"/>
                  </a:lnTo>
                  <a:lnTo>
                    <a:pt x="19027" y="7073"/>
                  </a:lnTo>
                  <a:cubicBezTo>
                    <a:pt x="19027" y="5358"/>
                    <a:pt x="18408" y="3799"/>
                    <a:pt x="17396" y="2584"/>
                  </a:cubicBezTo>
                  <a:cubicBezTo>
                    <a:pt x="16110" y="1001"/>
                    <a:pt x="14145" y="1"/>
                    <a:pt x="11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-2062775" y="3244275"/>
              <a:ext cx="49750" cy="37225"/>
            </a:xfrm>
            <a:custGeom>
              <a:avLst/>
              <a:gdLst/>
              <a:ahLst/>
              <a:cxnLst/>
              <a:rect l="l" t="t" r="r" b="b"/>
              <a:pathLst>
                <a:path w="1990" h="1489" fill="none" extrusionOk="0">
                  <a:moveTo>
                    <a:pt x="1989" y="751"/>
                  </a:moveTo>
                  <a:cubicBezTo>
                    <a:pt x="1989" y="1156"/>
                    <a:pt x="1549" y="1489"/>
                    <a:pt x="1001" y="1489"/>
                  </a:cubicBezTo>
                  <a:cubicBezTo>
                    <a:pt x="441" y="1489"/>
                    <a:pt x="1" y="1156"/>
                    <a:pt x="1" y="751"/>
                  </a:cubicBezTo>
                  <a:cubicBezTo>
                    <a:pt x="1" y="334"/>
                    <a:pt x="441" y="1"/>
                    <a:pt x="1001" y="1"/>
                  </a:cubicBezTo>
                  <a:cubicBezTo>
                    <a:pt x="1549" y="13"/>
                    <a:pt x="1989" y="346"/>
                    <a:pt x="1989" y="751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-2135400" y="3268400"/>
              <a:ext cx="28900" cy="27400"/>
            </a:xfrm>
            <a:custGeom>
              <a:avLst/>
              <a:gdLst/>
              <a:ahLst/>
              <a:cxnLst/>
              <a:rect l="l" t="t" r="r" b="b"/>
              <a:pathLst>
                <a:path w="1156" h="1096" fill="none" extrusionOk="0">
                  <a:moveTo>
                    <a:pt x="1" y="988"/>
                  </a:moveTo>
                  <a:cubicBezTo>
                    <a:pt x="1" y="988"/>
                    <a:pt x="929" y="1095"/>
                    <a:pt x="1155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-1968700" y="3268400"/>
              <a:ext cx="28600" cy="27400"/>
            </a:xfrm>
            <a:custGeom>
              <a:avLst/>
              <a:gdLst/>
              <a:ahLst/>
              <a:cxnLst/>
              <a:rect l="l" t="t" r="r" b="b"/>
              <a:pathLst>
                <a:path w="1144" h="1096" fill="none" extrusionOk="0">
                  <a:moveTo>
                    <a:pt x="1143" y="988"/>
                  </a:moveTo>
                  <a:cubicBezTo>
                    <a:pt x="1143" y="988"/>
                    <a:pt x="226" y="1095"/>
                    <a:pt x="0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-2127350" y="3285950"/>
              <a:ext cx="181875" cy="111650"/>
            </a:xfrm>
            <a:custGeom>
              <a:avLst/>
              <a:gdLst/>
              <a:ahLst/>
              <a:cxnLst/>
              <a:rect l="l" t="t" r="r" b="b"/>
              <a:pathLst>
                <a:path w="7275" h="4466" extrusionOk="0">
                  <a:moveTo>
                    <a:pt x="429" y="1"/>
                  </a:moveTo>
                  <a:cubicBezTo>
                    <a:pt x="429" y="1"/>
                    <a:pt x="0" y="4465"/>
                    <a:pt x="3584" y="4465"/>
                  </a:cubicBezTo>
                  <a:cubicBezTo>
                    <a:pt x="7275" y="4465"/>
                    <a:pt x="6739" y="1"/>
                    <a:pt x="6739" y="1"/>
                  </a:cubicBezTo>
                  <a:lnTo>
                    <a:pt x="6739" y="1"/>
                  </a:lnTo>
                  <a:cubicBezTo>
                    <a:pt x="5695" y="806"/>
                    <a:pt x="4646" y="1075"/>
                    <a:pt x="3711" y="1075"/>
                  </a:cubicBezTo>
                  <a:cubicBezTo>
                    <a:pt x="1842" y="1075"/>
                    <a:pt x="429" y="1"/>
                    <a:pt x="42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-2089250" y="3336850"/>
              <a:ext cx="99725" cy="69075"/>
            </a:xfrm>
            <a:custGeom>
              <a:avLst/>
              <a:gdLst/>
              <a:ahLst/>
              <a:cxnLst/>
              <a:rect l="l" t="t" r="r" b="b"/>
              <a:pathLst>
                <a:path w="3989" h="2763" extrusionOk="0">
                  <a:moveTo>
                    <a:pt x="1179" y="0"/>
                  </a:moveTo>
                  <a:cubicBezTo>
                    <a:pt x="95" y="0"/>
                    <a:pt x="0" y="2239"/>
                    <a:pt x="0" y="2239"/>
                  </a:cubicBezTo>
                  <a:cubicBezTo>
                    <a:pt x="0" y="2239"/>
                    <a:pt x="691" y="2763"/>
                    <a:pt x="2000" y="2763"/>
                  </a:cubicBezTo>
                  <a:cubicBezTo>
                    <a:pt x="3310" y="2763"/>
                    <a:pt x="3989" y="2239"/>
                    <a:pt x="3989" y="2239"/>
                  </a:cubicBezTo>
                  <a:cubicBezTo>
                    <a:pt x="3989" y="2239"/>
                    <a:pt x="3905" y="0"/>
                    <a:pt x="2810" y="0"/>
                  </a:cubicBezTo>
                  <a:cubicBezTo>
                    <a:pt x="2238" y="0"/>
                    <a:pt x="2036" y="560"/>
                    <a:pt x="2000" y="762"/>
                  </a:cubicBezTo>
                  <a:cubicBezTo>
                    <a:pt x="1953" y="536"/>
                    <a:pt x="1762" y="0"/>
                    <a:pt x="1179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-2196425" y="3139800"/>
              <a:ext cx="75925" cy="125050"/>
            </a:xfrm>
            <a:custGeom>
              <a:avLst/>
              <a:gdLst/>
              <a:ahLst/>
              <a:cxnLst/>
              <a:rect l="l" t="t" r="r" b="b"/>
              <a:pathLst>
                <a:path w="3037" h="5002" extrusionOk="0">
                  <a:moveTo>
                    <a:pt x="1549" y="1"/>
                  </a:moveTo>
                  <a:cubicBezTo>
                    <a:pt x="691" y="1"/>
                    <a:pt x="1" y="1108"/>
                    <a:pt x="1" y="2501"/>
                  </a:cubicBezTo>
                  <a:cubicBezTo>
                    <a:pt x="1" y="3882"/>
                    <a:pt x="703" y="5001"/>
                    <a:pt x="1549" y="5001"/>
                  </a:cubicBezTo>
                  <a:cubicBezTo>
                    <a:pt x="2251" y="5001"/>
                    <a:pt x="2846" y="4239"/>
                    <a:pt x="3037" y="3215"/>
                  </a:cubicBezTo>
                  <a:lnTo>
                    <a:pt x="1525" y="2513"/>
                  </a:lnTo>
                  <a:lnTo>
                    <a:pt x="3037" y="1786"/>
                  </a:lnTo>
                  <a:cubicBezTo>
                    <a:pt x="2846" y="739"/>
                    <a:pt x="2251" y="1"/>
                    <a:pt x="154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-1962750" y="3139800"/>
              <a:ext cx="75925" cy="125050"/>
            </a:xfrm>
            <a:custGeom>
              <a:avLst/>
              <a:gdLst/>
              <a:ahLst/>
              <a:cxnLst/>
              <a:rect l="l" t="t" r="r" b="b"/>
              <a:pathLst>
                <a:path w="3037" h="5002" extrusionOk="0">
                  <a:moveTo>
                    <a:pt x="1548" y="1"/>
                  </a:moveTo>
                  <a:cubicBezTo>
                    <a:pt x="691" y="1"/>
                    <a:pt x="0" y="1108"/>
                    <a:pt x="0" y="2501"/>
                  </a:cubicBezTo>
                  <a:cubicBezTo>
                    <a:pt x="0" y="3882"/>
                    <a:pt x="703" y="5001"/>
                    <a:pt x="1548" y="5001"/>
                  </a:cubicBezTo>
                  <a:cubicBezTo>
                    <a:pt x="2250" y="5001"/>
                    <a:pt x="2846" y="4239"/>
                    <a:pt x="3036" y="3215"/>
                  </a:cubicBezTo>
                  <a:lnTo>
                    <a:pt x="1524" y="2513"/>
                  </a:lnTo>
                  <a:lnTo>
                    <a:pt x="3036" y="1786"/>
                  </a:lnTo>
                  <a:cubicBezTo>
                    <a:pt x="2846" y="739"/>
                    <a:pt x="2250" y="1"/>
                    <a:pt x="154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-2281550" y="3132650"/>
              <a:ext cx="7175" cy="122375"/>
            </a:xfrm>
            <a:custGeom>
              <a:avLst/>
              <a:gdLst/>
              <a:ahLst/>
              <a:cxnLst/>
              <a:rect l="l" t="t" r="r" b="b"/>
              <a:pathLst>
                <a:path w="287" h="4895" fill="none" extrusionOk="0">
                  <a:moveTo>
                    <a:pt x="120" y="1"/>
                  </a:moveTo>
                  <a:cubicBezTo>
                    <a:pt x="120" y="1"/>
                    <a:pt x="1" y="3966"/>
                    <a:pt x="286" y="4894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-1807975" y="3132650"/>
              <a:ext cx="7175" cy="122375"/>
            </a:xfrm>
            <a:custGeom>
              <a:avLst/>
              <a:gdLst/>
              <a:ahLst/>
              <a:cxnLst/>
              <a:rect l="l" t="t" r="r" b="b"/>
              <a:pathLst>
                <a:path w="287" h="4895" fill="none" extrusionOk="0">
                  <a:moveTo>
                    <a:pt x="167" y="1"/>
                  </a:moveTo>
                  <a:cubicBezTo>
                    <a:pt x="167" y="1"/>
                    <a:pt x="286" y="3966"/>
                    <a:pt x="0" y="4894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-2198800" y="3104375"/>
              <a:ext cx="64025" cy="21175"/>
            </a:xfrm>
            <a:custGeom>
              <a:avLst/>
              <a:gdLst/>
              <a:ahLst/>
              <a:cxnLst/>
              <a:rect l="l" t="t" r="r" b="b"/>
              <a:pathLst>
                <a:path w="2561" h="847" fill="none" extrusionOk="0">
                  <a:moveTo>
                    <a:pt x="2560" y="179"/>
                  </a:moveTo>
                  <a:cubicBezTo>
                    <a:pt x="2287" y="60"/>
                    <a:pt x="2001" y="1"/>
                    <a:pt x="1691" y="1"/>
                  </a:cubicBezTo>
                  <a:cubicBezTo>
                    <a:pt x="989" y="1"/>
                    <a:pt x="382" y="334"/>
                    <a:pt x="1" y="84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-1946375" y="3104375"/>
              <a:ext cx="64000" cy="21175"/>
            </a:xfrm>
            <a:custGeom>
              <a:avLst/>
              <a:gdLst/>
              <a:ahLst/>
              <a:cxnLst/>
              <a:rect l="l" t="t" r="r" b="b"/>
              <a:pathLst>
                <a:path w="2560" h="847" fill="none" extrusionOk="0">
                  <a:moveTo>
                    <a:pt x="0" y="179"/>
                  </a:moveTo>
                  <a:cubicBezTo>
                    <a:pt x="274" y="60"/>
                    <a:pt x="548" y="1"/>
                    <a:pt x="869" y="1"/>
                  </a:cubicBezTo>
                  <a:cubicBezTo>
                    <a:pt x="1560" y="1"/>
                    <a:pt x="2179" y="334"/>
                    <a:pt x="2560" y="84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-2338700" y="2760000"/>
              <a:ext cx="614975" cy="433700"/>
            </a:xfrm>
            <a:custGeom>
              <a:avLst/>
              <a:gdLst/>
              <a:ahLst/>
              <a:cxnLst/>
              <a:rect l="l" t="t" r="r" b="b"/>
              <a:pathLst>
                <a:path w="24599" h="17348" extrusionOk="0">
                  <a:moveTo>
                    <a:pt x="10240" y="0"/>
                  </a:moveTo>
                  <a:cubicBezTo>
                    <a:pt x="10240" y="0"/>
                    <a:pt x="9192" y="1846"/>
                    <a:pt x="6692" y="2501"/>
                  </a:cubicBezTo>
                  <a:cubicBezTo>
                    <a:pt x="4180" y="3132"/>
                    <a:pt x="4513" y="4989"/>
                    <a:pt x="4513" y="4989"/>
                  </a:cubicBezTo>
                  <a:cubicBezTo>
                    <a:pt x="4513" y="4989"/>
                    <a:pt x="3855" y="3456"/>
                    <a:pt x="2915" y="3456"/>
                  </a:cubicBezTo>
                  <a:cubicBezTo>
                    <a:pt x="2753" y="3456"/>
                    <a:pt x="2582" y="3501"/>
                    <a:pt x="2406" y="3608"/>
                  </a:cubicBezTo>
                  <a:cubicBezTo>
                    <a:pt x="1203" y="4358"/>
                    <a:pt x="3180" y="5989"/>
                    <a:pt x="3180" y="5989"/>
                  </a:cubicBezTo>
                  <a:cubicBezTo>
                    <a:pt x="3180" y="5989"/>
                    <a:pt x="2205" y="5408"/>
                    <a:pt x="1415" y="5408"/>
                  </a:cubicBezTo>
                  <a:cubicBezTo>
                    <a:pt x="1079" y="5408"/>
                    <a:pt x="777" y="5513"/>
                    <a:pt x="596" y="5810"/>
                  </a:cubicBezTo>
                  <a:cubicBezTo>
                    <a:pt x="1" y="6799"/>
                    <a:pt x="2394" y="7632"/>
                    <a:pt x="2394" y="7632"/>
                  </a:cubicBezTo>
                  <a:cubicBezTo>
                    <a:pt x="2394" y="7632"/>
                    <a:pt x="608" y="9085"/>
                    <a:pt x="834" y="11537"/>
                  </a:cubicBezTo>
                  <a:cubicBezTo>
                    <a:pt x="1072" y="14002"/>
                    <a:pt x="1941" y="15502"/>
                    <a:pt x="2394" y="17348"/>
                  </a:cubicBezTo>
                  <a:cubicBezTo>
                    <a:pt x="2394" y="17348"/>
                    <a:pt x="3787" y="14395"/>
                    <a:pt x="4382" y="12490"/>
                  </a:cubicBezTo>
                  <a:cubicBezTo>
                    <a:pt x="4382" y="12490"/>
                    <a:pt x="7347" y="10871"/>
                    <a:pt x="12050" y="10871"/>
                  </a:cubicBezTo>
                  <a:cubicBezTo>
                    <a:pt x="16753" y="10871"/>
                    <a:pt x="19467" y="12490"/>
                    <a:pt x="19467" y="12490"/>
                  </a:cubicBezTo>
                  <a:cubicBezTo>
                    <a:pt x="20063" y="14383"/>
                    <a:pt x="21456" y="17348"/>
                    <a:pt x="21456" y="17348"/>
                  </a:cubicBezTo>
                  <a:cubicBezTo>
                    <a:pt x="21896" y="15502"/>
                    <a:pt x="22789" y="14002"/>
                    <a:pt x="23015" y="11537"/>
                  </a:cubicBezTo>
                  <a:cubicBezTo>
                    <a:pt x="23242" y="9085"/>
                    <a:pt x="21456" y="7632"/>
                    <a:pt x="21456" y="7632"/>
                  </a:cubicBezTo>
                  <a:cubicBezTo>
                    <a:pt x="24599" y="5382"/>
                    <a:pt x="21896" y="1513"/>
                    <a:pt x="21896" y="1512"/>
                  </a:cubicBezTo>
                  <a:lnTo>
                    <a:pt x="21896" y="1512"/>
                  </a:lnTo>
                  <a:cubicBezTo>
                    <a:pt x="21896" y="1512"/>
                    <a:pt x="21718" y="3358"/>
                    <a:pt x="19563" y="3536"/>
                  </a:cubicBezTo>
                  <a:cubicBezTo>
                    <a:pt x="17408" y="3703"/>
                    <a:pt x="16884" y="4310"/>
                    <a:pt x="16884" y="4310"/>
                  </a:cubicBezTo>
                  <a:cubicBezTo>
                    <a:pt x="18134" y="2334"/>
                    <a:pt x="16157" y="381"/>
                    <a:pt x="16157" y="381"/>
                  </a:cubicBezTo>
                  <a:cubicBezTo>
                    <a:pt x="16157" y="381"/>
                    <a:pt x="15848" y="1631"/>
                    <a:pt x="13979" y="2012"/>
                  </a:cubicBezTo>
                  <a:cubicBezTo>
                    <a:pt x="12109" y="2405"/>
                    <a:pt x="11097" y="3536"/>
                    <a:pt x="11097" y="3536"/>
                  </a:cubicBezTo>
                  <a:cubicBezTo>
                    <a:pt x="12228" y="1250"/>
                    <a:pt x="10240" y="0"/>
                    <a:pt x="10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43"/>
          <p:cNvGrpSpPr/>
          <p:nvPr/>
        </p:nvGrpSpPr>
        <p:grpSpPr>
          <a:xfrm>
            <a:off x="6995275" y="637988"/>
            <a:ext cx="929550" cy="926875"/>
            <a:chOff x="-1161475" y="1429950"/>
            <a:chExt cx="929550" cy="926875"/>
          </a:xfrm>
        </p:grpSpPr>
        <p:sp>
          <p:nvSpPr>
            <p:cNvPr id="1179" name="Google Shape;1179;p43"/>
            <p:cNvSpPr/>
            <p:nvPr/>
          </p:nvSpPr>
          <p:spPr>
            <a:xfrm>
              <a:off x="-1154925" y="1434525"/>
              <a:ext cx="916800" cy="916800"/>
            </a:xfrm>
            <a:custGeom>
              <a:avLst/>
              <a:gdLst/>
              <a:ahLst/>
              <a:cxnLst/>
              <a:rect l="l" t="t" r="r" b="b"/>
              <a:pathLst>
                <a:path w="36672" h="36672" extrusionOk="0">
                  <a:moveTo>
                    <a:pt x="18336" y="1"/>
                  </a:moveTo>
                  <a:cubicBezTo>
                    <a:pt x="8204" y="1"/>
                    <a:pt x="1" y="8204"/>
                    <a:pt x="1" y="18336"/>
                  </a:cubicBezTo>
                  <a:cubicBezTo>
                    <a:pt x="1" y="28469"/>
                    <a:pt x="8204" y="36672"/>
                    <a:pt x="18336" y="36672"/>
                  </a:cubicBezTo>
                  <a:cubicBezTo>
                    <a:pt x="28469" y="36672"/>
                    <a:pt x="36672" y="28469"/>
                    <a:pt x="36672" y="18336"/>
                  </a:cubicBezTo>
                  <a:cubicBezTo>
                    <a:pt x="36672" y="8204"/>
                    <a:pt x="28469" y="1"/>
                    <a:pt x="18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-1152850" y="1977300"/>
              <a:ext cx="373250" cy="369425"/>
            </a:xfrm>
            <a:custGeom>
              <a:avLst/>
              <a:gdLst/>
              <a:ahLst/>
              <a:cxnLst/>
              <a:rect l="l" t="t" r="r" b="b"/>
              <a:pathLst>
                <a:path w="14930" h="14777" extrusionOk="0">
                  <a:moveTo>
                    <a:pt x="273" y="1"/>
                  </a:moveTo>
                  <a:cubicBezTo>
                    <a:pt x="130" y="1"/>
                    <a:pt x="0" y="187"/>
                    <a:pt x="120" y="316"/>
                  </a:cubicBezTo>
                  <a:lnTo>
                    <a:pt x="2942" y="3126"/>
                  </a:lnTo>
                  <a:lnTo>
                    <a:pt x="5752" y="5936"/>
                  </a:lnTo>
                  <a:lnTo>
                    <a:pt x="8562" y="8758"/>
                  </a:lnTo>
                  <a:lnTo>
                    <a:pt x="11372" y="11568"/>
                  </a:lnTo>
                  <a:lnTo>
                    <a:pt x="14170" y="14366"/>
                  </a:lnTo>
                  <a:lnTo>
                    <a:pt x="14527" y="14723"/>
                  </a:lnTo>
                  <a:cubicBezTo>
                    <a:pt x="14564" y="14760"/>
                    <a:pt x="14607" y="14776"/>
                    <a:pt x="14649" y="14776"/>
                  </a:cubicBezTo>
                  <a:cubicBezTo>
                    <a:pt x="14794" y="14776"/>
                    <a:pt x="14930" y="14587"/>
                    <a:pt x="14801" y="14449"/>
                  </a:cubicBezTo>
                  <a:lnTo>
                    <a:pt x="11991" y="11639"/>
                  </a:lnTo>
                  <a:lnTo>
                    <a:pt x="9169" y="8829"/>
                  </a:lnTo>
                  <a:lnTo>
                    <a:pt x="6359" y="6019"/>
                  </a:lnTo>
                  <a:lnTo>
                    <a:pt x="3549" y="3198"/>
                  </a:lnTo>
                  <a:lnTo>
                    <a:pt x="751" y="400"/>
                  </a:lnTo>
                  <a:lnTo>
                    <a:pt x="394" y="54"/>
                  </a:lnTo>
                  <a:cubicBezTo>
                    <a:pt x="356" y="17"/>
                    <a:pt x="314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-1161475" y="1859600"/>
              <a:ext cx="501250" cy="497225"/>
            </a:xfrm>
            <a:custGeom>
              <a:avLst/>
              <a:gdLst/>
              <a:ahLst/>
              <a:cxnLst/>
              <a:rect l="l" t="t" r="r" b="b"/>
              <a:pathLst>
                <a:path w="20050" h="19889" extrusionOk="0">
                  <a:moveTo>
                    <a:pt x="274" y="0"/>
                  </a:moveTo>
                  <a:cubicBezTo>
                    <a:pt x="127" y="0"/>
                    <a:pt x="1" y="190"/>
                    <a:pt x="132" y="321"/>
                  </a:cubicBezTo>
                  <a:cubicBezTo>
                    <a:pt x="1394" y="1583"/>
                    <a:pt x="2668" y="2845"/>
                    <a:pt x="3942" y="4131"/>
                  </a:cubicBezTo>
                  <a:cubicBezTo>
                    <a:pt x="5204" y="5417"/>
                    <a:pt x="6478" y="6667"/>
                    <a:pt x="7752" y="7941"/>
                  </a:cubicBezTo>
                  <a:cubicBezTo>
                    <a:pt x="9014" y="9203"/>
                    <a:pt x="10300" y="10477"/>
                    <a:pt x="11562" y="11751"/>
                  </a:cubicBezTo>
                  <a:cubicBezTo>
                    <a:pt x="12824" y="13013"/>
                    <a:pt x="14110" y="14287"/>
                    <a:pt x="15372" y="15561"/>
                  </a:cubicBezTo>
                  <a:cubicBezTo>
                    <a:pt x="16634" y="16847"/>
                    <a:pt x="17920" y="18097"/>
                    <a:pt x="19182" y="19371"/>
                  </a:cubicBezTo>
                  <a:cubicBezTo>
                    <a:pt x="19348" y="19526"/>
                    <a:pt x="19491" y="19681"/>
                    <a:pt x="19658" y="19836"/>
                  </a:cubicBezTo>
                  <a:cubicBezTo>
                    <a:pt x="19695" y="19873"/>
                    <a:pt x="19738" y="19889"/>
                    <a:pt x="19779" y="19889"/>
                  </a:cubicBezTo>
                  <a:cubicBezTo>
                    <a:pt x="19921" y="19889"/>
                    <a:pt x="20049" y="19700"/>
                    <a:pt x="19920" y="19562"/>
                  </a:cubicBezTo>
                  <a:cubicBezTo>
                    <a:pt x="18658" y="18300"/>
                    <a:pt x="17384" y="17038"/>
                    <a:pt x="16110" y="15752"/>
                  </a:cubicBezTo>
                  <a:cubicBezTo>
                    <a:pt x="14848" y="14478"/>
                    <a:pt x="13574" y="13228"/>
                    <a:pt x="12300" y="11942"/>
                  </a:cubicBezTo>
                  <a:cubicBezTo>
                    <a:pt x="11038" y="10680"/>
                    <a:pt x="9764" y="9418"/>
                    <a:pt x="8490" y="8132"/>
                  </a:cubicBezTo>
                  <a:cubicBezTo>
                    <a:pt x="7228" y="6858"/>
                    <a:pt x="5942" y="5608"/>
                    <a:pt x="4680" y="4322"/>
                  </a:cubicBezTo>
                  <a:cubicBezTo>
                    <a:pt x="3418" y="3060"/>
                    <a:pt x="2132" y="1798"/>
                    <a:pt x="870" y="512"/>
                  </a:cubicBezTo>
                  <a:cubicBezTo>
                    <a:pt x="703" y="369"/>
                    <a:pt x="560" y="202"/>
                    <a:pt x="394" y="48"/>
                  </a:cubicBezTo>
                  <a:cubicBezTo>
                    <a:pt x="356" y="14"/>
                    <a:pt x="314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-1145450" y="1767025"/>
              <a:ext cx="577200" cy="573450"/>
            </a:xfrm>
            <a:custGeom>
              <a:avLst/>
              <a:gdLst/>
              <a:ahLst/>
              <a:cxnLst/>
              <a:rect l="l" t="t" r="r" b="b"/>
              <a:pathLst>
                <a:path w="23088" h="22938" extrusionOk="0">
                  <a:moveTo>
                    <a:pt x="281" y="1"/>
                  </a:moveTo>
                  <a:cubicBezTo>
                    <a:pt x="136" y="1"/>
                    <a:pt x="0" y="190"/>
                    <a:pt x="122" y="322"/>
                  </a:cubicBezTo>
                  <a:lnTo>
                    <a:pt x="4527" y="4727"/>
                  </a:lnTo>
                  <a:lnTo>
                    <a:pt x="8944" y="9132"/>
                  </a:lnTo>
                  <a:lnTo>
                    <a:pt x="13350" y="13537"/>
                  </a:lnTo>
                  <a:lnTo>
                    <a:pt x="17755" y="17943"/>
                  </a:lnTo>
                  <a:lnTo>
                    <a:pt x="22160" y="22348"/>
                  </a:lnTo>
                  <a:lnTo>
                    <a:pt x="22696" y="22884"/>
                  </a:lnTo>
                  <a:cubicBezTo>
                    <a:pt x="22731" y="22921"/>
                    <a:pt x="22772" y="22937"/>
                    <a:pt x="22812" y="22937"/>
                  </a:cubicBezTo>
                  <a:cubicBezTo>
                    <a:pt x="22952" y="22937"/>
                    <a:pt x="23087" y="22748"/>
                    <a:pt x="22958" y="22610"/>
                  </a:cubicBezTo>
                  <a:lnTo>
                    <a:pt x="18553" y="18205"/>
                  </a:lnTo>
                  <a:lnTo>
                    <a:pt x="14147" y="13799"/>
                  </a:lnTo>
                  <a:lnTo>
                    <a:pt x="9742" y="9394"/>
                  </a:lnTo>
                  <a:lnTo>
                    <a:pt x="5337" y="4989"/>
                  </a:lnTo>
                  <a:lnTo>
                    <a:pt x="931" y="583"/>
                  </a:lnTo>
                  <a:lnTo>
                    <a:pt x="396" y="48"/>
                  </a:lnTo>
                  <a:cubicBezTo>
                    <a:pt x="360" y="15"/>
                    <a:pt x="32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-1115675" y="1687725"/>
              <a:ext cx="626900" cy="621475"/>
            </a:xfrm>
            <a:custGeom>
              <a:avLst/>
              <a:gdLst/>
              <a:ahLst/>
              <a:cxnLst/>
              <a:rect l="l" t="t" r="r" b="b"/>
              <a:pathLst>
                <a:path w="25076" h="24859" extrusionOk="0">
                  <a:moveTo>
                    <a:pt x="277" y="1"/>
                  </a:moveTo>
                  <a:cubicBezTo>
                    <a:pt x="134" y="1"/>
                    <a:pt x="1" y="196"/>
                    <a:pt x="121" y="326"/>
                  </a:cubicBezTo>
                  <a:cubicBezTo>
                    <a:pt x="1717" y="1910"/>
                    <a:pt x="3312" y="3505"/>
                    <a:pt x="4920" y="5101"/>
                  </a:cubicBezTo>
                  <a:cubicBezTo>
                    <a:pt x="6515" y="6696"/>
                    <a:pt x="8099" y="8280"/>
                    <a:pt x="9706" y="9875"/>
                  </a:cubicBezTo>
                  <a:cubicBezTo>
                    <a:pt x="11313" y="11471"/>
                    <a:pt x="12897" y="13066"/>
                    <a:pt x="14504" y="14650"/>
                  </a:cubicBezTo>
                  <a:cubicBezTo>
                    <a:pt x="16100" y="16245"/>
                    <a:pt x="17683" y="17841"/>
                    <a:pt x="19291" y="19436"/>
                  </a:cubicBezTo>
                  <a:cubicBezTo>
                    <a:pt x="20898" y="21019"/>
                    <a:pt x="22481" y="22615"/>
                    <a:pt x="24089" y="24210"/>
                  </a:cubicBezTo>
                  <a:lnTo>
                    <a:pt x="24684" y="24806"/>
                  </a:lnTo>
                  <a:cubicBezTo>
                    <a:pt x="24721" y="24843"/>
                    <a:pt x="24764" y="24859"/>
                    <a:pt x="24805" y="24859"/>
                  </a:cubicBezTo>
                  <a:cubicBezTo>
                    <a:pt x="24947" y="24859"/>
                    <a:pt x="25075" y="24670"/>
                    <a:pt x="24946" y="24532"/>
                  </a:cubicBezTo>
                  <a:cubicBezTo>
                    <a:pt x="23362" y="22948"/>
                    <a:pt x="21767" y="21353"/>
                    <a:pt x="20160" y="19757"/>
                  </a:cubicBezTo>
                  <a:cubicBezTo>
                    <a:pt x="18564" y="18162"/>
                    <a:pt x="16969" y="16578"/>
                    <a:pt x="15361" y="14983"/>
                  </a:cubicBezTo>
                  <a:cubicBezTo>
                    <a:pt x="13778" y="13388"/>
                    <a:pt x="12182" y="11792"/>
                    <a:pt x="10575" y="10209"/>
                  </a:cubicBezTo>
                  <a:cubicBezTo>
                    <a:pt x="8980" y="8613"/>
                    <a:pt x="7384" y="7018"/>
                    <a:pt x="5777" y="5422"/>
                  </a:cubicBezTo>
                  <a:cubicBezTo>
                    <a:pt x="4170" y="3827"/>
                    <a:pt x="2598" y="2243"/>
                    <a:pt x="991" y="648"/>
                  </a:cubicBezTo>
                  <a:lnTo>
                    <a:pt x="395" y="53"/>
                  </a:lnTo>
                  <a:cubicBezTo>
                    <a:pt x="359" y="16"/>
                    <a:pt x="318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-1076225" y="1618625"/>
              <a:ext cx="655575" cy="649550"/>
            </a:xfrm>
            <a:custGeom>
              <a:avLst/>
              <a:gdLst/>
              <a:ahLst/>
              <a:cxnLst/>
              <a:rect l="l" t="t" r="r" b="b"/>
              <a:pathLst>
                <a:path w="26223" h="25982" extrusionOk="0">
                  <a:moveTo>
                    <a:pt x="284" y="1"/>
                  </a:moveTo>
                  <a:cubicBezTo>
                    <a:pt x="134" y="1"/>
                    <a:pt x="1" y="187"/>
                    <a:pt x="139" y="316"/>
                  </a:cubicBezTo>
                  <a:cubicBezTo>
                    <a:pt x="1806" y="1983"/>
                    <a:pt x="3473" y="3650"/>
                    <a:pt x="5151" y="5317"/>
                  </a:cubicBezTo>
                  <a:cubicBezTo>
                    <a:pt x="6818" y="6984"/>
                    <a:pt x="8485" y="8651"/>
                    <a:pt x="10176" y="10318"/>
                  </a:cubicBezTo>
                  <a:cubicBezTo>
                    <a:pt x="11855" y="11984"/>
                    <a:pt x="13510" y="13651"/>
                    <a:pt x="15188" y="15318"/>
                  </a:cubicBezTo>
                  <a:cubicBezTo>
                    <a:pt x="16855" y="16985"/>
                    <a:pt x="18522" y="18652"/>
                    <a:pt x="20201" y="20319"/>
                  </a:cubicBezTo>
                  <a:cubicBezTo>
                    <a:pt x="21868" y="21986"/>
                    <a:pt x="23535" y="23653"/>
                    <a:pt x="25213" y="25319"/>
                  </a:cubicBezTo>
                  <a:lnTo>
                    <a:pt x="25833" y="25927"/>
                  </a:lnTo>
                  <a:cubicBezTo>
                    <a:pt x="25868" y="25965"/>
                    <a:pt x="25911" y="25981"/>
                    <a:pt x="25952" y="25981"/>
                  </a:cubicBezTo>
                  <a:cubicBezTo>
                    <a:pt x="26090" y="25981"/>
                    <a:pt x="26223" y="25802"/>
                    <a:pt x="26095" y="25665"/>
                  </a:cubicBezTo>
                  <a:cubicBezTo>
                    <a:pt x="24428" y="23998"/>
                    <a:pt x="22761" y="22331"/>
                    <a:pt x="21082" y="20664"/>
                  </a:cubicBezTo>
                  <a:cubicBezTo>
                    <a:pt x="19403" y="18997"/>
                    <a:pt x="17748" y="17330"/>
                    <a:pt x="16069" y="15663"/>
                  </a:cubicBezTo>
                  <a:cubicBezTo>
                    <a:pt x="14379" y="13997"/>
                    <a:pt x="12736" y="12330"/>
                    <a:pt x="11045" y="10663"/>
                  </a:cubicBezTo>
                  <a:cubicBezTo>
                    <a:pt x="9378" y="8996"/>
                    <a:pt x="7711" y="7329"/>
                    <a:pt x="6032" y="5662"/>
                  </a:cubicBezTo>
                  <a:cubicBezTo>
                    <a:pt x="4366" y="3995"/>
                    <a:pt x="2699" y="2328"/>
                    <a:pt x="1020" y="662"/>
                  </a:cubicBezTo>
                  <a:lnTo>
                    <a:pt x="413" y="54"/>
                  </a:lnTo>
                  <a:cubicBezTo>
                    <a:pt x="372" y="17"/>
                    <a:pt x="32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-1025725" y="1560125"/>
              <a:ext cx="663175" cy="659375"/>
            </a:xfrm>
            <a:custGeom>
              <a:avLst/>
              <a:gdLst/>
              <a:ahLst/>
              <a:cxnLst/>
              <a:rect l="l" t="t" r="r" b="b"/>
              <a:pathLst>
                <a:path w="26527" h="26375" extrusionOk="0">
                  <a:moveTo>
                    <a:pt x="270" y="0"/>
                  </a:moveTo>
                  <a:cubicBezTo>
                    <a:pt x="125" y="0"/>
                    <a:pt x="1" y="183"/>
                    <a:pt x="131" y="323"/>
                  </a:cubicBezTo>
                  <a:lnTo>
                    <a:pt x="5203" y="5395"/>
                  </a:lnTo>
                  <a:lnTo>
                    <a:pt x="10287" y="10467"/>
                  </a:lnTo>
                  <a:lnTo>
                    <a:pt x="15359" y="15551"/>
                  </a:lnTo>
                  <a:lnTo>
                    <a:pt x="20431" y="20623"/>
                  </a:lnTo>
                  <a:lnTo>
                    <a:pt x="25503" y="25695"/>
                  </a:lnTo>
                  <a:lnTo>
                    <a:pt x="26134" y="26326"/>
                  </a:lnTo>
                  <a:cubicBezTo>
                    <a:pt x="26168" y="26360"/>
                    <a:pt x="26208" y="26374"/>
                    <a:pt x="26248" y="26374"/>
                  </a:cubicBezTo>
                  <a:cubicBezTo>
                    <a:pt x="26388" y="26374"/>
                    <a:pt x="26526" y="26191"/>
                    <a:pt x="26396" y="26052"/>
                  </a:cubicBezTo>
                  <a:lnTo>
                    <a:pt x="21324" y="20980"/>
                  </a:lnTo>
                  <a:lnTo>
                    <a:pt x="16252" y="15908"/>
                  </a:lnTo>
                  <a:lnTo>
                    <a:pt x="11180" y="10824"/>
                  </a:lnTo>
                  <a:lnTo>
                    <a:pt x="6096" y="5752"/>
                  </a:lnTo>
                  <a:lnTo>
                    <a:pt x="1024" y="680"/>
                  </a:lnTo>
                  <a:lnTo>
                    <a:pt x="393" y="49"/>
                  </a:lnTo>
                  <a:cubicBezTo>
                    <a:pt x="354" y="15"/>
                    <a:pt x="311" y="0"/>
                    <a:pt x="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-965000" y="1511825"/>
              <a:ext cx="651500" cy="647700"/>
            </a:xfrm>
            <a:custGeom>
              <a:avLst/>
              <a:gdLst/>
              <a:ahLst/>
              <a:cxnLst/>
              <a:rect l="l" t="t" r="r" b="b"/>
              <a:pathLst>
                <a:path w="26060" h="25908" extrusionOk="0">
                  <a:moveTo>
                    <a:pt x="275" y="0"/>
                  </a:moveTo>
                  <a:cubicBezTo>
                    <a:pt x="132" y="0"/>
                    <a:pt x="1" y="193"/>
                    <a:pt x="131" y="314"/>
                  </a:cubicBezTo>
                  <a:lnTo>
                    <a:pt x="5108" y="5303"/>
                  </a:lnTo>
                  <a:lnTo>
                    <a:pt x="10096" y="10291"/>
                  </a:lnTo>
                  <a:lnTo>
                    <a:pt x="15085" y="15268"/>
                  </a:lnTo>
                  <a:lnTo>
                    <a:pt x="20074" y="20257"/>
                  </a:lnTo>
                  <a:lnTo>
                    <a:pt x="25051" y="25246"/>
                  </a:lnTo>
                  <a:cubicBezTo>
                    <a:pt x="25265" y="25448"/>
                    <a:pt x="25479" y="25650"/>
                    <a:pt x="25670" y="25853"/>
                  </a:cubicBezTo>
                  <a:cubicBezTo>
                    <a:pt x="25706" y="25891"/>
                    <a:pt x="25748" y="25908"/>
                    <a:pt x="25789" y="25908"/>
                  </a:cubicBezTo>
                  <a:cubicBezTo>
                    <a:pt x="25928" y="25908"/>
                    <a:pt x="26060" y="25728"/>
                    <a:pt x="25932" y="25591"/>
                  </a:cubicBezTo>
                  <a:lnTo>
                    <a:pt x="20943" y="20602"/>
                  </a:lnTo>
                  <a:lnTo>
                    <a:pt x="15966" y="15613"/>
                  </a:lnTo>
                  <a:lnTo>
                    <a:pt x="10978" y="10637"/>
                  </a:lnTo>
                  <a:lnTo>
                    <a:pt x="5989" y="5648"/>
                  </a:lnTo>
                  <a:lnTo>
                    <a:pt x="1000" y="659"/>
                  </a:lnTo>
                  <a:cubicBezTo>
                    <a:pt x="798" y="457"/>
                    <a:pt x="583" y="254"/>
                    <a:pt x="393" y="52"/>
                  </a:cubicBezTo>
                  <a:cubicBezTo>
                    <a:pt x="356" y="15"/>
                    <a:pt x="315" y="0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-895950" y="1471925"/>
              <a:ext cx="621175" cy="617325"/>
            </a:xfrm>
            <a:custGeom>
              <a:avLst/>
              <a:gdLst/>
              <a:ahLst/>
              <a:cxnLst/>
              <a:rect l="l" t="t" r="r" b="b"/>
              <a:pathLst>
                <a:path w="24847" h="24693" extrusionOk="0">
                  <a:moveTo>
                    <a:pt x="286" y="1"/>
                  </a:moveTo>
                  <a:cubicBezTo>
                    <a:pt x="139" y="1"/>
                    <a:pt x="1" y="196"/>
                    <a:pt x="131" y="326"/>
                  </a:cubicBezTo>
                  <a:lnTo>
                    <a:pt x="4882" y="5065"/>
                  </a:lnTo>
                  <a:lnTo>
                    <a:pt x="9632" y="9816"/>
                  </a:lnTo>
                  <a:lnTo>
                    <a:pt x="14371" y="14566"/>
                  </a:lnTo>
                  <a:lnTo>
                    <a:pt x="19122" y="19305"/>
                  </a:lnTo>
                  <a:lnTo>
                    <a:pt x="23872" y="24056"/>
                  </a:lnTo>
                  <a:lnTo>
                    <a:pt x="24456" y="24639"/>
                  </a:lnTo>
                  <a:cubicBezTo>
                    <a:pt x="24493" y="24676"/>
                    <a:pt x="24535" y="24692"/>
                    <a:pt x="24576" y="24692"/>
                  </a:cubicBezTo>
                  <a:cubicBezTo>
                    <a:pt x="24718" y="24692"/>
                    <a:pt x="24847" y="24504"/>
                    <a:pt x="24718" y="24365"/>
                  </a:cubicBezTo>
                  <a:lnTo>
                    <a:pt x="19979" y="19626"/>
                  </a:lnTo>
                  <a:lnTo>
                    <a:pt x="15228" y="14876"/>
                  </a:lnTo>
                  <a:lnTo>
                    <a:pt x="10478" y="10125"/>
                  </a:lnTo>
                  <a:lnTo>
                    <a:pt x="5727" y="5375"/>
                  </a:lnTo>
                  <a:lnTo>
                    <a:pt x="988" y="636"/>
                  </a:lnTo>
                  <a:lnTo>
                    <a:pt x="405" y="53"/>
                  </a:lnTo>
                  <a:cubicBezTo>
                    <a:pt x="368" y="16"/>
                    <a:pt x="327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-815800" y="1443350"/>
              <a:ext cx="571950" cy="565875"/>
            </a:xfrm>
            <a:custGeom>
              <a:avLst/>
              <a:gdLst/>
              <a:ahLst/>
              <a:cxnLst/>
              <a:rect l="l" t="t" r="r" b="b"/>
              <a:pathLst>
                <a:path w="22878" h="22635" extrusionOk="0">
                  <a:moveTo>
                    <a:pt x="288" y="1"/>
                  </a:moveTo>
                  <a:cubicBezTo>
                    <a:pt x="137" y="1"/>
                    <a:pt x="1" y="194"/>
                    <a:pt x="140" y="315"/>
                  </a:cubicBezTo>
                  <a:cubicBezTo>
                    <a:pt x="1604" y="1767"/>
                    <a:pt x="3045" y="3220"/>
                    <a:pt x="4498" y="4660"/>
                  </a:cubicBezTo>
                  <a:cubicBezTo>
                    <a:pt x="5962" y="6101"/>
                    <a:pt x="7403" y="7565"/>
                    <a:pt x="8867" y="9006"/>
                  </a:cubicBezTo>
                  <a:cubicBezTo>
                    <a:pt x="10320" y="10447"/>
                    <a:pt x="11760" y="11911"/>
                    <a:pt x="13225" y="13352"/>
                  </a:cubicBezTo>
                  <a:cubicBezTo>
                    <a:pt x="14689" y="14793"/>
                    <a:pt x="16130" y="16257"/>
                    <a:pt x="17583" y="17698"/>
                  </a:cubicBezTo>
                  <a:cubicBezTo>
                    <a:pt x="19047" y="19138"/>
                    <a:pt x="20488" y="20603"/>
                    <a:pt x="21952" y="22043"/>
                  </a:cubicBezTo>
                  <a:lnTo>
                    <a:pt x="22488" y="22579"/>
                  </a:lnTo>
                  <a:cubicBezTo>
                    <a:pt x="22524" y="22618"/>
                    <a:pt x="22566" y="22634"/>
                    <a:pt x="22607" y="22634"/>
                  </a:cubicBezTo>
                  <a:cubicBezTo>
                    <a:pt x="22746" y="22634"/>
                    <a:pt x="22878" y="22455"/>
                    <a:pt x="22750" y="22317"/>
                  </a:cubicBezTo>
                  <a:cubicBezTo>
                    <a:pt x="21297" y="20865"/>
                    <a:pt x="19845" y="19412"/>
                    <a:pt x="18392" y="17971"/>
                  </a:cubicBezTo>
                  <a:cubicBezTo>
                    <a:pt x="16928" y="16519"/>
                    <a:pt x="15487" y="15066"/>
                    <a:pt x="14034" y="13626"/>
                  </a:cubicBezTo>
                  <a:cubicBezTo>
                    <a:pt x="12570" y="12185"/>
                    <a:pt x="11129" y="10721"/>
                    <a:pt x="9665" y="9280"/>
                  </a:cubicBezTo>
                  <a:cubicBezTo>
                    <a:pt x="8212" y="7839"/>
                    <a:pt x="6760" y="6375"/>
                    <a:pt x="5307" y="4934"/>
                  </a:cubicBezTo>
                  <a:cubicBezTo>
                    <a:pt x="3855" y="3494"/>
                    <a:pt x="2402" y="2029"/>
                    <a:pt x="949" y="588"/>
                  </a:cubicBezTo>
                  <a:lnTo>
                    <a:pt x="414" y="53"/>
                  </a:lnTo>
                  <a:cubicBezTo>
                    <a:pt x="374" y="16"/>
                    <a:pt x="331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-719775" y="1429950"/>
              <a:ext cx="487850" cy="484025"/>
            </a:xfrm>
            <a:custGeom>
              <a:avLst/>
              <a:gdLst/>
              <a:ahLst/>
              <a:cxnLst/>
              <a:rect l="l" t="t" r="r" b="b"/>
              <a:pathLst>
                <a:path w="19514" h="19361" extrusionOk="0">
                  <a:moveTo>
                    <a:pt x="271" y="1"/>
                  </a:moveTo>
                  <a:cubicBezTo>
                    <a:pt x="126" y="1"/>
                    <a:pt x="0" y="194"/>
                    <a:pt x="121" y="315"/>
                  </a:cubicBezTo>
                  <a:lnTo>
                    <a:pt x="3836" y="4030"/>
                  </a:lnTo>
                  <a:lnTo>
                    <a:pt x="7538" y="7732"/>
                  </a:lnTo>
                  <a:lnTo>
                    <a:pt x="11241" y="11435"/>
                  </a:lnTo>
                  <a:lnTo>
                    <a:pt x="14944" y="15138"/>
                  </a:lnTo>
                  <a:lnTo>
                    <a:pt x="18659" y="18841"/>
                  </a:lnTo>
                  <a:lnTo>
                    <a:pt x="19111" y="19305"/>
                  </a:lnTo>
                  <a:cubicBezTo>
                    <a:pt x="19150" y="19344"/>
                    <a:pt x="19194" y="19360"/>
                    <a:pt x="19237" y="19360"/>
                  </a:cubicBezTo>
                  <a:cubicBezTo>
                    <a:pt x="19381" y="19360"/>
                    <a:pt x="19513" y="19181"/>
                    <a:pt x="19385" y="19043"/>
                  </a:cubicBezTo>
                  <a:lnTo>
                    <a:pt x="15682" y="15340"/>
                  </a:lnTo>
                  <a:lnTo>
                    <a:pt x="11967" y="11626"/>
                  </a:lnTo>
                  <a:lnTo>
                    <a:pt x="8265" y="7923"/>
                  </a:lnTo>
                  <a:lnTo>
                    <a:pt x="4562" y="4220"/>
                  </a:lnTo>
                  <a:lnTo>
                    <a:pt x="859" y="505"/>
                  </a:lnTo>
                  <a:lnTo>
                    <a:pt x="395" y="53"/>
                  </a:lnTo>
                  <a:cubicBezTo>
                    <a:pt x="355" y="16"/>
                    <a:pt x="313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-719150" y="1430075"/>
              <a:ext cx="11925" cy="9250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9" y="0"/>
                  </a:moveTo>
                  <a:cubicBezTo>
                    <a:pt x="1" y="0"/>
                    <a:pt x="1" y="369"/>
                    <a:pt x="239" y="369"/>
                  </a:cubicBezTo>
                  <a:cubicBezTo>
                    <a:pt x="477" y="369"/>
                    <a:pt x="477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-599100" y="1441875"/>
              <a:ext cx="355250" cy="351250"/>
            </a:xfrm>
            <a:custGeom>
              <a:avLst/>
              <a:gdLst/>
              <a:ahLst/>
              <a:cxnLst/>
              <a:rect l="l" t="t" r="r" b="b"/>
              <a:pathLst>
                <a:path w="14210" h="14050" extrusionOk="0">
                  <a:moveTo>
                    <a:pt x="277" y="0"/>
                  </a:moveTo>
                  <a:cubicBezTo>
                    <a:pt x="129" y="0"/>
                    <a:pt x="0" y="193"/>
                    <a:pt x="140" y="314"/>
                  </a:cubicBezTo>
                  <a:lnTo>
                    <a:pt x="2795" y="2981"/>
                  </a:lnTo>
                  <a:lnTo>
                    <a:pt x="5474" y="5660"/>
                  </a:lnTo>
                  <a:lnTo>
                    <a:pt x="8141" y="8327"/>
                  </a:lnTo>
                  <a:lnTo>
                    <a:pt x="10808" y="10994"/>
                  </a:lnTo>
                  <a:lnTo>
                    <a:pt x="13487" y="13673"/>
                  </a:lnTo>
                  <a:lnTo>
                    <a:pt x="13820" y="13994"/>
                  </a:lnTo>
                  <a:cubicBezTo>
                    <a:pt x="13856" y="14033"/>
                    <a:pt x="13898" y="14049"/>
                    <a:pt x="13939" y="14049"/>
                  </a:cubicBezTo>
                  <a:cubicBezTo>
                    <a:pt x="14078" y="14049"/>
                    <a:pt x="14210" y="13870"/>
                    <a:pt x="14082" y="13732"/>
                  </a:cubicBezTo>
                  <a:lnTo>
                    <a:pt x="11415" y="11065"/>
                  </a:lnTo>
                  <a:lnTo>
                    <a:pt x="8736" y="8386"/>
                  </a:lnTo>
                  <a:lnTo>
                    <a:pt x="6069" y="5719"/>
                  </a:lnTo>
                  <a:lnTo>
                    <a:pt x="3414" y="3052"/>
                  </a:lnTo>
                  <a:lnTo>
                    <a:pt x="735" y="374"/>
                  </a:lnTo>
                  <a:lnTo>
                    <a:pt x="402" y="52"/>
                  </a:lnTo>
                  <a:cubicBezTo>
                    <a:pt x="362" y="15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-1057275" y="1838725"/>
              <a:ext cx="163125" cy="142950"/>
            </a:xfrm>
            <a:custGeom>
              <a:avLst/>
              <a:gdLst/>
              <a:ahLst/>
              <a:cxnLst/>
              <a:rect l="l" t="t" r="r" b="b"/>
              <a:pathLst>
                <a:path w="6525" h="5718" extrusionOk="0">
                  <a:moveTo>
                    <a:pt x="3265" y="0"/>
                  </a:moveTo>
                  <a:cubicBezTo>
                    <a:pt x="2272" y="0"/>
                    <a:pt x="1305" y="520"/>
                    <a:pt x="774" y="1454"/>
                  </a:cubicBezTo>
                  <a:cubicBezTo>
                    <a:pt x="0" y="2823"/>
                    <a:pt x="488" y="4573"/>
                    <a:pt x="1857" y="5347"/>
                  </a:cubicBezTo>
                  <a:cubicBezTo>
                    <a:pt x="2301" y="5598"/>
                    <a:pt x="2785" y="5718"/>
                    <a:pt x="3262" y="5718"/>
                  </a:cubicBezTo>
                  <a:cubicBezTo>
                    <a:pt x="4258" y="5718"/>
                    <a:pt x="5228" y="5197"/>
                    <a:pt x="5751" y="4264"/>
                  </a:cubicBezTo>
                  <a:cubicBezTo>
                    <a:pt x="6525" y="2895"/>
                    <a:pt x="6048" y="1144"/>
                    <a:pt x="4667" y="371"/>
                  </a:cubicBezTo>
                  <a:cubicBezTo>
                    <a:pt x="4224" y="120"/>
                    <a:pt x="3741" y="0"/>
                    <a:pt x="3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-1017025" y="1886050"/>
              <a:ext cx="57625" cy="53500"/>
            </a:xfrm>
            <a:custGeom>
              <a:avLst/>
              <a:gdLst/>
              <a:ahLst/>
              <a:cxnLst/>
              <a:rect l="l" t="t" r="r" b="b"/>
              <a:pathLst>
                <a:path w="2305" h="2140" extrusionOk="0">
                  <a:moveTo>
                    <a:pt x="278" y="1"/>
                  </a:moveTo>
                  <a:cubicBezTo>
                    <a:pt x="130" y="1"/>
                    <a:pt x="1" y="184"/>
                    <a:pt x="140" y="323"/>
                  </a:cubicBezTo>
                  <a:lnTo>
                    <a:pt x="1914" y="2085"/>
                  </a:lnTo>
                  <a:cubicBezTo>
                    <a:pt x="1953" y="2124"/>
                    <a:pt x="1996" y="2140"/>
                    <a:pt x="2039" y="2140"/>
                  </a:cubicBezTo>
                  <a:cubicBezTo>
                    <a:pt x="2179" y="2140"/>
                    <a:pt x="2304" y="1960"/>
                    <a:pt x="2176" y="1823"/>
                  </a:cubicBezTo>
                  <a:lnTo>
                    <a:pt x="402" y="49"/>
                  </a:lnTo>
                  <a:cubicBezTo>
                    <a:pt x="363" y="15"/>
                    <a:pt x="320" y="1"/>
                    <a:pt x="27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-1017050" y="1886050"/>
              <a:ext cx="57400" cy="53475"/>
            </a:xfrm>
            <a:custGeom>
              <a:avLst/>
              <a:gdLst/>
              <a:ahLst/>
              <a:cxnLst/>
              <a:rect l="l" t="t" r="r" b="b"/>
              <a:pathLst>
                <a:path w="2296" h="2139" extrusionOk="0">
                  <a:moveTo>
                    <a:pt x="2020" y="1"/>
                  </a:moveTo>
                  <a:cubicBezTo>
                    <a:pt x="1978" y="1"/>
                    <a:pt x="1933" y="15"/>
                    <a:pt x="1891" y="49"/>
                  </a:cubicBezTo>
                  <a:lnTo>
                    <a:pt x="129" y="1823"/>
                  </a:lnTo>
                  <a:cubicBezTo>
                    <a:pt x="0" y="1952"/>
                    <a:pt x="121" y="2139"/>
                    <a:pt x="265" y="2139"/>
                  </a:cubicBezTo>
                  <a:cubicBezTo>
                    <a:pt x="307" y="2139"/>
                    <a:pt x="351" y="2123"/>
                    <a:pt x="391" y="2085"/>
                  </a:cubicBezTo>
                  <a:lnTo>
                    <a:pt x="2165" y="323"/>
                  </a:lnTo>
                  <a:cubicBezTo>
                    <a:pt x="2295" y="184"/>
                    <a:pt x="2172" y="1"/>
                    <a:pt x="202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-492625" y="1838775"/>
              <a:ext cx="158975" cy="142850"/>
            </a:xfrm>
            <a:custGeom>
              <a:avLst/>
              <a:gdLst/>
              <a:ahLst/>
              <a:cxnLst/>
              <a:rect l="l" t="t" r="r" b="b"/>
              <a:pathLst>
                <a:path w="6359" h="5714" extrusionOk="0">
                  <a:moveTo>
                    <a:pt x="3186" y="0"/>
                  </a:moveTo>
                  <a:cubicBezTo>
                    <a:pt x="2503" y="0"/>
                    <a:pt x="1819" y="243"/>
                    <a:pt x="1274" y="738"/>
                  </a:cubicBezTo>
                  <a:cubicBezTo>
                    <a:pt x="95" y="1785"/>
                    <a:pt x="0" y="3595"/>
                    <a:pt x="1060" y="4774"/>
                  </a:cubicBezTo>
                  <a:cubicBezTo>
                    <a:pt x="1625" y="5396"/>
                    <a:pt x="2404" y="5714"/>
                    <a:pt x="3184" y="5714"/>
                  </a:cubicBezTo>
                  <a:cubicBezTo>
                    <a:pt x="3867" y="5714"/>
                    <a:pt x="4552" y="5471"/>
                    <a:pt x="5096" y="4976"/>
                  </a:cubicBezTo>
                  <a:cubicBezTo>
                    <a:pt x="6275" y="3917"/>
                    <a:pt x="6358" y="2119"/>
                    <a:pt x="5310" y="940"/>
                  </a:cubicBezTo>
                  <a:cubicBezTo>
                    <a:pt x="4745" y="318"/>
                    <a:pt x="3967" y="0"/>
                    <a:pt x="3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-428900" y="1886050"/>
              <a:ext cx="57425" cy="53475"/>
            </a:xfrm>
            <a:custGeom>
              <a:avLst/>
              <a:gdLst/>
              <a:ahLst/>
              <a:cxnLst/>
              <a:rect l="l" t="t" r="r" b="b"/>
              <a:pathLst>
                <a:path w="2297" h="2139" extrusionOk="0">
                  <a:moveTo>
                    <a:pt x="2027" y="1"/>
                  </a:moveTo>
                  <a:cubicBezTo>
                    <a:pt x="1986" y="1"/>
                    <a:pt x="1943" y="15"/>
                    <a:pt x="1904" y="49"/>
                  </a:cubicBezTo>
                  <a:lnTo>
                    <a:pt x="130" y="1823"/>
                  </a:lnTo>
                  <a:cubicBezTo>
                    <a:pt x="1" y="1952"/>
                    <a:pt x="122" y="2139"/>
                    <a:pt x="266" y="2139"/>
                  </a:cubicBezTo>
                  <a:cubicBezTo>
                    <a:pt x="308" y="2139"/>
                    <a:pt x="352" y="2123"/>
                    <a:pt x="392" y="2085"/>
                  </a:cubicBezTo>
                  <a:lnTo>
                    <a:pt x="2166" y="323"/>
                  </a:lnTo>
                  <a:cubicBezTo>
                    <a:pt x="2296" y="184"/>
                    <a:pt x="2172" y="1"/>
                    <a:pt x="202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-428850" y="1886050"/>
              <a:ext cx="57625" cy="53500"/>
            </a:xfrm>
            <a:custGeom>
              <a:avLst/>
              <a:gdLst/>
              <a:ahLst/>
              <a:cxnLst/>
              <a:rect l="l" t="t" r="r" b="b"/>
              <a:pathLst>
                <a:path w="2305" h="2140" extrusionOk="0">
                  <a:moveTo>
                    <a:pt x="288" y="1"/>
                  </a:moveTo>
                  <a:cubicBezTo>
                    <a:pt x="137" y="1"/>
                    <a:pt x="1" y="184"/>
                    <a:pt x="140" y="323"/>
                  </a:cubicBezTo>
                  <a:lnTo>
                    <a:pt x="1914" y="2085"/>
                  </a:lnTo>
                  <a:cubicBezTo>
                    <a:pt x="1953" y="2124"/>
                    <a:pt x="1996" y="2140"/>
                    <a:pt x="2038" y="2140"/>
                  </a:cubicBezTo>
                  <a:cubicBezTo>
                    <a:pt x="2179" y="2140"/>
                    <a:pt x="2304" y="1960"/>
                    <a:pt x="2176" y="1823"/>
                  </a:cubicBezTo>
                  <a:lnTo>
                    <a:pt x="414" y="49"/>
                  </a:lnTo>
                  <a:cubicBezTo>
                    <a:pt x="375" y="15"/>
                    <a:pt x="331" y="1"/>
                    <a:pt x="28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-967400" y="1570325"/>
              <a:ext cx="564100" cy="617600"/>
            </a:xfrm>
            <a:custGeom>
              <a:avLst/>
              <a:gdLst/>
              <a:ahLst/>
              <a:cxnLst/>
              <a:rect l="l" t="t" r="r" b="b"/>
              <a:pathLst>
                <a:path w="22564" h="24704" extrusionOk="0">
                  <a:moveTo>
                    <a:pt x="10885" y="1"/>
                  </a:moveTo>
                  <a:cubicBezTo>
                    <a:pt x="10513" y="1"/>
                    <a:pt x="10155" y="224"/>
                    <a:pt x="9931" y="534"/>
                  </a:cubicBezTo>
                  <a:cubicBezTo>
                    <a:pt x="9669" y="879"/>
                    <a:pt x="9550" y="1284"/>
                    <a:pt x="9430" y="1701"/>
                  </a:cubicBezTo>
                  <a:cubicBezTo>
                    <a:pt x="9350" y="1151"/>
                    <a:pt x="8807" y="722"/>
                    <a:pt x="8247" y="722"/>
                  </a:cubicBezTo>
                  <a:cubicBezTo>
                    <a:pt x="8225" y="722"/>
                    <a:pt x="8202" y="723"/>
                    <a:pt x="8180" y="724"/>
                  </a:cubicBezTo>
                  <a:cubicBezTo>
                    <a:pt x="7609" y="796"/>
                    <a:pt x="7133" y="1343"/>
                    <a:pt x="7144" y="1915"/>
                  </a:cubicBezTo>
                  <a:lnTo>
                    <a:pt x="7144" y="1915"/>
                  </a:lnTo>
                  <a:cubicBezTo>
                    <a:pt x="6760" y="1551"/>
                    <a:pt x="6247" y="1281"/>
                    <a:pt x="5729" y="1281"/>
                  </a:cubicBezTo>
                  <a:cubicBezTo>
                    <a:pt x="5637" y="1281"/>
                    <a:pt x="5545" y="1290"/>
                    <a:pt x="5454" y="1308"/>
                  </a:cubicBezTo>
                  <a:cubicBezTo>
                    <a:pt x="4835" y="1427"/>
                    <a:pt x="4335" y="2105"/>
                    <a:pt x="4525" y="2701"/>
                  </a:cubicBezTo>
                  <a:cubicBezTo>
                    <a:pt x="4293" y="2462"/>
                    <a:pt x="3968" y="2341"/>
                    <a:pt x="3641" y="2341"/>
                  </a:cubicBezTo>
                  <a:cubicBezTo>
                    <a:pt x="3396" y="2341"/>
                    <a:pt x="3150" y="2409"/>
                    <a:pt x="2942" y="2546"/>
                  </a:cubicBezTo>
                  <a:cubicBezTo>
                    <a:pt x="2477" y="2879"/>
                    <a:pt x="2299" y="3558"/>
                    <a:pt x="2549" y="4082"/>
                  </a:cubicBezTo>
                  <a:cubicBezTo>
                    <a:pt x="2434" y="4050"/>
                    <a:pt x="2316" y="4035"/>
                    <a:pt x="2197" y="4035"/>
                  </a:cubicBezTo>
                  <a:cubicBezTo>
                    <a:pt x="1698" y="4035"/>
                    <a:pt x="1191" y="4306"/>
                    <a:pt x="941" y="4749"/>
                  </a:cubicBezTo>
                  <a:cubicBezTo>
                    <a:pt x="620" y="5284"/>
                    <a:pt x="727" y="6034"/>
                    <a:pt x="1179" y="6475"/>
                  </a:cubicBezTo>
                  <a:cubicBezTo>
                    <a:pt x="1133" y="6466"/>
                    <a:pt x="1088" y="6462"/>
                    <a:pt x="1042" y="6462"/>
                  </a:cubicBezTo>
                  <a:cubicBezTo>
                    <a:pt x="549" y="6462"/>
                    <a:pt x="115" y="6973"/>
                    <a:pt x="60" y="7475"/>
                  </a:cubicBezTo>
                  <a:cubicBezTo>
                    <a:pt x="1" y="8035"/>
                    <a:pt x="239" y="8571"/>
                    <a:pt x="453" y="9094"/>
                  </a:cubicBezTo>
                  <a:cubicBezTo>
                    <a:pt x="584" y="9428"/>
                    <a:pt x="703" y="9785"/>
                    <a:pt x="727" y="10118"/>
                  </a:cubicBezTo>
                  <a:cubicBezTo>
                    <a:pt x="715" y="10285"/>
                    <a:pt x="703" y="10464"/>
                    <a:pt x="703" y="10630"/>
                  </a:cubicBezTo>
                  <a:cubicBezTo>
                    <a:pt x="691" y="10654"/>
                    <a:pt x="691" y="10702"/>
                    <a:pt x="667" y="10726"/>
                  </a:cubicBezTo>
                  <a:lnTo>
                    <a:pt x="691" y="10726"/>
                  </a:lnTo>
                  <a:lnTo>
                    <a:pt x="691" y="10880"/>
                  </a:lnTo>
                  <a:lnTo>
                    <a:pt x="691" y="14250"/>
                  </a:lnTo>
                  <a:cubicBezTo>
                    <a:pt x="691" y="19917"/>
                    <a:pt x="2191" y="24703"/>
                    <a:pt x="10871" y="24703"/>
                  </a:cubicBezTo>
                  <a:cubicBezTo>
                    <a:pt x="19467" y="24703"/>
                    <a:pt x="21313" y="20143"/>
                    <a:pt x="21313" y="14393"/>
                  </a:cubicBezTo>
                  <a:lnTo>
                    <a:pt x="21313" y="10880"/>
                  </a:lnTo>
                  <a:cubicBezTo>
                    <a:pt x="21313" y="10714"/>
                    <a:pt x="21313" y="10547"/>
                    <a:pt x="21301" y="10404"/>
                  </a:cubicBezTo>
                  <a:cubicBezTo>
                    <a:pt x="21301" y="9940"/>
                    <a:pt x="21349" y="9511"/>
                    <a:pt x="21599" y="9106"/>
                  </a:cubicBezTo>
                  <a:cubicBezTo>
                    <a:pt x="21837" y="8725"/>
                    <a:pt x="22134" y="8380"/>
                    <a:pt x="22325" y="7975"/>
                  </a:cubicBezTo>
                  <a:cubicBezTo>
                    <a:pt x="22492" y="7594"/>
                    <a:pt x="22563" y="7106"/>
                    <a:pt x="22337" y="6713"/>
                  </a:cubicBezTo>
                  <a:cubicBezTo>
                    <a:pt x="22186" y="6459"/>
                    <a:pt x="21882" y="6285"/>
                    <a:pt x="21597" y="6285"/>
                  </a:cubicBezTo>
                  <a:cubicBezTo>
                    <a:pt x="21454" y="6285"/>
                    <a:pt x="21317" y="6328"/>
                    <a:pt x="21206" y="6427"/>
                  </a:cubicBezTo>
                  <a:cubicBezTo>
                    <a:pt x="21432" y="5939"/>
                    <a:pt x="21480" y="5332"/>
                    <a:pt x="21158" y="4880"/>
                  </a:cubicBezTo>
                  <a:cubicBezTo>
                    <a:pt x="20987" y="4651"/>
                    <a:pt x="20690" y="4524"/>
                    <a:pt x="20407" y="4524"/>
                  </a:cubicBezTo>
                  <a:cubicBezTo>
                    <a:pt x="20159" y="4524"/>
                    <a:pt x="19922" y="4621"/>
                    <a:pt x="19789" y="4832"/>
                  </a:cubicBezTo>
                  <a:cubicBezTo>
                    <a:pt x="19991" y="4439"/>
                    <a:pt x="19908" y="3879"/>
                    <a:pt x="19575" y="3582"/>
                  </a:cubicBezTo>
                  <a:cubicBezTo>
                    <a:pt x="19418" y="3447"/>
                    <a:pt x="19210" y="3380"/>
                    <a:pt x="19002" y="3380"/>
                  </a:cubicBezTo>
                  <a:cubicBezTo>
                    <a:pt x="18759" y="3380"/>
                    <a:pt x="18517" y="3472"/>
                    <a:pt x="18360" y="3651"/>
                  </a:cubicBezTo>
                  <a:lnTo>
                    <a:pt x="18360" y="3651"/>
                  </a:lnTo>
                  <a:cubicBezTo>
                    <a:pt x="18739" y="3197"/>
                    <a:pt x="18629" y="2435"/>
                    <a:pt x="18158" y="2094"/>
                  </a:cubicBezTo>
                  <a:cubicBezTo>
                    <a:pt x="17987" y="1974"/>
                    <a:pt x="17779" y="1917"/>
                    <a:pt x="17570" y="1917"/>
                  </a:cubicBezTo>
                  <a:cubicBezTo>
                    <a:pt x="17195" y="1917"/>
                    <a:pt x="16813" y="2099"/>
                    <a:pt x="16622" y="2427"/>
                  </a:cubicBezTo>
                  <a:cubicBezTo>
                    <a:pt x="16812" y="1843"/>
                    <a:pt x="16491" y="1129"/>
                    <a:pt x="15919" y="903"/>
                  </a:cubicBezTo>
                  <a:cubicBezTo>
                    <a:pt x="15795" y="856"/>
                    <a:pt x="15665" y="835"/>
                    <a:pt x="15533" y="835"/>
                  </a:cubicBezTo>
                  <a:cubicBezTo>
                    <a:pt x="15059" y="835"/>
                    <a:pt x="14577" y="1119"/>
                    <a:pt x="14372" y="1558"/>
                  </a:cubicBezTo>
                  <a:cubicBezTo>
                    <a:pt x="14538" y="939"/>
                    <a:pt x="14038" y="224"/>
                    <a:pt x="13395" y="165"/>
                  </a:cubicBezTo>
                  <a:cubicBezTo>
                    <a:pt x="13364" y="162"/>
                    <a:pt x="13332" y="160"/>
                    <a:pt x="13301" y="160"/>
                  </a:cubicBezTo>
                  <a:cubicBezTo>
                    <a:pt x="12693" y="160"/>
                    <a:pt x="12131" y="697"/>
                    <a:pt x="12097" y="1320"/>
                  </a:cubicBezTo>
                  <a:cubicBezTo>
                    <a:pt x="11919" y="760"/>
                    <a:pt x="11609" y="117"/>
                    <a:pt x="11014" y="10"/>
                  </a:cubicBezTo>
                  <a:cubicBezTo>
                    <a:pt x="10971" y="4"/>
                    <a:pt x="10928" y="1"/>
                    <a:pt x="108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-954300" y="1842625"/>
              <a:ext cx="7775" cy="132775"/>
            </a:xfrm>
            <a:custGeom>
              <a:avLst/>
              <a:gdLst/>
              <a:ahLst/>
              <a:cxnLst/>
              <a:rect l="l" t="t" r="r" b="b"/>
              <a:pathLst>
                <a:path w="311" h="5311" fill="none" extrusionOk="0">
                  <a:moveTo>
                    <a:pt x="132" y="0"/>
                  </a:moveTo>
                  <a:cubicBezTo>
                    <a:pt x="132" y="0"/>
                    <a:pt x="1" y="4298"/>
                    <a:pt x="310" y="531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-440550" y="1842625"/>
              <a:ext cx="7775" cy="132775"/>
            </a:xfrm>
            <a:custGeom>
              <a:avLst/>
              <a:gdLst/>
              <a:ahLst/>
              <a:cxnLst/>
              <a:rect l="l" t="t" r="r" b="b"/>
              <a:pathLst>
                <a:path w="311" h="5311" fill="none" extrusionOk="0">
                  <a:moveTo>
                    <a:pt x="179" y="0"/>
                  </a:moveTo>
                  <a:cubicBezTo>
                    <a:pt x="179" y="0"/>
                    <a:pt x="310" y="4298"/>
                    <a:pt x="1" y="531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-916200" y="1764625"/>
              <a:ext cx="447400" cy="247375"/>
            </a:xfrm>
            <a:custGeom>
              <a:avLst/>
              <a:gdLst/>
              <a:ahLst/>
              <a:cxnLst/>
              <a:rect l="l" t="t" r="r" b="b"/>
              <a:pathLst>
                <a:path w="17896" h="9895" extrusionOk="0">
                  <a:moveTo>
                    <a:pt x="4787" y="191"/>
                  </a:moveTo>
                  <a:lnTo>
                    <a:pt x="4787" y="191"/>
                  </a:lnTo>
                  <a:cubicBezTo>
                    <a:pt x="4787" y="191"/>
                    <a:pt x="4791" y="233"/>
                    <a:pt x="4803" y="302"/>
                  </a:cubicBezTo>
                  <a:lnTo>
                    <a:pt x="4803" y="302"/>
                  </a:lnTo>
                  <a:cubicBezTo>
                    <a:pt x="4794" y="232"/>
                    <a:pt x="4787" y="191"/>
                    <a:pt x="4787" y="191"/>
                  </a:cubicBezTo>
                  <a:close/>
                  <a:moveTo>
                    <a:pt x="7204" y="1"/>
                  </a:moveTo>
                  <a:cubicBezTo>
                    <a:pt x="7204" y="1"/>
                    <a:pt x="7192" y="1669"/>
                    <a:pt x="6095" y="1669"/>
                  </a:cubicBezTo>
                  <a:cubicBezTo>
                    <a:pt x="6080" y="1669"/>
                    <a:pt x="6065" y="1668"/>
                    <a:pt x="6049" y="1668"/>
                  </a:cubicBezTo>
                  <a:cubicBezTo>
                    <a:pt x="5111" y="1628"/>
                    <a:pt x="4861" y="638"/>
                    <a:pt x="4803" y="302"/>
                  </a:cubicBezTo>
                  <a:lnTo>
                    <a:pt x="4803" y="302"/>
                  </a:lnTo>
                  <a:cubicBezTo>
                    <a:pt x="4848" y="678"/>
                    <a:pt x="4926" y="1894"/>
                    <a:pt x="4073" y="2084"/>
                  </a:cubicBezTo>
                  <a:cubicBezTo>
                    <a:pt x="3994" y="2102"/>
                    <a:pt x="3918" y="2110"/>
                    <a:pt x="3844" y="2110"/>
                  </a:cubicBezTo>
                  <a:cubicBezTo>
                    <a:pt x="2965" y="2110"/>
                    <a:pt x="2418" y="965"/>
                    <a:pt x="2418" y="965"/>
                  </a:cubicBezTo>
                  <a:lnTo>
                    <a:pt x="2418" y="965"/>
                  </a:lnTo>
                  <a:cubicBezTo>
                    <a:pt x="2418" y="965"/>
                    <a:pt x="2727" y="2656"/>
                    <a:pt x="1894" y="2942"/>
                  </a:cubicBezTo>
                  <a:cubicBezTo>
                    <a:pt x="1772" y="2983"/>
                    <a:pt x="1655" y="3001"/>
                    <a:pt x="1545" y="3001"/>
                  </a:cubicBezTo>
                  <a:cubicBezTo>
                    <a:pt x="902" y="3001"/>
                    <a:pt x="477" y="2394"/>
                    <a:pt x="477" y="2394"/>
                  </a:cubicBezTo>
                  <a:cubicBezTo>
                    <a:pt x="477" y="2394"/>
                    <a:pt x="465" y="2573"/>
                    <a:pt x="441" y="2846"/>
                  </a:cubicBezTo>
                  <a:cubicBezTo>
                    <a:pt x="298" y="4132"/>
                    <a:pt x="1" y="8121"/>
                    <a:pt x="1060" y="9895"/>
                  </a:cubicBezTo>
                  <a:cubicBezTo>
                    <a:pt x="1060" y="9895"/>
                    <a:pt x="4513" y="9180"/>
                    <a:pt x="8847" y="9157"/>
                  </a:cubicBezTo>
                  <a:cubicBezTo>
                    <a:pt x="13181" y="9180"/>
                    <a:pt x="16634" y="9895"/>
                    <a:pt x="16634" y="9895"/>
                  </a:cubicBezTo>
                  <a:cubicBezTo>
                    <a:pt x="17896" y="7752"/>
                    <a:pt x="17205" y="2406"/>
                    <a:pt x="17205" y="2406"/>
                  </a:cubicBezTo>
                  <a:lnTo>
                    <a:pt x="17205" y="2406"/>
                  </a:lnTo>
                  <a:cubicBezTo>
                    <a:pt x="17205" y="2406"/>
                    <a:pt x="16681" y="3205"/>
                    <a:pt x="15984" y="3205"/>
                  </a:cubicBezTo>
                  <a:cubicBezTo>
                    <a:pt x="15860" y="3205"/>
                    <a:pt x="15731" y="3179"/>
                    <a:pt x="15598" y="3120"/>
                  </a:cubicBezTo>
                  <a:cubicBezTo>
                    <a:pt x="14729" y="2739"/>
                    <a:pt x="15038" y="1239"/>
                    <a:pt x="15038" y="1239"/>
                  </a:cubicBezTo>
                  <a:lnTo>
                    <a:pt x="15038" y="1239"/>
                  </a:lnTo>
                  <a:cubicBezTo>
                    <a:pt x="15038" y="1239"/>
                    <a:pt x="14420" y="2233"/>
                    <a:pt x="13627" y="2233"/>
                  </a:cubicBezTo>
                  <a:cubicBezTo>
                    <a:pt x="13506" y="2233"/>
                    <a:pt x="13380" y="2210"/>
                    <a:pt x="13252" y="2156"/>
                  </a:cubicBezTo>
                  <a:cubicBezTo>
                    <a:pt x="12300" y="1751"/>
                    <a:pt x="12621" y="358"/>
                    <a:pt x="12621" y="358"/>
                  </a:cubicBezTo>
                  <a:lnTo>
                    <a:pt x="12621" y="358"/>
                  </a:lnTo>
                  <a:cubicBezTo>
                    <a:pt x="12621" y="358"/>
                    <a:pt x="12205" y="1759"/>
                    <a:pt x="11247" y="1759"/>
                  </a:cubicBezTo>
                  <a:cubicBezTo>
                    <a:pt x="11206" y="1759"/>
                    <a:pt x="11164" y="1756"/>
                    <a:pt x="11121" y="1751"/>
                  </a:cubicBezTo>
                  <a:cubicBezTo>
                    <a:pt x="10061" y="1620"/>
                    <a:pt x="9930" y="1"/>
                    <a:pt x="9930" y="1"/>
                  </a:cubicBezTo>
                  <a:cubicBezTo>
                    <a:pt x="9930" y="1"/>
                    <a:pt x="9646" y="1682"/>
                    <a:pt x="8690" y="1682"/>
                  </a:cubicBezTo>
                  <a:cubicBezTo>
                    <a:pt x="8667" y="1682"/>
                    <a:pt x="8644" y="1682"/>
                    <a:pt x="8621" y="1680"/>
                  </a:cubicBezTo>
                  <a:cubicBezTo>
                    <a:pt x="7609" y="1596"/>
                    <a:pt x="7204" y="1"/>
                    <a:pt x="7204" y="1"/>
                  </a:cubicBez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-862025" y="1850350"/>
              <a:ext cx="82475" cy="135475"/>
            </a:xfrm>
            <a:custGeom>
              <a:avLst/>
              <a:gdLst/>
              <a:ahLst/>
              <a:cxnLst/>
              <a:rect l="l" t="t" r="r" b="b"/>
              <a:pathLst>
                <a:path w="3299" h="5419" extrusionOk="0">
                  <a:moveTo>
                    <a:pt x="1679" y="1"/>
                  </a:moveTo>
                  <a:cubicBezTo>
                    <a:pt x="763" y="1"/>
                    <a:pt x="1" y="1215"/>
                    <a:pt x="1" y="2715"/>
                  </a:cubicBezTo>
                  <a:cubicBezTo>
                    <a:pt x="1" y="4216"/>
                    <a:pt x="763" y="5418"/>
                    <a:pt x="1679" y="5418"/>
                  </a:cubicBezTo>
                  <a:cubicBezTo>
                    <a:pt x="2441" y="5418"/>
                    <a:pt x="3096" y="4609"/>
                    <a:pt x="3299" y="3489"/>
                  </a:cubicBezTo>
                  <a:lnTo>
                    <a:pt x="1644" y="2727"/>
                  </a:lnTo>
                  <a:lnTo>
                    <a:pt x="3299" y="1953"/>
                  </a:lnTo>
                  <a:cubicBezTo>
                    <a:pt x="3096" y="834"/>
                    <a:pt x="2453" y="1"/>
                    <a:pt x="167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-608725" y="1850350"/>
              <a:ext cx="82475" cy="135475"/>
            </a:xfrm>
            <a:custGeom>
              <a:avLst/>
              <a:gdLst/>
              <a:ahLst/>
              <a:cxnLst/>
              <a:rect l="l" t="t" r="r" b="b"/>
              <a:pathLst>
                <a:path w="3299" h="5419" extrusionOk="0">
                  <a:moveTo>
                    <a:pt x="1680" y="1"/>
                  </a:moveTo>
                  <a:cubicBezTo>
                    <a:pt x="763" y="1"/>
                    <a:pt x="1" y="1215"/>
                    <a:pt x="1" y="2715"/>
                  </a:cubicBezTo>
                  <a:cubicBezTo>
                    <a:pt x="1" y="4216"/>
                    <a:pt x="763" y="5418"/>
                    <a:pt x="1680" y="5418"/>
                  </a:cubicBezTo>
                  <a:cubicBezTo>
                    <a:pt x="2442" y="5418"/>
                    <a:pt x="3096" y="4609"/>
                    <a:pt x="3299" y="3489"/>
                  </a:cubicBezTo>
                  <a:lnTo>
                    <a:pt x="1656" y="2727"/>
                  </a:lnTo>
                  <a:lnTo>
                    <a:pt x="3299" y="1953"/>
                  </a:lnTo>
                  <a:cubicBezTo>
                    <a:pt x="3096" y="834"/>
                    <a:pt x="2453" y="1"/>
                    <a:pt x="16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-780150" y="2021625"/>
              <a:ext cx="168475" cy="99025"/>
            </a:xfrm>
            <a:custGeom>
              <a:avLst/>
              <a:gdLst/>
              <a:ahLst/>
              <a:cxnLst/>
              <a:rect l="l" t="t" r="r" b="b"/>
              <a:pathLst>
                <a:path w="6739" h="3961" extrusionOk="0">
                  <a:moveTo>
                    <a:pt x="1391" y="0"/>
                  </a:moveTo>
                  <a:cubicBezTo>
                    <a:pt x="611" y="0"/>
                    <a:pt x="1" y="758"/>
                    <a:pt x="214" y="1639"/>
                  </a:cubicBezTo>
                  <a:cubicBezTo>
                    <a:pt x="607" y="3187"/>
                    <a:pt x="2000" y="3961"/>
                    <a:pt x="3405" y="3961"/>
                  </a:cubicBezTo>
                  <a:cubicBezTo>
                    <a:pt x="4798" y="3961"/>
                    <a:pt x="6215" y="3175"/>
                    <a:pt x="6596" y="1639"/>
                  </a:cubicBezTo>
                  <a:cubicBezTo>
                    <a:pt x="6739" y="1008"/>
                    <a:pt x="6453" y="294"/>
                    <a:pt x="5822" y="79"/>
                  </a:cubicBezTo>
                  <a:cubicBezTo>
                    <a:pt x="5696" y="35"/>
                    <a:pt x="5577" y="16"/>
                    <a:pt x="5463" y="16"/>
                  </a:cubicBezTo>
                  <a:cubicBezTo>
                    <a:pt x="4992" y="16"/>
                    <a:pt x="4603" y="342"/>
                    <a:pt x="4191" y="591"/>
                  </a:cubicBezTo>
                  <a:cubicBezTo>
                    <a:pt x="3932" y="751"/>
                    <a:pt x="3676" y="826"/>
                    <a:pt x="3423" y="826"/>
                  </a:cubicBezTo>
                  <a:cubicBezTo>
                    <a:pt x="3128" y="826"/>
                    <a:pt x="2836" y="724"/>
                    <a:pt x="2548" y="532"/>
                  </a:cubicBezTo>
                  <a:cubicBezTo>
                    <a:pt x="2381" y="436"/>
                    <a:pt x="2250" y="282"/>
                    <a:pt x="2083" y="198"/>
                  </a:cubicBezTo>
                  <a:cubicBezTo>
                    <a:pt x="1849" y="61"/>
                    <a:pt x="1613" y="0"/>
                    <a:pt x="139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-749225" y="2074500"/>
              <a:ext cx="108375" cy="74425"/>
            </a:xfrm>
            <a:custGeom>
              <a:avLst/>
              <a:gdLst/>
              <a:ahLst/>
              <a:cxnLst/>
              <a:rect l="l" t="t" r="r" b="b"/>
              <a:pathLst>
                <a:path w="4335" h="2977" extrusionOk="0">
                  <a:moveTo>
                    <a:pt x="1275" y="0"/>
                  </a:moveTo>
                  <a:cubicBezTo>
                    <a:pt x="96" y="0"/>
                    <a:pt x="1" y="2417"/>
                    <a:pt x="1" y="2417"/>
                  </a:cubicBezTo>
                  <a:cubicBezTo>
                    <a:pt x="1" y="2417"/>
                    <a:pt x="739" y="2977"/>
                    <a:pt x="2156" y="2977"/>
                  </a:cubicBezTo>
                  <a:cubicBezTo>
                    <a:pt x="3585" y="2965"/>
                    <a:pt x="4335" y="2417"/>
                    <a:pt x="4335" y="2417"/>
                  </a:cubicBezTo>
                  <a:cubicBezTo>
                    <a:pt x="4335" y="2417"/>
                    <a:pt x="4252" y="0"/>
                    <a:pt x="3061" y="0"/>
                  </a:cubicBezTo>
                  <a:cubicBezTo>
                    <a:pt x="2418" y="0"/>
                    <a:pt x="2227" y="595"/>
                    <a:pt x="2168" y="834"/>
                  </a:cubicBezTo>
                  <a:cubicBezTo>
                    <a:pt x="2108" y="595"/>
                    <a:pt x="1918" y="0"/>
                    <a:pt x="1275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-727475" y="1952150"/>
              <a:ext cx="64900" cy="48250"/>
            </a:xfrm>
            <a:custGeom>
              <a:avLst/>
              <a:gdLst/>
              <a:ahLst/>
              <a:cxnLst/>
              <a:rect l="l" t="t" r="r" b="b"/>
              <a:pathLst>
                <a:path w="2596" h="1930" extrusionOk="0">
                  <a:moveTo>
                    <a:pt x="1298" y="1"/>
                  </a:moveTo>
                  <a:cubicBezTo>
                    <a:pt x="584" y="1"/>
                    <a:pt x="0" y="429"/>
                    <a:pt x="0" y="965"/>
                  </a:cubicBezTo>
                  <a:cubicBezTo>
                    <a:pt x="0" y="1501"/>
                    <a:pt x="584" y="1930"/>
                    <a:pt x="1298" y="1930"/>
                  </a:cubicBezTo>
                  <a:cubicBezTo>
                    <a:pt x="2012" y="1930"/>
                    <a:pt x="2596" y="1501"/>
                    <a:pt x="2596" y="965"/>
                  </a:cubicBezTo>
                  <a:cubicBezTo>
                    <a:pt x="2596" y="429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7" name="Google Shape;1207;p43"/>
          <p:cNvSpPr/>
          <p:nvPr/>
        </p:nvSpPr>
        <p:spPr>
          <a:xfrm>
            <a:off x="6594900" y="4277550"/>
            <a:ext cx="138125" cy="159575"/>
          </a:xfrm>
          <a:custGeom>
            <a:avLst/>
            <a:gdLst/>
            <a:ahLst/>
            <a:cxnLst/>
            <a:rect l="l" t="t" r="r" b="b"/>
            <a:pathLst>
              <a:path w="5525" h="6383" extrusionOk="0">
                <a:moveTo>
                  <a:pt x="2750" y="1"/>
                </a:moveTo>
                <a:lnTo>
                  <a:pt x="2036" y="1929"/>
                </a:lnTo>
                <a:lnTo>
                  <a:pt x="0" y="1596"/>
                </a:lnTo>
                <a:lnTo>
                  <a:pt x="1310" y="3191"/>
                </a:lnTo>
                <a:lnTo>
                  <a:pt x="0" y="4775"/>
                </a:lnTo>
                <a:lnTo>
                  <a:pt x="2036" y="4442"/>
                </a:lnTo>
                <a:lnTo>
                  <a:pt x="2750" y="6382"/>
                </a:lnTo>
                <a:lnTo>
                  <a:pt x="3477" y="4442"/>
                </a:lnTo>
                <a:lnTo>
                  <a:pt x="5525" y="4775"/>
                </a:lnTo>
                <a:lnTo>
                  <a:pt x="4191" y="3191"/>
                </a:lnTo>
                <a:lnTo>
                  <a:pt x="5525" y="1596"/>
                </a:lnTo>
                <a:lnTo>
                  <a:pt x="3477" y="1929"/>
                </a:lnTo>
                <a:lnTo>
                  <a:pt x="2750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43"/>
          <p:cNvSpPr/>
          <p:nvPr/>
        </p:nvSpPr>
        <p:spPr>
          <a:xfrm>
            <a:off x="794350" y="719863"/>
            <a:ext cx="138150" cy="159575"/>
          </a:xfrm>
          <a:custGeom>
            <a:avLst/>
            <a:gdLst/>
            <a:ahLst/>
            <a:cxnLst/>
            <a:rect l="l" t="t" r="r" b="b"/>
            <a:pathLst>
              <a:path w="5526" h="6383" extrusionOk="0">
                <a:moveTo>
                  <a:pt x="2775" y="1"/>
                </a:moveTo>
                <a:lnTo>
                  <a:pt x="2037" y="1953"/>
                </a:lnTo>
                <a:lnTo>
                  <a:pt x="1" y="1608"/>
                </a:lnTo>
                <a:lnTo>
                  <a:pt x="1322" y="3203"/>
                </a:lnTo>
                <a:lnTo>
                  <a:pt x="1" y="4787"/>
                </a:lnTo>
                <a:lnTo>
                  <a:pt x="2037" y="4453"/>
                </a:lnTo>
                <a:lnTo>
                  <a:pt x="2775" y="6382"/>
                </a:lnTo>
                <a:lnTo>
                  <a:pt x="3489" y="4453"/>
                </a:lnTo>
                <a:lnTo>
                  <a:pt x="5525" y="4787"/>
                </a:lnTo>
                <a:lnTo>
                  <a:pt x="4216" y="3203"/>
                </a:lnTo>
                <a:lnTo>
                  <a:pt x="5525" y="1608"/>
                </a:lnTo>
                <a:lnTo>
                  <a:pt x="5525" y="1608"/>
                </a:lnTo>
                <a:lnTo>
                  <a:pt x="3489" y="1953"/>
                </a:lnTo>
                <a:lnTo>
                  <a:pt x="2775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3"/>
          <p:cNvSpPr/>
          <p:nvPr/>
        </p:nvSpPr>
        <p:spPr>
          <a:xfrm rot="1645491">
            <a:off x="7601343" y="3760939"/>
            <a:ext cx="867419" cy="532450"/>
          </a:xfrm>
          <a:custGeom>
            <a:avLst/>
            <a:gdLst/>
            <a:ahLst/>
            <a:cxnLst/>
            <a:rect l="l" t="t" r="r" b="b"/>
            <a:pathLst>
              <a:path w="19766" h="12133" extrusionOk="0">
                <a:moveTo>
                  <a:pt x="11717" y="0"/>
                </a:moveTo>
                <a:cubicBezTo>
                  <a:pt x="11907" y="322"/>
                  <a:pt x="12026" y="714"/>
                  <a:pt x="12026" y="1119"/>
                </a:cubicBezTo>
                <a:cubicBezTo>
                  <a:pt x="12026" y="2322"/>
                  <a:pt x="11038" y="3298"/>
                  <a:pt x="9835" y="3298"/>
                </a:cubicBezTo>
                <a:cubicBezTo>
                  <a:pt x="9814" y="3299"/>
                  <a:pt x="9793" y="3299"/>
                  <a:pt x="9772" y="3299"/>
                </a:cubicBezTo>
                <a:cubicBezTo>
                  <a:pt x="8598" y="3299"/>
                  <a:pt x="7645" y="2325"/>
                  <a:pt x="7645" y="1143"/>
                </a:cubicBezTo>
                <a:cubicBezTo>
                  <a:pt x="7645" y="738"/>
                  <a:pt x="7764" y="357"/>
                  <a:pt x="7954" y="24"/>
                </a:cubicBezTo>
                <a:lnTo>
                  <a:pt x="3477" y="24"/>
                </a:lnTo>
                <a:lnTo>
                  <a:pt x="3477" y="4215"/>
                </a:lnTo>
                <a:cubicBezTo>
                  <a:pt x="3152" y="4007"/>
                  <a:pt x="2764" y="3895"/>
                  <a:pt x="2362" y="3895"/>
                </a:cubicBezTo>
                <a:cubicBezTo>
                  <a:pt x="2235" y="3895"/>
                  <a:pt x="2106" y="3906"/>
                  <a:pt x="1977" y="3929"/>
                </a:cubicBezTo>
                <a:cubicBezTo>
                  <a:pt x="787" y="4132"/>
                  <a:pt x="1" y="5263"/>
                  <a:pt x="203" y="6453"/>
                </a:cubicBezTo>
                <a:cubicBezTo>
                  <a:pt x="394" y="7513"/>
                  <a:pt x="1312" y="8262"/>
                  <a:pt x="2351" y="8262"/>
                </a:cubicBezTo>
                <a:cubicBezTo>
                  <a:pt x="2479" y="8262"/>
                  <a:pt x="2609" y="8251"/>
                  <a:pt x="2739" y="8227"/>
                </a:cubicBezTo>
                <a:cubicBezTo>
                  <a:pt x="3001" y="8180"/>
                  <a:pt x="3251" y="8084"/>
                  <a:pt x="3477" y="7942"/>
                </a:cubicBezTo>
                <a:lnTo>
                  <a:pt x="3477" y="12132"/>
                </a:lnTo>
                <a:lnTo>
                  <a:pt x="8097" y="12132"/>
                </a:lnTo>
                <a:cubicBezTo>
                  <a:pt x="7811" y="11751"/>
                  <a:pt x="7645" y="11311"/>
                  <a:pt x="7645" y="10823"/>
                </a:cubicBezTo>
                <a:cubicBezTo>
                  <a:pt x="7645" y="9608"/>
                  <a:pt x="8633" y="8632"/>
                  <a:pt x="9835" y="8632"/>
                </a:cubicBezTo>
                <a:cubicBezTo>
                  <a:pt x="11038" y="8632"/>
                  <a:pt x="12026" y="9608"/>
                  <a:pt x="12026" y="10823"/>
                </a:cubicBezTo>
                <a:cubicBezTo>
                  <a:pt x="12026" y="11311"/>
                  <a:pt x="11859" y="11775"/>
                  <a:pt x="11574" y="12132"/>
                </a:cubicBezTo>
                <a:lnTo>
                  <a:pt x="16193" y="12132"/>
                </a:lnTo>
                <a:lnTo>
                  <a:pt x="16193" y="7882"/>
                </a:lnTo>
                <a:cubicBezTo>
                  <a:pt x="16535" y="8113"/>
                  <a:pt x="16956" y="8251"/>
                  <a:pt x="17400" y="8251"/>
                </a:cubicBezTo>
                <a:cubicBezTo>
                  <a:pt x="17528" y="8251"/>
                  <a:pt x="17658" y="8239"/>
                  <a:pt x="17789" y="8215"/>
                </a:cubicBezTo>
                <a:cubicBezTo>
                  <a:pt x="18979" y="8001"/>
                  <a:pt x="19765" y="6870"/>
                  <a:pt x="19551" y="5679"/>
                </a:cubicBezTo>
                <a:cubicBezTo>
                  <a:pt x="19371" y="4621"/>
                  <a:pt x="18457" y="3882"/>
                  <a:pt x="17419" y="3882"/>
                </a:cubicBezTo>
                <a:cubicBezTo>
                  <a:pt x="17290" y="3882"/>
                  <a:pt x="17159" y="3894"/>
                  <a:pt x="17027" y="3917"/>
                </a:cubicBezTo>
                <a:cubicBezTo>
                  <a:pt x="16717" y="3977"/>
                  <a:pt x="16443" y="4072"/>
                  <a:pt x="16193" y="4239"/>
                </a:cubicBezTo>
                <a:lnTo>
                  <a:pt x="16193" y="0"/>
                </a:ln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" name="Google Shape;1211;p43"/>
          <p:cNvGrpSpPr/>
          <p:nvPr/>
        </p:nvGrpSpPr>
        <p:grpSpPr>
          <a:xfrm rot="2228901">
            <a:off x="1551952" y="581231"/>
            <a:ext cx="487591" cy="802526"/>
            <a:chOff x="3503700" y="2695100"/>
            <a:chExt cx="487575" cy="802500"/>
          </a:xfrm>
        </p:grpSpPr>
        <p:sp>
          <p:nvSpPr>
            <p:cNvPr id="1212" name="Google Shape;1212;p43"/>
            <p:cNvSpPr/>
            <p:nvPr/>
          </p:nvSpPr>
          <p:spPr>
            <a:xfrm>
              <a:off x="3638825" y="3278500"/>
              <a:ext cx="217325" cy="77125"/>
            </a:xfrm>
            <a:custGeom>
              <a:avLst/>
              <a:gdLst/>
              <a:ahLst/>
              <a:cxnLst/>
              <a:rect l="l" t="t" r="r" b="b"/>
              <a:pathLst>
                <a:path w="8693" h="3085" extrusionOk="0">
                  <a:moveTo>
                    <a:pt x="1" y="1"/>
                  </a:moveTo>
                  <a:lnTo>
                    <a:pt x="1" y="1953"/>
                  </a:lnTo>
                  <a:cubicBezTo>
                    <a:pt x="1" y="1953"/>
                    <a:pt x="1465" y="3084"/>
                    <a:pt x="4347" y="3084"/>
                  </a:cubicBezTo>
                  <a:cubicBezTo>
                    <a:pt x="7240" y="3084"/>
                    <a:pt x="8692" y="1953"/>
                    <a:pt x="8692" y="1953"/>
                  </a:cubicBezTo>
                  <a:lnTo>
                    <a:pt x="8692" y="1"/>
                  </a:lnTo>
                  <a:cubicBezTo>
                    <a:pt x="8692" y="1"/>
                    <a:pt x="7240" y="1132"/>
                    <a:pt x="4347" y="1132"/>
                  </a:cubicBezTo>
                  <a:cubicBezTo>
                    <a:pt x="1465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3639125" y="3350250"/>
              <a:ext cx="217325" cy="77100"/>
            </a:xfrm>
            <a:custGeom>
              <a:avLst/>
              <a:gdLst/>
              <a:ahLst/>
              <a:cxnLst/>
              <a:rect l="l" t="t" r="r" b="b"/>
              <a:pathLst>
                <a:path w="8693" h="3084" extrusionOk="0">
                  <a:moveTo>
                    <a:pt x="1" y="0"/>
                  </a:moveTo>
                  <a:lnTo>
                    <a:pt x="1" y="1953"/>
                  </a:lnTo>
                  <a:cubicBezTo>
                    <a:pt x="1" y="1953"/>
                    <a:pt x="1465" y="3084"/>
                    <a:pt x="4347" y="3084"/>
                  </a:cubicBezTo>
                  <a:cubicBezTo>
                    <a:pt x="7240" y="3084"/>
                    <a:pt x="8692" y="1953"/>
                    <a:pt x="8692" y="1953"/>
                  </a:cubicBezTo>
                  <a:lnTo>
                    <a:pt x="8692" y="0"/>
                  </a:lnTo>
                  <a:cubicBezTo>
                    <a:pt x="8692" y="0"/>
                    <a:pt x="7240" y="1131"/>
                    <a:pt x="4347" y="1131"/>
                  </a:cubicBezTo>
                  <a:cubicBezTo>
                    <a:pt x="1465" y="1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3701050" y="3443700"/>
              <a:ext cx="98550" cy="53900"/>
            </a:xfrm>
            <a:custGeom>
              <a:avLst/>
              <a:gdLst/>
              <a:ahLst/>
              <a:cxnLst/>
              <a:rect l="l" t="t" r="r" b="b"/>
              <a:pathLst>
                <a:path w="3942" h="2156" extrusionOk="0">
                  <a:moveTo>
                    <a:pt x="3763" y="1"/>
                  </a:moveTo>
                  <a:lnTo>
                    <a:pt x="3763" y="1"/>
                  </a:lnTo>
                  <a:cubicBezTo>
                    <a:pt x="3215" y="108"/>
                    <a:pt x="2584" y="179"/>
                    <a:pt x="1858" y="179"/>
                  </a:cubicBezTo>
                  <a:cubicBezTo>
                    <a:pt x="1155" y="179"/>
                    <a:pt x="536" y="120"/>
                    <a:pt x="12" y="13"/>
                  </a:cubicBezTo>
                  <a:lnTo>
                    <a:pt x="12" y="13"/>
                  </a:lnTo>
                  <a:cubicBezTo>
                    <a:pt x="12" y="13"/>
                    <a:pt x="0" y="2156"/>
                    <a:pt x="1893" y="2156"/>
                  </a:cubicBezTo>
                  <a:cubicBezTo>
                    <a:pt x="3941" y="2144"/>
                    <a:pt x="3763" y="1"/>
                    <a:pt x="376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503700" y="2695100"/>
              <a:ext cx="487575" cy="587600"/>
            </a:xfrm>
            <a:custGeom>
              <a:avLst/>
              <a:gdLst/>
              <a:ahLst/>
              <a:cxnLst/>
              <a:rect l="l" t="t" r="r" b="b"/>
              <a:pathLst>
                <a:path w="19503" h="23504" extrusionOk="0">
                  <a:moveTo>
                    <a:pt x="9752" y="1"/>
                  </a:moveTo>
                  <a:cubicBezTo>
                    <a:pt x="4370" y="1"/>
                    <a:pt x="0" y="4358"/>
                    <a:pt x="0" y="9752"/>
                  </a:cubicBezTo>
                  <a:cubicBezTo>
                    <a:pt x="0" y="13574"/>
                    <a:pt x="2203" y="16872"/>
                    <a:pt x="5406" y="18467"/>
                  </a:cubicBezTo>
                  <a:lnTo>
                    <a:pt x="5406" y="22372"/>
                  </a:lnTo>
                  <a:cubicBezTo>
                    <a:pt x="5406" y="22372"/>
                    <a:pt x="6870" y="23503"/>
                    <a:pt x="9752" y="23503"/>
                  </a:cubicBezTo>
                  <a:cubicBezTo>
                    <a:pt x="12645" y="23503"/>
                    <a:pt x="14097" y="22372"/>
                    <a:pt x="14097" y="22372"/>
                  </a:cubicBezTo>
                  <a:lnTo>
                    <a:pt x="14097" y="18467"/>
                  </a:lnTo>
                  <a:cubicBezTo>
                    <a:pt x="17312" y="16860"/>
                    <a:pt x="19503" y="13550"/>
                    <a:pt x="19503" y="9752"/>
                  </a:cubicBezTo>
                  <a:cubicBezTo>
                    <a:pt x="19503" y="4358"/>
                    <a:pt x="15145" y="1"/>
                    <a:pt x="9752" y="1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3743900" y="2944825"/>
              <a:ext cx="9250" cy="332525"/>
            </a:xfrm>
            <a:custGeom>
              <a:avLst/>
              <a:gdLst/>
              <a:ahLst/>
              <a:cxnLst/>
              <a:rect l="l" t="t" r="r" b="b"/>
              <a:pathLst>
                <a:path w="370" h="13301" extrusionOk="0">
                  <a:moveTo>
                    <a:pt x="185" y="1"/>
                  </a:moveTo>
                  <a:cubicBezTo>
                    <a:pt x="93" y="1"/>
                    <a:pt x="1" y="60"/>
                    <a:pt x="1" y="180"/>
                  </a:cubicBezTo>
                  <a:lnTo>
                    <a:pt x="1" y="5216"/>
                  </a:lnTo>
                  <a:lnTo>
                    <a:pt x="1" y="10264"/>
                  </a:lnTo>
                  <a:lnTo>
                    <a:pt x="1" y="13122"/>
                  </a:lnTo>
                  <a:cubicBezTo>
                    <a:pt x="1" y="13241"/>
                    <a:pt x="93" y="13300"/>
                    <a:pt x="185" y="13300"/>
                  </a:cubicBezTo>
                  <a:cubicBezTo>
                    <a:pt x="278" y="13300"/>
                    <a:pt x="370" y="13241"/>
                    <a:pt x="370" y="13122"/>
                  </a:cubicBezTo>
                  <a:lnTo>
                    <a:pt x="370" y="8073"/>
                  </a:lnTo>
                  <a:lnTo>
                    <a:pt x="370" y="3037"/>
                  </a:lnTo>
                  <a:lnTo>
                    <a:pt x="370" y="180"/>
                  </a:lnTo>
                  <a:cubicBezTo>
                    <a:pt x="370" y="60"/>
                    <a:pt x="278" y="1"/>
                    <a:pt x="18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3599875" y="2826200"/>
              <a:ext cx="298225" cy="446675"/>
            </a:xfrm>
            <a:custGeom>
              <a:avLst/>
              <a:gdLst/>
              <a:ahLst/>
              <a:cxnLst/>
              <a:rect l="l" t="t" r="r" b="b"/>
              <a:pathLst>
                <a:path w="11929" h="17867" extrusionOk="0">
                  <a:moveTo>
                    <a:pt x="4273" y="0"/>
                  </a:moveTo>
                  <a:cubicBezTo>
                    <a:pt x="4196" y="0"/>
                    <a:pt x="4121" y="41"/>
                    <a:pt x="4107" y="138"/>
                  </a:cubicBezTo>
                  <a:cubicBezTo>
                    <a:pt x="4012" y="781"/>
                    <a:pt x="3928" y="1400"/>
                    <a:pt x="3833" y="2043"/>
                  </a:cubicBezTo>
                  <a:lnTo>
                    <a:pt x="3826" y="2098"/>
                  </a:lnTo>
                  <a:lnTo>
                    <a:pt x="3826" y="2098"/>
                  </a:lnTo>
                  <a:cubicBezTo>
                    <a:pt x="3278" y="1873"/>
                    <a:pt x="2722" y="1650"/>
                    <a:pt x="2166" y="1436"/>
                  </a:cubicBezTo>
                  <a:cubicBezTo>
                    <a:pt x="2083" y="1400"/>
                    <a:pt x="1988" y="1365"/>
                    <a:pt x="1904" y="1329"/>
                  </a:cubicBezTo>
                  <a:cubicBezTo>
                    <a:pt x="1887" y="1321"/>
                    <a:pt x="1870" y="1318"/>
                    <a:pt x="1853" y="1318"/>
                  </a:cubicBezTo>
                  <a:cubicBezTo>
                    <a:pt x="1759" y="1318"/>
                    <a:pt x="1666" y="1417"/>
                    <a:pt x="1666" y="1507"/>
                  </a:cubicBezTo>
                  <a:cubicBezTo>
                    <a:pt x="1690" y="2150"/>
                    <a:pt x="1738" y="2793"/>
                    <a:pt x="1773" y="3424"/>
                  </a:cubicBezTo>
                  <a:cubicBezTo>
                    <a:pt x="1773" y="3449"/>
                    <a:pt x="1774" y="3473"/>
                    <a:pt x="1775" y="3497"/>
                  </a:cubicBezTo>
                  <a:lnTo>
                    <a:pt x="1775" y="3497"/>
                  </a:lnTo>
                  <a:cubicBezTo>
                    <a:pt x="1326" y="3443"/>
                    <a:pt x="877" y="3381"/>
                    <a:pt x="428" y="3329"/>
                  </a:cubicBezTo>
                  <a:cubicBezTo>
                    <a:pt x="356" y="3305"/>
                    <a:pt x="285" y="3305"/>
                    <a:pt x="202" y="3293"/>
                  </a:cubicBezTo>
                  <a:cubicBezTo>
                    <a:pt x="197" y="3293"/>
                    <a:pt x="193" y="3293"/>
                    <a:pt x="188" y="3293"/>
                  </a:cubicBezTo>
                  <a:cubicBezTo>
                    <a:pt x="55" y="3293"/>
                    <a:pt x="1" y="3464"/>
                    <a:pt x="47" y="3579"/>
                  </a:cubicBezTo>
                  <a:cubicBezTo>
                    <a:pt x="380" y="4353"/>
                    <a:pt x="725" y="5127"/>
                    <a:pt x="1059" y="5889"/>
                  </a:cubicBezTo>
                  <a:cubicBezTo>
                    <a:pt x="1380" y="6675"/>
                    <a:pt x="1690" y="7461"/>
                    <a:pt x="1976" y="8246"/>
                  </a:cubicBezTo>
                  <a:cubicBezTo>
                    <a:pt x="2285" y="9104"/>
                    <a:pt x="2559" y="9961"/>
                    <a:pt x="2797" y="10842"/>
                  </a:cubicBezTo>
                  <a:cubicBezTo>
                    <a:pt x="3059" y="11806"/>
                    <a:pt x="3285" y="12795"/>
                    <a:pt x="3464" y="13783"/>
                  </a:cubicBezTo>
                  <a:cubicBezTo>
                    <a:pt x="3678" y="14914"/>
                    <a:pt x="3821" y="16069"/>
                    <a:pt x="3940" y="17212"/>
                  </a:cubicBezTo>
                  <a:cubicBezTo>
                    <a:pt x="3952" y="17378"/>
                    <a:pt x="3976" y="17521"/>
                    <a:pt x="3988" y="17688"/>
                  </a:cubicBezTo>
                  <a:cubicBezTo>
                    <a:pt x="4000" y="17795"/>
                    <a:pt x="4059" y="17867"/>
                    <a:pt x="4166" y="17867"/>
                  </a:cubicBezTo>
                  <a:cubicBezTo>
                    <a:pt x="4250" y="17867"/>
                    <a:pt x="4357" y="17771"/>
                    <a:pt x="4345" y="17688"/>
                  </a:cubicBezTo>
                  <a:cubicBezTo>
                    <a:pt x="4238" y="16497"/>
                    <a:pt x="4095" y="15295"/>
                    <a:pt x="3881" y="14116"/>
                  </a:cubicBezTo>
                  <a:cubicBezTo>
                    <a:pt x="3702" y="13104"/>
                    <a:pt x="3500" y="12092"/>
                    <a:pt x="3226" y="11092"/>
                  </a:cubicBezTo>
                  <a:cubicBezTo>
                    <a:pt x="2988" y="10199"/>
                    <a:pt x="2726" y="9318"/>
                    <a:pt x="2428" y="8449"/>
                  </a:cubicBezTo>
                  <a:cubicBezTo>
                    <a:pt x="2142" y="7627"/>
                    <a:pt x="1833" y="6841"/>
                    <a:pt x="1499" y="6032"/>
                  </a:cubicBezTo>
                  <a:cubicBezTo>
                    <a:pt x="1181" y="5255"/>
                    <a:pt x="840" y="4477"/>
                    <a:pt x="487" y="3688"/>
                  </a:cubicBezTo>
                  <a:lnTo>
                    <a:pt x="487" y="3688"/>
                  </a:lnTo>
                  <a:cubicBezTo>
                    <a:pt x="891" y="3739"/>
                    <a:pt x="1306" y="3794"/>
                    <a:pt x="1714" y="3841"/>
                  </a:cubicBezTo>
                  <a:cubicBezTo>
                    <a:pt x="1785" y="3865"/>
                    <a:pt x="1857" y="3865"/>
                    <a:pt x="1928" y="3877"/>
                  </a:cubicBezTo>
                  <a:cubicBezTo>
                    <a:pt x="1933" y="3877"/>
                    <a:pt x="1938" y="3878"/>
                    <a:pt x="1943" y="3878"/>
                  </a:cubicBezTo>
                  <a:cubicBezTo>
                    <a:pt x="2034" y="3878"/>
                    <a:pt x="2129" y="3777"/>
                    <a:pt x="2107" y="3698"/>
                  </a:cubicBezTo>
                  <a:cubicBezTo>
                    <a:pt x="2083" y="3059"/>
                    <a:pt x="2036" y="2420"/>
                    <a:pt x="2012" y="1793"/>
                  </a:cubicBezTo>
                  <a:lnTo>
                    <a:pt x="2012" y="1793"/>
                  </a:lnTo>
                  <a:cubicBezTo>
                    <a:pt x="2543" y="2010"/>
                    <a:pt x="3073" y="2232"/>
                    <a:pt x="3595" y="2436"/>
                  </a:cubicBezTo>
                  <a:cubicBezTo>
                    <a:pt x="3690" y="2460"/>
                    <a:pt x="3773" y="2508"/>
                    <a:pt x="3869" y="2531"/>
                  </a:cubicBezTo>
                  <a:cubicBezTo>
                    <a:pt x="3884" y="2538"/>
                    <a:pt x="3900" y="2541"/>
                    <a:pt x="3916" y="2541"/>
                  </a:cubicBezTo>
                  <a:cubicBezTo>
                    <a:pt x="3992" y="2541"/>
                    <a:pt x="4075" y="2479"/>
                    <a:pt x="4095" y="2400"/>
                  </a:cubicBezTo>
                  <a:cubicBezTo>
                    <a:pt x="4177" y="1767"/>
                    <a:pt x="4271" y="1157"/>
                    <a:pt x="4353" y="524"/>
                  </a:cubicBezTo>
                  <a:lnTo>
                    <a:pt x="4353" y="524"/>
                  </a:lnTo>
                  <a:cubicBezTo>
                    <a:pt x="4756" y="844"/>
                    <a:pt x="5162" y="1160"/>
                    <a:pt x="5583" y="1484"/>
                  </a:cubicBezTo>
                  <a:cubicBezTo>
                    <a:pt x="5655" y="1543"/>
                    <a:pt x="5714" y="1579"/>
                    <a:pt x="5786" y="1638"/>
                  </a:cubicBezTo>
                  <a:cubicBezTo>
                    <a:pt x="5833" y="1680"/>
                    <a:pt x="5878" y="1701"/>
                    <a:pt x="5923" y="1701"/>
                  </a:cubicBezTo>
                  <a:cubicBezTo>
                    <a:pt x="5967" y="1701"/>
                    <a:pt x="6012" y="1680"/>
                    <a:pt x="6059" y="1638"/>
                  </a:cubicBezTo>
                  <a:lnTo>
                    <a:pt x="7468" y="527"/>
                  </a:lnTo>
                  <a:lnTo>
                    <a:pt x="7468" y="527"/>
                  </a:lnTo>
                  <a:cubicBezTo>
                    <a:pt x="7541" y="1061"/>
                    <a:pt x="7620" y="1595"/>
                    <a:pt x="7691" y="2139"/>
                  </a:cubicBezTo>
                  <a:lnTo>
                    <a:pt x="7738" y="2400"/>
                  </a:lnTo>
                  <a:cubicBezTo>
                    <a:pt x="7748" y="2479"/>
                    <a:pt x="7838" y="2541"/>
                    <a:pt x="7909" y="2541"/>
                  </a:cubicBezTo>
                  <a:cubicBezTo>
                    <a:pt x="7925" y="2541"/>
                    <a:pt x="7940" y="2538"/>
                    <a:pt x="7953" y="2531"/>
                  </a:cubicBezTo>
                  <a:cubicBezTo>
                    <a:pt x="8524" y="2317"/>
                    <a:pt x="9107" y="2091"/>
                    <a:pt x="9667" y="1865"/>
                  </a:cubicBezTo>
                  <a:cubicBezTo>
                    <a:pt x="9669" y="1864"/>
                    <a:pt x="9671" y="1863"/>
                    <a:pt x="9673" y="1863"/>
                  </a:cubicBezTo>
                  <a:lnTo>
                    <a:pt x="9673" y="1863"/>
                  </a:lnTo>
                  <a:cubicBezTo>
                    <a:pt x="9685" y="2383"/>
                    <a:pt x="9703" y="2904"/>
                    <a:pt x="9703" y="3424"/>
                  </a:cubicBezTo>
                  <a:lnTo>
                    <a:pt x="9703" y="3698"/>
                  </a:lnTo>
                  <a:cubicBezTo>
                    <a:pt x="9703" y="3777"/>
                    <a:pt x="9778" y="3878"/>
                    <a:pt x="9867" y="3878"/>
                  </a:cubicBezTo>
                  <a:cubicBezTo>
                    <a:pt x="9872" y="3878"/>
                    <a:pt x="9876" y="3877"/>
                    <a:pt x="9881" y="3877"/>
                  </a:cubicBezTo>
                  <a:cubicBezTo>
                    <a:pt x="10351" y="3821"/>
                    <a:pt x="10842" y="3754"/>
                    <a:pt x="11324" y="3697"/>
                  </a:cubicBezTo>
                  <a:lnTo>
                    <a:pt x="11324" y="3697"/>
                  </a:lnTo>
                  <a:cubicBezTo>
                    <a:pt x="11033" y="4381"/>
                    <a:pt x="10728" y="5058"/>
                    <a:pt x="10441" y="5734"/>
                  </a:cubicBezTo>
                  <a:cubicBezTo>
                    <a:pt x="10120" y="6520"/>
                    <a:pt x="9786" y="7330"/>
                    <a:pt x="9512" y="8127"/>
                  </a:cubicBezTo>
                  <a:cubicBezTo>
                    <a:pt x="9191" y="8996"/>
                    <a:pt x="8929" y="9854"/>
                    <a:pt x="8691" y="10735"/>
                  </a:cubicBezTo>
                  <a:cubicBezTo>
                    <a:pt x="8417" y="11723"/>
                    <a:pt x="8203" y="12699"/>
                    <a:pt x="8024" y="13699"/>
                  </a:cubicBezTo>
                  <a:cubicBezTo>
                    <a:pt x="7810" y="14854"/>
                    <a:pt x="7643" y="16021"/>
                    <a:pt x="7524" y="17200"/>
                  </a:cubicBezTo>
                  <a:cubicBezTo>
                    <a:pt x="7512" y="17355"/>
                    <a:pt x="7500" y="17509"/>
                    <a:pt x="7488" y="17676"/>
                  </a:cubicBezTo>
                  <a:cubicBezTo>
                    <a:pt x="7464" y="17771"/>
                    <a:pt x="7572" y="17855"/>
                    <a:pt x="7667" y="17855"/>
                  </a:cubicBezTo>
                  <a:cubicBezTo>
                    <a:pt x="7689" y="17857"/>
                    <a:pt x="7709" y="17859"/>
                    <a:pt x="7728" y="17859"/>
                  </a:cubicBezTo>
                  <a:cubicBezTo>
                    <a:pt x="7871" y="17859"/>
                    <a:pt x="7918" y="17783"/>
                    <a:pt x="7929" y="17688"/>
                  </a:cubicBezTo>
                  <a:cubicBezTo>
                    <a:pt x="8036" y="16509"/>
                    <a:pt x="8179" y="15342"/>
                    <a:pt x="8393" y="14176"/>
                  </a:cubicBezTo>
                  <a:cubicBezTo>
                    <a:pt x="8572" y="13176"/>
                    <a:pt x="8774" y="12175"/>
                    <a:pt x="9036" y="11187"/>
                  </a:cubicBezTo>
                  <a:cubicBezTo>
                    <a:pt x="9274" y="10306"/>
                    <a:pt x="9536" y="9425"/>
                    <a:pt x="9834" y="8568"/>
                  </a:cubicBezTo>
                  <a:cubicBezTo>
                    <a:pt x="10120" y="7758"/>
                    <a:pt x="10429" y="6961"/>
                    <a:pt x="10762" y="6163"/>
                  </a:cubicBezTo>
                  <a:cubicBezTo>
                    <a:pt x="11072" y="5389"/>
                    <a:pt x="11417" y="4639"/>
                    <a:pt x="11751" y="3877"/>
                  </a:cubicBezTo>
                  <a:cubicBezTo>
                    <a:pt x="11798" y="3770"/>
                    <a:pt x="11846" y="3686"/>
                    <a:pt x="11894" y="3579"/>
                  </a:cubicBezTo>
                  <a:cubicBezTo>
                    <a:pt x="11928" y="3475"/>
                    <a:pt x="11896" y="3293"/>
                    <a:pt x="11742" y="3293"/>
                  </a:cubicBezTo>
                  <a:cubicBezTo>
                    <a:pt x="11737" y="3293"/>
                    <a:pt x="11732" y="3293"/>
                    <a:pt x="11727" y="3293"/>
                  </a:cubicBezTo>
                  <a:cubicBezTo>
                    <a:pt x="11215" y="3353"/>
                    <a:pt x="10703" y="3424"/>
                    <a:pt x="10191" y="3484"/>
                  </a:cubicBezTo>
                  <a:cubicBezTo>
                    <a:pt x="10174" y="3490"/>
                    <a:pt x="10157" y="3494"/>
                    <a:pt x="10139" y="3497"/>
                  </a:cubicBezTo>
                  <a:lnTo>
                    <a:pt x="10139" y="3497"/>
                  </a:lnTo>
                  <a:cubicBezTo>
                    <a:pt x="10129" y="2955"/>
                    <a:pt x="10120" y="2405"/>
                    <a:pt x="10120" y="1865"/>
                  </a:cubicBezTo>
                  <a:lnTo>
                    <a:pt x="10120" y="1603"/>
                  </a:lnTo>
                  <a:cubicBezTo>
                    <a:pt x="10120" y="1512"/>
                    <a:pt x="10035" y="1413"/>
                    <a:pt x="9937" y="1413"/>
                  </a:cubicBezTo>
                  <a:cubicBezTo>
                    <a:pt x="9919" y="1413"/>
                    <a:pt x="9900" y="1417"/>
                    <a:pt x="9881" y="1424"/>
                  </a:cubicBezTo>
                  <a:cubicBezTo>
                    <a:pt x="9310" y="1638"/>
                    <a:pt x="8738" y="1865"/>
                    <a:pt x="8167" y="2091"/>
                  </a:cubicBezTo>
                  <a:cubicBezTo>
                    <a:pt x="8153" y="2095"/>
                    <a:pt x="8139" y="2100"/>
                    <a:pt x="8124" y="2106"/>
                  </a:cubicBezTo>
                  <a:lnTo>
                    <a:pt x="8124" y="2106"/>
                  </a:lnTo>
                  <a:cubicBezTo>
                    <a:pt x="8041" y="1535"/>
                    <a:pt x="7966" y="974"/>
                    <a:pt x="7881" y="412"/>
                  </a:cubicBezTo>
                  <a:lnTo>
                    <a:pt x="7845" y="138"/>
                  </a:lnTo>
                  <a:cubicBezTo>
                    <a:pt x="7831" y="50"/>
                    <a:pt x="7747" y="7"/>
                    <a:pt x="7664" y="7"/>
                  </a:cubicBezTo>
                  <a:cubicBezTo>
                    <a:pt x="7612" y="7"/>
                    <a:pt x="7560" y="23"/>
                    <a:pt x="7524" y="55"/>
                  </a:cubicBezTo>
                  <a:cubicBezTo>
                    <a:pt x="7036" y="436"/>
                    <a:pt x="6548" y="829"/>
                    <a:pt x="6036" y="1210"/>
                  </a:cubicBezTo>
                  <a:cubicBezTo>
                    <a:pt x="6010" y="1231"/>
                    <a:pt x="5986" y="1251"/>
                    <a:pt x="5962" y="1271"/>
                  </a:cubicBezTo>
                  <a:lnTo>
                    <a:pt x="5962" y="1271"/>
                  </a:lnTo>
                  <a:lnTo>
                    <a:pt x="4631" y="210"/>
                  </a:lnTo>
                  <a:cubicBezTo>
                    <a:pt x="4547" y="150"/>
                    <a:pt x="4476" y="91"/>
                    <a:pt x="4416" y="55"/>
                  </a:cubicBezTo>
                  <a:cubicBezTo>
                    <a:pt x="4382" y="20"/>
                    <a:pt x="4327" y="0"/>
                    <a:pt x="42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98075" y="2899600"/>
              <a:ext cx="101825" cy="96750"/>
            </a:xfrm>
            <a:custGeom>
              <a:avLst/>
              <a:gdLst/>
              <a:ahLst/>
              <a:cxnLst/>
              <a:rect l="l" t="t" r="r" b="b"/>
              <a:pathLst>
                <a:path w="4073" h="3870" fill="none" extrusionOk="0">
                  <a:moveTo>
                    <a:pt x="1012" y="3798"/>
                  </a:moveTo>
                  <a:cubicBezTo>
                    <a:pt x="405" y="3441"/>
                    <a:pt x="0" y="2786"/>
                    <a:pt x="0" y="2048"/>
                  </a:cubicBezTo>
                  <a:cubicBezTo>
                    <a:pt x="0" y="905"/>
                    <a:pt x="905" y="0"/>
                    <a:pt x="2036" y="0"/>
                  </a:cubicBezTo>
                  <a:cubicBezTo>
                    <a:pt x="3167" y="0"/>
                    <a:pt x="4072" y="917"/>
                    <a:pt x="4072" y="2048"/>
                  </a:cubicBezTo>
                  <a:cubicBezTo>
                    <a:pt x="4072" y="2846"/>
                    <a:pt x="3596" y="3548"/>
                    <a:pt x="2917" y="387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705800" y="3016525"/>
              <a:ext cx="21750" cy="40075"/>
            </a:xfrm>
            <a:custGeom>
              <a:avLst/>
              <a:gdLst/>
              <a:ahLst/>
              <a:cxnLst/>
              <a:rect l="l" t="t" r="r" b="b"/>
              <a:pathLst>
                <a:path w="870" h="1603" extrusionOk="0">
                  <a:moveTo>
                    <a:pt x="676" y="1"/>
                  </a:moveTo>
                  <a:cubicBezTo>
                    <a:pt x="582" y="1"/>
                    <a:pt x="510" y="57"/>
                    <a:pt x="477" y="133"/>
                  </a:cubicBezTo>
                  <a:cubicBezTo>
                    <a:pt x="310" y="538"/>
                    <a:pt x="168" y="955"/>
                    <a:pt x="37" y="1372"/>
                  </a:cubicBezTo>
                  <a:cubicBezTo>
                    <a:pt x="1" y="1455"/>
                    <a:pt x="60" y="1574"/>
                    <a:pt x="168" y="1598"/>
                  </a:cubicBezTo>
                  <a:cubicBezTo>
                    <a:pt x="183" y="1601"/>
                    <a:pt x="199" y="1603"/>
                    <a:pt x="213" y="1603"/>
                  </a:cubicBezTo>
                  <a:cubicBezTo>
                    <a:pt x="298" y="1603"/>
                    <a:pt x="363" y="1546"/>
                    <a:pt x="394" y="1455"/>
                  </a:cubicBezTo>
                  <a:cubicBezTo>
                    <a:pt x="525" y="1038"/>
                    <a:pt x="668" y="621"/>
                    <a:pt x="834" y="229"/>
                  </a:cubicBezTo>
                  <a:cubicBezTo>
                    <a:pt x="870" y="133"/>
                    <a:pt x="787" y="14"/>
                    <a:pt x="703" y="2"/>
                  </a:cubicBezTo>
                  <a:cubicBezTo>
                    <a:pt x="694" y="1"/>
                    <a:pt x="685" y="1"/>
                    <a:pt x="67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3674850" y="2996100"/>
              <a:ext cx="28000" cy="24800"/>
            </a:xfrm>
            <a:custGeom>
              <a:avLst/>
              <a:gdLst/>
              <a:ahLst/>
              <a:cxnLst/>
              <a:rect l="l" t="t" r="r" b="b"/>
              <a:pathLst>
                <a:path w="1120" h="992" extrusionOk="0">
                  <a:moveTo>
                    <a:pt x="895" y="1"/>
                  </a:moveTo>
                  <a:cubicBezTo>
                    <a:pt x="868" y="1"/>
                    <a:pt x="843" y="8"/>
                    <a:pt x="822" y="22"/>
                  </a:cubicBezTo>
                  <a:cubicBezTo>
                    <a:pt x="560" y="224"/>
                    <a:pt x="298" y="426"/>
                    <a:pt x="84" y="665"/>
                  </a:cubicBezTo>
                  <a:cubicBezTo>
                    <a:pt x="1" y="748"/>
                    <a:pt x="1" y="867"/>
                    <a:pt x="84" y="938"/>
                  </a:cubicBezTo>
                  <a:cubicBezTo>
                    <a:pt x="120" y="974"/>
                    <a:pt x="167" y="992"/>
                    <a:pt x="215" y="992"/>
                  </a:cubicBezTo>
                  <a:cubicBezTo>
                    <a:pt x="263" y="992"/>
                    <a:pt x="310" y="974"/>
                    <a:pt x="346" y="938"/>
                  </a:cubicBezTo>
                  <a:cubicBezTo>
                    <a:pt x="453" y="831"/>
                    <a:pt x="572" y="724"/>
                    <a:pt x="691" y="617"/>
                  </a:cubicBezTo>
                  <a:cubicBezTo>
                    <a:pt x="751" y="581"/>
                    <a:pt x="810" y="522"/>
                    <a:pt x="870" y="474"/>
                  </a:cubicBezTo>
                  <a:cubicBezTo>
                    <a:pt x="882" y="462"/>
                    <a:pt x="894" y="450"/>
                    <a:pt x="917" y="450"/>
                  </a:cubicBezTo>
                  <a:cubicBezTo>
                    <a:pt x="941" y="415"/>
                    <a:pt x="977" y="403"/>
                    <a:pt x="1013" y="367"/>
                  </a:cubicBezTo>
                  <a:cubicBezTo>
                    <a:pt x="1060" y="343"/>
                    <a:pt x="1096" y="307"/>
                    <a:pt x="1108" y="272"/>
                  </a:cubicBezTo>
                  <a:cubicBezTo>
                    <a:pt x="1120" y="224"/>
                    <a:pt x="1108" y="165"/>
                    <a:pt x="1096" y="117"/>
                  </a:cubicBezTo>
                  <a:cubicBezTo>
                    <a:pt x="1037" y="41"/>
                    <a:pt x="960" y="1"/>
                    <a:pt x="8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3655800" y="2961675"/>
              <a:ext cx="24125" cy="13675"/>
            </a:xfrm>
            <a:custGeom>
              <a:avLst/>
              <a:gdLst/>
              <a:ahLst/>
              <a:cxnLst/>
              <a:rect l="l" t="t" r="r" b="b"/>
              <a:pathLst>
                <a:path w="965" h="547" extrusionOk="0">
                  <a:moveTo>
                    <a:pt x="788" y="1"/>
                  </a:moveTo>
                  <a:cubicBezTo>
                    <a:pt x="757" y="1"/>
                    <a:pt x="721" y="9"/>
                    <a:pt x="679" y="18"/>
                  </a:cubicBezTo>
                  <a:cubicBezTo>
                    <a:pt x="667" y="41"/>
                    <a:pt x="632" y="41"/>
                    <a:pt x="620" y="53"/>
                  </a:cubicBezTo>
                  <a:cubicBezTo>
                    <a:pt x="632" y="53"/>
                    <a:pt x="644" y="41"/>
                    <a:pt x="667" y="41"/>
                  </a:cubicBezTo>
                  <a:cubicBezTo>
                    <a:pt x="501" y="113"/>
                    <a:pt x="322" y="160"/>
                    <a:pt x="143" y="184"/>
                  </a:cubicBezTo>
                  <a:cubicBezTo>
                    <a:pt x="96" y="196"/>
                    <a:pt x="48" y="232"/>
                    <a:pt x="36" y="279"/>
                  </a:cubicBezTo>
                  <a:cubicBezTo>
                    <a:pt x="1" y="315"/>
                    <a:pt x="1" y="375"/>
                    <a:pt x="24" y="422"/>
                  </a:cubicBezTo>
                  <a:cubicBezTo>
                    <a:pt x="36" y="470"/>
                    <a:pt x="60" y="518"/>
                    <a:pt x="108" y="529"/>
                  </a:cubicBezTo>
                  <a:cubicBezTo>
                    <a:pt x="125" y="538"/>
                    <a:pt x="147" y="546"/>
                    <a:pt x="180" y="546"/>
                  </a:cubicBezTo>
                  <a:cubicBezTo>
                    <a:pt x="194" y="546"/>
                    <a:pt x="209" y="545"/>
                    <a:pt x="227" y="541"/>
                  </a:cubicBezTo>
                  <a:cubicBezTo>
                    <a:pt x="441" y="494"/>
                    <a:pt x="644" y="434"/>
                    <a:pt x="858" y="351"/>
                  </a:cubicBezTo>
                  <a:cubicBezTo>
                    <a:pt x="905" y="339"/>
                    <a:pt x="929" y="279"/>
                    <a:pt x="941" y="244"/>
                  </a:cubicBezTo>
                  <a:cubicBezTo>
                    <a:pt x="965" y="196"/>
                    <a:pt x="941" y="137"/>
                    <a:pt x="929" y="101"/>
                  </a:cubicBezTo>
                  <a:cubicBezTo>
                    <a:pt x="905" y="53"/>
                    <a:pt x="870" y="18"/>
                    <a:pt x="822" y="6"/>
                  </a:cubicBezTo>
                  <a:cubicBezTo>
                    <a:pt x="812" y="2"/>
                    <a:pt x="800" y="1"/>
                    <a:pt x="78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3771600" y="3019800"/>
              <a:ext cx="17275" cy="39775"/>
            </a:xfrm>
            <a:custGeom>
              <a:avLst/>
              <a:gdLst/>
              <a:ahLst/>
              <a:cxnLst/>
              <a:rect l="l" t="t" r="r" b="b"/>
              <a:pathLst>
                <a:path w="691" h="1591" extrusionOk="0">
                  <a:moveTo>
                    <a:pt x="181" y="1"/>
                  </a:moveTo>
                  <a:cubicBezTo>
                    <a:pt x="172" y="1"/>
                    <a:pt x="163" y="1"/>
                    <a:pt x="155" y="2"/>
                  </a:cubicBezTo>
                  <a:cubicBezTo>
                    <a:pt x="48" y="14"/>
                    <a:pt x="0" y="121"/>
                    <a:pt x="24" y="229"/>
                  </a:cubicBezTo>
                  <a:cubicBezTo>
                    <a:pt x="95" y="645"/>
                    <a:pt x="179" y="1050"/>
                    <a:pt x="298" y="1443"/>
                  </a:cubicBezTo>
                  <a:cubicBezTo>
                    <a:pt x="329" y="1526"/>
                    <a:pt x="405" y="1590"/>
                    <a:pt x="487" y="1590"/>
                  </a:cubicBezTo>
                  <a:cubicBezTo>
                    <a:pt x="499" y="1590"/>
                    <a:pt x="511" y="1589"/>
                    <a:pt x="524" y="1586"/>
                  </a:cubicBezTo>
                  <a:cubicBezTo>
                    <a:pt x="619" y="1550"/>
                    <a:pt x="691" y="1443"/>
                    <a:pt x="655" y="1360"/>
                  </a:cubicBezTo>
                  <a:cubicBezTo>
                    <a:pt x="536" y="955"/>
                    <a:pt x="453" y="550"/>
                    <a:pt x="381" y="133"/>
                  </a:cubicBezTo>
                  <a:cubicBezTo>
                    <a:pt x="360" y="48"/>
                    <a:pt x="261" y="1"/>
                    <a:pt x="18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793325" y="3004350"/>
              <a:ext cx="28900" cy="22700"/>
            </a:xfrm>
            <a:custGeom>
              <a:avLst/>
              <a:gdLst/>
              <a:ahLst/>
              <a:cxnLst/>
              <a:rect l="l" t="t" r="r" b="b"/>
              <a:pathLst>
                <a:path w="1156" h="908" extrusionOk="0">
                  <a:moveTo>
                    <a:pt x="183" y="1"/>
                  </a:moveTo>
                  <a:cubicBezTo>
                    <a:pt x="117" y="1"/>
                    <a:pt x="55" y="30"/>
                    <a:pt x="24" y="85"/>
                  </a:cubicBezTo>
                  <a:cubicBezTo>
                    <a:pt x="0" y="192"/>
                    <a:pt x="12" y="311"/>
                    <a:pt x="107" y="358"/>
                  </a:cubicBezTo>
                  <a:cubicBezTo>
                    <a:pt x="238" y="430"/>
                    <a:pt x="369" y="501"/>
                    <a:pt x="488" y="596"/>
                  </a:cubicBezTo>
                  <a:lnTo>
                    <a:pt x="667" y="727"/>
                  </a:lnTo>
                  <a:cubicBezTo>
                    <a:pt x="679" y="727"/>
                    <a:pt x="679" y="739"/>
                    <a:pt x="679" y="739"/>
                  </a:cubicBezTo>
                  <a:lnTo>
                    <a:pt x="727" y="787"/>
                  </a:lnTo>
                  <a:cubicBezTo>
                    <a:pt x="762" y="811"/>
                    <a:pt x="786" y="835"/>
                    <a:pt x="822" y="858"/>
                  </a:cubicBezTo>
                  <a:cubicBezTo>
                    <a:pt x="859" y="890"/>
                    <a:pt x="909" y="908"/>
                    <a:pt x="959" y="908"/>
                  </a:cubicBezTo>
                  <a:cubicBezTo>
                    <a:pt x="1005" y="908"/>
                    <a:pt x="1050" y="893"/>
                    <a:pt x="1084" y="858"/>
                  </a:cubicBezTo>
                  <a:cubicBezTo>
                    <a:pt x="1143" y="787"/>
                    <a:pt x="1155" y="668"/>
                    <a:pt x="1084" y="596"/>
                  </a:cubicBezTo>
                  <a:cubicBezTo>
                    <a:pt x="834" y="382"/>
                    <a:pt x="560" y="192"/>
                    <a:pt x="286" y="25"/>
                  </a:cubicBezTo>
                  <a:cubicBezTo>
                    <a:pt x="253" y="9"/>
                    <a:pt x="218" y="1"/>
                    <a:pt x="18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3812975" y="2972100"/>
              <a:ext cx="27700" cy="15075"/>
            </a:xfrm>
            <a:custGeom>
              <a:avLst/>
              <a:gdLst/>
              <a:ahLst/>
              <a:cxnLst/>
              <a:rect l="l" t="t" r="r" b="b"/>
              <a:pathLst>
                <a:path w="1108" h="603" extrusionOk="0">
                  <a:moveTo>
                    <a:pt x="156" y="0"/>
                  </a:moveTo>
                  <a:cubicBezTo>
                    <a:pt x="141" y="0"/>
                    <a:pt x="125" y="2"/>
                    <a:pt x="107" y="5"/>
                  </a:cubicBezTo>
                  <a:cubicBezTo>
                    <a:pt x="60" y="17"/>
                    <a:pt x="12" y="53"/>
                    <a:pt x="0" y="101"/>
                  </a:cubicBezTo>
                  <a:cubicBezTo>
                    <a:pt x="0" y="172"/>
                    <a:pt x="12" y="303"/>
                    <a:pt x="107" y="351"/>
                  </a:cubicBezTo>
                  <a:cubicBezTo>
                    <a:pt x="357" y="458"/>
                    <a:pt x="607" y="541"/>
                    <a:pt x="869" y="601"/>
                  </a:cubicBezTo>
                  <a:cubicBezTo>
                    <a:pt x="879" y="602"/>
                    <a:pt x="890" y="603"/>
                    <a:pt x="901" y="603"/>
                  </a:cubicBezTo>
                  <a:cubicBezTo>
                    <a:pt x="980" y="603"/>
                    <a:pt x="1073" y="564"/>
                    <a:pt x="1084" y="470"/>
                  </a:cubicBezTo>
                  <a:cubicBezTo>
                    <a:pt x="1107" y="374"/>
                    <a:pt x="1060" y="255"/>
                    <a:pt x="953" y="243"/>
                  </a:cubicBezTo>
                  <a:cubicBezTo>
                    <a:pt x="834" y="220"/>
                    <a:pt x="714" y="184"/>
                    <a:pt x="595" y="136"/>
                  </a:cubicBezTo>
                  <a:cubicBezTo>
                    <a:pt x="536" y="124"/>
                    <a:pt x="476" y="101"/>
                    <a:pt x="417" y="77"/>
                  </a:cubicBezTo>
                  <a:cubicBezTo>
                    <a:pt x="393" y="65"/>
                    <a:pt x="357" y="53"/>
                    <a:pt x="333" y="53"/>
                  </a:cubicBezTo>
                  <a:cubicBezTo>
                    <a:pt x="310" y="53"/>
                    <a:pt x="298" y="41"/>
                    <a:pt x="286" y="41"/>
                  </a:cubicBezTo>
                  <a:cubicBezTo>
                    <a:pt x="274" y="41"/>
                    <a:pt x="274" y="41"/>
                    <a:pt x="250" y="17"/>
                  </a:cubicBezTo>
                  <a:cubicBezTo>
                    <a:pt x="225" y="9"/>
                    <a:pt x="194" y="0"/>
                    <a:pt x="15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3542675" y="2986325"/>
              <a:ext cx="68675" cy="103650"/>
            </a:xfrm>
            <a:custGeom>
              <a:avLst/>
              <a:gdLst/>
              <a:ahLst/>
              <a:cxnLst/>
              <a:rect l="l" t="t" r="r" b="b"/>
              <a:pathLst>
                <a:path w="2747" h="4146" extrusionOk="0">
                  <a:moveTo>
                    <a:pt x="230" y="1"/>
                  </a:moveTo>
                  <a:cubicBezTo>
                    <a:pt x="119" y="1"/>
                    <a:pt x="1" y="92"/>
                    <a:pt x="37" y="222"/>
                  </a:cubicBezTo>
                  <a:cubicBezTo>
                    <a:pt x="335" y="1377"/>
                    <a:pt x="906" y="2449"/>
                    <a:pt x="1656" y="3365"/>
                  </a:cubicBezTo>
                  <a:cubicBezTo>
                    <a:pt x="1870" y="3615"/>
                    <a:pt x="2109" y="3877"/>
                    <a:pt x="2347" y="4092"/>
                  </a:cubicBezTo>
                  <a:cubicBezTo>
                    <a:pt x="2387" y="4129"/>
                    <a:pt x="2432" y="4145"/>
                    <a:pt x="2474" y="4145"/>
                  </a:cubicBezTo>
                  <a:cubicBezTo>
                    <a:pt x="2621" y="4145"/>
                    <a:pt x="2747" y="3959"/>
                    <a:pt x="2609" y="3830"/>
                  </a:cubicBezTo>
                  <a:cubicBezTo>
                    <a:pt x="1775" y="3056"/>
                    <a:pt x="1120" y="2103"/>
                    <a:pt x="692" y="1044"/>
                  </a:cubicBezTo>
                  <a:cubicBezTo>
                    <a:pt x="573" y="746"/>
                    <a:pt x="466" y="436"/>
                    <a:pt x="394" y="127"/>
                  </a:cubicBezTo>
                  <a:cubicBezTo>
                    <a:pt x="371" y="38"/>
                    <a:pt x="302" y="1"/>
                    <a:pt x="23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3617700" y="3094325"/>
              <a:ext cx="9250" cy="10375"/>
            </a:xfrm>
            <a:custGeom>
              <a:avLst/>
              <a:gdLst/>
              <a:ahLst/>
              <a:cxnLst/>
              <a:rect l="l" t="t" r="r" b="b"/>
              <a:pathLst>
                <a:path w="370" h="415" extrusionOk="0">
                  <a:moveTo>
                    <a:pt x="336" y="111"/>
                  </a:moveTo>
                  <a:cubicBezTo>
                    <a:pt x="350" y="117"/>
                    <a:pt x="358" y="119"/>
                    <a:pt x="358" y="129"/>
                  </a:cubicBezTo>
                  <a:cubicBezTo>
                    <a:pt x="358" y="129"/>
                    <a:pt x="357" y="129"/>
                    <a:pt x="355" y="128"/>
                  </a:cubicBezTo>
                  <a:lnTo>
                    <a:pt x="355" y="128"/>
                  </a:lnTo>
                  <a:cubicBezTo>
                    <a:pt x="354" y="127"/>
                    <a:pt x="353" y="126"/>
                    <a:pt x="352" y="125"/>
                  </a:cubicBezTo>
                  <a:lnTo>
                    <a:pt x="352" y="125"/>
                  </a:lnTo>
                  <a:cubicBezTo>
                    <a:pt x="353" y="126"/>
                    <a:pt x="354" y="127"/>
                    <a:pt x="354" y="128"/>
                  </a:cubicBezTo>
                  <a:lnTo>
                    <a:pt x="354" y="128"/>
                  </a:lnTo>
                  <a:cubicBezTo>
                    <a:pt x="351" y="127"/>
                    <a:pt x="347" y="125"/>
                    <a:pt x="346" y="119"/>
                  </a:cubicBezTo>
                  <a:lnTo>
                    <a:pt x="346" y="119"/>
                  </a:lnTo>
                  <a:cubicBezTo>
                    <a:pt x="348" y="121"/>
                    <a:pt x="350" y="123"/>
                    <a:pt x="352" y="125"/>
                  </a:cubicBezTo>
                  <a:lnTo>
                    <a:pt x="352" y="125"/>
                  </a:lnTo>
                  <a:cubicBezTo>
                    <a:pt x="350" y="122"/>
                    <a:pt x="348" y="119"/>
                    <a:pt x="346" y="117"/>
                  </a:cubicBezTo>
                  <a:lnTo>
                    <a:pt x="346" y="117"/>
                  </a:lnTo>
                  <a:cubicBezTo>
                    <a:pt x="346" y="117"/>
                    <a:pt x="346" y="118"/>
                    <a:pt x="346" y="119"/>
                  </a:cubicBezTo>
                  <a:lnTo>
                    <a:pt x="346" y="119"/>
                  </a:lnTo>
                  <a:cubicBezTo>
                    <a:pt x="343" y="116"/>
                    <a:pt x="340" y="114"/>
                    <a:pt x="336" y="111"/>
                  </a:cubicBezTo>
                  <a:close/>
                  <a:moveTo>
                    <a:pt x="370" y="200"/>
                  </a:moveTo>
                  <a:cubicBezTo>
                    <a:pt x="370" y="217"/>
                    <a:pt x="370" y="230"/>
                    <a:pt x="369" y="243"/>
                  </a:cubicBezTo>
                  <a:lnTo>
                    <a:pt x="369" y="243"/>
                  </a:lnTo>
                  <a:cubicBezTo>
                    <a:pt x="369" y="241"/>
                    <a:pt x="370" y="238"/>
                    <a:pt x="370" y="236"/>
                  </a:cubicBezTo>
                  <a:lnTo>
                    <a:pt x="370" y="200"/>
                  </a:lnTo>
                  <a:close/>
                  <a:moveTo>
                    <a:pt x="190" y="1"/>
                  </a:moveTo>
                  <a:cubicBezTo>
                    <a:pt x="173" y="1"/>
                    <a:pt x="155" y="4"/>
                    <a:pt x="132" y="10"/>
                  </a:cubicBezTo>
                  <a:cubicBezTo>
                    <a:pt x="120" y="10"/>
                    <a:pt x="108" y="22"/>
                    <a:pt x="84" y="22"/>
                  </a:cubicBezTo>
                  <a:cubicBezTo>
                    <a:pt x="60" y="45"/>
                    <a:pt x="48" y="69"/>
                    <a:pt x="24" y="81"/>
                  </a:cubicBezTo>
                  <a:cubicBezTo>
                    <a:pt x="24" y="105"/>
                    <a:pt x="12" y="117"/>
                    <a:pt x="12" y="129"/>
                  </a:cubicBezTo>
                  <a:cubicBezTo>
                    <a:pt x="12" y="141"/>
                    <a:pt x="12" y="176"/>
                    <a:pt x="1" y="188"/>
                  </a:cubicBezTo>
                  <a:lnTo>
                    <a:pt x="1" y="200"/>
                  </a:lnTo>
                  <a:lnTo>
                    <a:pt x="1" y="248"/>
                  </a:lnTo>
                  <a:cubicBezTo>
                    <a:pt x="1" y="260"/>
                    <a:pt x="12" y="296"/>
                    <a:pt x="12" y="307"/>
                  </a:cubicBezTo>
                  <a:lnTo>
                    <a:pt x="12" y="319"/>
                  </a:lnTo>
                  <a:cubicBezTo>
                    <a:pt x="24" y="343"/>
                    <a:pt x="24" y="355"/>
                    <a:pt x="48" y="367"/>
                  </a:cubicBezTo>
                  <a:cubicBezTo>
                    <a:pt x="60" y="391"/>
                    <a:pt x="72" y="391"/>
                    <a:pt x="84" y="403"/>
                  </a:cubicBezTo>
                  <a:cubicBezTo>
                    <a:pt x="108" y="415"/>
                    <a:pt x="132" y="415"/>
                    <a:pt x="167" y="415"/>
                  </a:cubicBezTo>
                  <a:lnTo>
                    <a:pt x="239" y="415"/>
                  </a:lnTo>
                  <a:cubicBezTo>
                    <a:pt x="263" y="415"/>
                    <a:pt x="286" y="403"/>
                    <a:pt x="298" y="391"/>
                  </a:cubicBezTo>
                  <a:cubicBezTo>
                    <a:pt x="310" y="367"/>
                    <a:pt x="322" y="355"/>
                    <a:pt x="346" y="331"/>
                  </a:cubicBezTo>
                  <a:cubicBezTo>
                    <a:pt x="346" y="307"/>
                    <a:pt x="358" y="296"/>
                    <a:pt x="358" y="284"/>
                  </a:cubicBezTo>
                  <a:cubicBezTo>
                    <a:pt x="364" y="271"/>
                    <a:pt x="367" y="258"/>
                    <a:pt x="369" y="243"/>
                  </a:cubicBezTo>
                  <a:lnTo>
                    <a:pt x="369" y="243"/>
                  </a:lnTo>
                  <a:cubicBezTo>
                    <a:pt x="368" y="245"/>
                    <a:pt x="367" y="248"/>
                    <a:pt x="366" y="250"/>
                  </a:cubicBezTo>
                  <a:lnTo>
                    <a:pt x="366" y="250"/>
                  </a:lnTo>
                  <a:cubicBezTo>
                    <a:pt x="368" y="229"/>
                    <a:pt x="366" y="208"/>
                    <a:pt x="358" y="176"/>
                  </a:cubicBezTo>
                  <a:cubicBezTo>
                    <a:pt x="358" y="165"/>
                    <a:pt x="346" y="153"/>
                    <a:pt x="346" y="129"/>
                  </a:cubicBezTo>
                  <a:lnTo>
                    <a:pt x="346" y="129"/>
                  </a:lnTo>
                  <a:cubicBezTo>
                    <a:pt x="352" y="135"/>
                    <a:pt x="355" y="137"/>
                    <a:pt x="357" y="137"/>
                  </a:cubicBezTo>
                  <a:cubicBezTo>
                    <a:pt x="357" y="137"/>
                    <a:pt x="358" y="137"/>
                    <a:pt x="358" y="137"/>
                  </a:cubicBezTo>
                  <a:lnTo>
                    <a:pt x="358" y="137"/>
                  </a:lnTo>
                  <a:cubicBezTo>
                    <a:pt x="358" y="138"/>
                    <a:pt x="359" y="139"/>
                    <a:pt x="360" y="141"/>
                  </a:cubicBezTo>
                  <a:lnTo>
                    <a:pt x="360" y="141"/>
                  </a:lnTo>
                  <a:cubicBezTo>
                    <a:pt x="359" y="141"/>
                    <a:pt x="358" y="141"/>
                    <a:pt x="358" y="141"/>
                  </a:cubicBezTo>
                  <a:cubicBezTo>
                    <a:pt x="358" y="165"/>
                    <a:pt x="370" y="176"/>
                    <a:pt x="370" y="188"/>
                  </a:cubicBezTo>
                  <a:lnTo>
                    <a:pt x="370" y="129"/>
                  </a:lnTo>
                  <a:cubicBezTo>
                    <a:pt x="370" y="105"/>
                    <a:pt x="358" y="81"/>
                    <a:pt x="346" y="69"/>
                  </a:cubicBezTo>
                  <a:cubicBezTo>
                    <a:pt x="322" y="57"/>
                    <a:pt x="310" y="45"/>
                    <a:pt x="286" y="22"/>
                  </a:cubicBezTo>
                  <a:cubicBezTo>
                    <a:pt x="263" y="22"/>
                    <a:pt x="251" y="10"/>
                    <a:pt x="239" y="10"/>
                  </a:cubicBezTo>
                  <a:cubicBezTo>
                    <a:pt x="221" y="4"/>
                    <a:pt x="206" y="1"/>
                    <a:pt x="19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3879375" y="2777425"/>
              <a:ext cx="83325" cy="179950"/>
            </a:xfrm>
            <a:custGeom>
              <a:avLst/>
              <a:gdLst/>
              <a:ahLst/>
              <a:cxnLst/>
              <a:rect l="l" t="t" r="r" b="b"/>
              <a:pathLst>
                <a:path w="3333" h="7198" extrusionOk="0">
                  <a:moveTo>
                    <a:pt x="261" y="0"/>
                  </a:moveTo>
                  <a:cubicBezTo>
                    <a:pt x="122" y="0"/>
                    <a:pt x="1" y="189"/>
                    <a:pt x="130" y="327"/>
                  </a:cubicBezTo>
                  <a:cubicBezTo>
                    <a:pt x="1499" y="1708"/>
                    <a:pt x="2416" y="3494"/>
                    <a:pt x="2797" y="5411"/>
                  </a:cubicBezTo>
                  <a:cubicBezTo>
                    <a:pt x="2892" y="5947"/>
                    <a:pt x="2952" y="6483"/>
                    <a:pt x="2952" y="7018"/>
                  </a:cubicBezTo>
                  <a:cubicBezTo>
                    <a:pt x="2952" y="7137"/>
                    <a:pt x="3047" y="7197"/>
                    <a:pt x="3142" y="7197"/>
                  </a:cubicBezTo>
                  <a:cubicBezTo>
                    <a:pt x="3238" y="7197"/>
                    <a:pt x="3333" y="7137"/>
                    <a:pt x="3333" y="7018"/>
                  </a:cubicBezTo>
                  <a:cubicBezTo>
                    <a:pt x="3285" y="5006"/>
                    <a:pt x="2630" y="3030"/>
                    <a:pt x="1487" y="1375"/>
                  </a:cubicBezTo>
                  <a:cubicBezTo>
                    <a:pt x="1154" y="899"/>
                    <a:pt x="785" y="470"/>
                    <a:pt x="380" y="53"/>
                  </a:cubicBezTo>
                  <a:cubicBezTo>
                    <a:pt x="343" y="16"/>
                    <a:pt x="301" y="0"/>
                    <a:pt x="26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43"/>
          <p:cNvGrpSpPr/>
          <p:nvPr/>
        </p:nvGrpSpPr>
        <p:grpSpPr>
          <a:xfrm>
            <a:off x="7515900" y="1881013"/>
            <a:ext cx="705475" cy="683525"/>
            <a:chOff x="3332550" y="1745600"/>
            <a:chExt cx="705475" cy="683525"/>
          </a:xfrm>
        </p:grpSpPr>
        <p:sp>
          <p:nvSpPr>
            <p:cNvPr id="1229" name="Google Shape;1229;p43"/>
            <p:cNvSpPr/>
            <p:nvPr/>
          </p:nvSpPr>
          <p:spPr>
            <a:xfrm>
              <a:off x="3332550" y="2254875"/>
              <a:ext cx="175050" cy="174250"/>
            </a:xfrm>
            <a:custGeom>
              <a:avLst/>
              <a:gdLst/>
              <a:ahLst/>
              <a:cxnLst/>
              <a:rect l="l" t="t" r="r" b="b"/>
              <a:pathLst>
                <a:path w="7002" h="6970" extrusionOk="0">
                  <a:moveTo>
                    <a:pt x="1536" y="1"/>
                  </a:moveTo>
                  <a:lnTo>
                    <a:pt x="1286" y="239"/>
                  </a:lnTo>
                  <a:cubicBezTo>
                    <a:pt x="584" y="929"/>
                    <a:pt x="179" y="1798"/>
                    <a:pt x="108" y="2715"/>
                  </a:cubicBezTo>
                  <a:cubicBezTo>
                    <a:pt x="0" y="3810"/>
                    <a:pt x="358" y="4942"/>
                    <a:pt x="1191" y="5787"/>
                  </a:cubicBezTo>
                  <a:cubicBezTo>
                    <a:pt x="1905" y="6537"/>
                    <a:pt x="2858" y="6942"/>
                    <a:pt x="3834" y="6966"/>
                  </a:cubicBezTo>
                  <a:cubicBezTo>
                    <a:pt x="3895" y="6968"/>
                    <a:pt x="3956" y="6970"/>
                    <a:pt x="4017" y="6970"/>
                  </a:cubicBezTo>
                  <a:cubicBezTo>
                    <a:pt x="4995" y="6970"/>
                    <a:pt x="5989" y="6610"/>
                    <a:pt x="6751" y="5870"/>
                  </a:cubicBezTo>
                  <a:lnTo>
                    <a:pt x="7001" y="563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3348625" y="2306975"/>
              <a:ext cx="34550" cy="72650"/>
            </a:xfrm>
            <a:custGeom>
              <a:avLst/>
              <a:gdLst/>
              <a:ahLst/>
              <a:cxnLst/>
              <a:rect l="l" t="t" r="r" b="b"/>
              <a:pathLst>
                <a:path w="1382" h="2906" fill="none" extrusionOk="0">
                  <a:moveTo>
                    <a:pt x="834" y="0"/>
                  </a:moveTo>
                  <a:cubicBezTo>
                    <a:pt x="834" y="0"/>
                    <a:pt x="0" y="1655"/>
                    <a:pt x="1381" y="290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3806725" y="1745600"/>
              <a:ext cx="231300" cy="227425"/>
            </a:xfrm>
            <a:custGeom>
              <a:avLst/>
              <a:gdLst/>
              <a:ahLst/>
              <a:cxnLst/>
              <a:rect l="l" t="t" r="r" b="b"/>
              <a:pathLst>
                <a:path w="9252" h="9097" extrusionOk="0">
                  <a:moveTo>
                    <a:pt x="9251" y="0"/>
                  </a:moveTo>
                  <a:lnTo>
                    <a:pt x="1381" y="2107"/>
                  </a:lnTo>
                  <a:lnTo>
                    <a:pt x="0" y="3465"/>
                  </a:lnTo>
                  <a:lnTo>
                    <a:pt x="5441" y="9096"/>
                  </a:lnTo>
                  <a:lnTo>
                    <a:pt x="6846" y="7739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3841250" y="1745600"/>
              <a:ext cx="196775" cy="193500"/>
            </a:xfrm>
            <a:custGeom>
              <a:avLst/>
              <a:gdLst/>
              <a:ahLst/>
              <a:cxnLst/>
              <a:rect l="l" t="t" r="r" b="b"/>
              <a:pathLst>
                <a:path w="7871" h="7740" fill="none" extrusionOk="0">
                  <a:moveTo>
                    <a:pt x="0" y="2107"/>
                  </a:moveTo>
                  <a:lnTo>
                    <a:pt x="7870" y="0"/>
                  </a:lnTo>
                  <a:lnTo>
                    <a:pt x="5465" y="7739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3964175" y="1745600"/>
              <a:ext cx="73850" cy="72950"/>
            </a:xfrm>
            <a:custGeom>
              <a:avLst/>
              <a:gdLst/>
              <a:ahLst/>
              <a:cxnLst/>
              <a:rect l="l" t="t" r="r" b="b"/>
              <a:pathLst>
                <a:path w="2954" h="2918" extrusionOk="0">
                  <a:moveTo>
                    <a:pt x="2953" y="0"/>
                  </a:moveTo>
                  <a:lnTo>
                    <a:pt x="0" y="798"/>
                  </a:lnTo>
                  <a:lnTo>
                    <a:pt x="2048" y="291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53535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3406075" y="1798275"/>
              <a:ext cx="571825" cy="563475"/>
            </a:xfrm>
            <a:custGeom>
              <a:avLst/>
              <a:gdLst/>
              <a:ahLst/>
              <a:cxnLst/>
              <a:rect l="l" t="t" r="r" b="b"/>
              <a:pathLst>
                <a:path w="22873" h="22539" extrusionOk="0">
                  <a:moveTo>
                    <a:pt x="17407" y="0"/>
                  </a:moveTo>
                  <a:lnTo>
                    <a:pt x="0" y="16907"/>
                  </a:lnTo>
                  <a:lnTo>
                    <a:pt x="5453" y="22539"/>
                  </a:lnTo>
                  <a:lnTo>
                    <a:pt x="22872" y="5632"/>
                  </a:lnTo>
                  <a:lnTo>
                    <a:pt x="22872" y="5632"/>
                  </a:lnTo>
                  <a:cubicBezTo>
                    <a:pt x="22872" y="5632"/>
                    <a:pt x="22580" y="5853"/>
                    <a:pt x="22214" y="5853"/>
                  </a:cubicBezTo>
                  <a:cubicBezTo>
                    <a:pt x="22003" y="5853"/>
                    <a:pt x="21768" y="5779"/>
                    <a:pt x="21551" y="5549"/>
                  </a:cubicBezTo>
                  <a:cubicBezTo>
                    <a:pt x="20991" y="4989"/>
                    <a:pt x="21491" y="4204"/>
                    <a:pt x="21491" y="4203"/>
                  </a:cubicBezTo>
                  <a:lnTo>
                    <a:pt x="21491" y="4203"/>
                  </a:lnTo>
                  <a:cubicBezTo>
                    <a:pt x="21491" y="4203"/>
                    <a:pt x="21200" y="4444"/>
                    <a:pt x="20831" y="4444"/>
                  </a:cubicBezTo>
                  <a:cubicBezTo>
                    <a:pt x="20630" y="4444"/>
                    <a:pt x="20407" y="4373"/>
                    <a:pt x="20193" y="4156"/>
                  </a:cubicBezTo>
                  <a:cubicBezTo>
                    <a:pt x="19586" y="3525"/>
                    <a:pt x="20193" y="2858"/>
                    <a:pt x="20193" y="2858"/>
                  </a:cubicBezTo>
                  <a:lnTo>
                    <a:pt x="20193" y="2858"/>
                  </a:lnTo>
                  <a:cubicBezTo>
                    <a:pt x="20193" y="2858"/>
                    <a:pt x="19905" y="3041"/>
                    <a:pt x="19549" y="3041"/>
                  </a:cubicBezTo>
                  <a:cubicBezTo>
                    <a:pt x="19332" y="3041"/>
                    <a:pt x="19089" y="2972"/>
                    <a:pt x="18872" y="2751"/>
                  </a:cubicBezTo>
                  <a:cubicBezTo>
                    <a:pt x="18288" y="2179"/>
                    <a:pt x="18788" y="1429"/>
                    <a:pt x="18788" y="1429"/>
                  </a:cubicBezTo>
                  <a:lnTo>
                    <a:pt x="18788" y="1429"/>
                  </a:lnTo>
                  <a:cubicBezTo>
                    <a:pt x="18788" y="1429"/>
                    <a:pt x="18496" y="1613"/>
                    <a:pt x="18146" y="1613"/>
                  </a:cubicBezTo>
                  <a:cubicBezTo>
                    <a:pt x="17940" y="1613"/>
                    <a:pt x="17713" y="1549"/>
                    <a:pt x="17514" y="1346"/>
                  </a:cubicBezTo>
                  <a:cubicBezTo>
                    <a:pt x="16979" y="786"/>
                    <a:pt x="17407" y="1"/>
                    <a:pt x="17407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3440600" y="1836675"/>
              <a:ext cx="431925" cy="419725"/>
            </a:xfrm>
            <a:custGeom>
              <a:avLst/>
              <a:gdLst/>
              <a:ahLst/>
              <a:cxnLst/>
              <a:rect l="l" t="t" r="r" b="b"/>
              <a:pathLst>
                <a:path w="17277" h="16789" fill="none" extrusionOk="0">
                  <a:moveTo>
                    <a:pt x="17276" y="0"/>
                  </a:moveTo>
                  <a:lnTo>
                    <a:pt x="0" y="16788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3475125" y="1872700"/>
              <a:ext cx="432525" cy="419400"/>
            </a:xfrm>
            <a:custGeom>
              <a:avLst/>
              <a:gdLst/>
              <a:ahLst/>
              <a:cxnLst/>
              <a:rect l="l" t="t" r="r" b="b"/>
              <a:pathLst>
                <a:path w="17301" h="16776" fill="none" extrusionOk="0">
                  <a:moveTo>
                    <a:pt x="17300" y="0"/>
                  </a:moveTo>
                  <a:lnTo>
                    <a:pt x="0" y="16776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3507575" y="1905725"/>
              <a:ext cx="432225" cy="420025"/>
            </a:xfrm>
            <a:custGeom>
              <a:avLst/>
              <a:gdLst/>
              <a:ahLst/>
              <a:cxnLst/>
              <a:rect l="l" t="t" r="r" b="b"/>
              <a:pathLst>
                <a:path w="17289" h="16801" fill="none" extrusionOk="0">
                  <a:moveTo>
                    <a:pt x="17288" y="1"/>
                  </a:moveTo>
                  <a:lnTo>
                    <a:pt x="0" y="16800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3370650" y="2220650"/>
              <a:ext cx="172075" cy="175050"/>
            </a:xfrm>
            <a:custGeom>
              <a:avLst/>
              <a:gdLst/>
              <a:ahLst/>
              <a:cxnLst/>
              <a:rect l="l" t="t" r="r" b="b"/>
              <a:pathLst>
                <a:path w="6883" h="7002" extrusionOk="0">
                  <a:moveTo>
                    <a:pt x="1417" y="0"/>
                  </a:moveTo>
                  <a:lnTo>
                    <a:pt x="0" y="1370"/>
                  </a:lnTo>
                  <a:lnTo>
                    <a:pt x="5465" y="7001"/>
                  </a:lnTo>
                  <a:lnTo>
                    <a:pt x="6882" y="563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43"/>
          <p:cNvSpPr/>
          <p:nvPr/>
        </p:nvSpPr>
        <p:spPr>
          <a:xfrm>
            <a:off x="932500" y="1782500"/>
            <a:ext cx="150950" cy="150925"/>
          </a:xfrm>
          <a:custGeom>
            <a:avLst/>
            <a:gdLst/>
            <a:ahLst/>
            <a:cxnLst/>
            <a:rect l="l" t="t" r="r" b="b"/>
            <a:pathLst>
              <a:path w="6038" h="6037" fill="none" extrusionOk="0">
                <a:moveTo>
                  <a:pt x="3013" y="0"/>
                </a:moveTo>
                <a:lnTo>
                  <a:pt x="3608" y="2429"/>
                </a:lnTo>
                <a:lnTo>
                  <a:pt x="6037" y="3024"/>
                </a:lnTo>
                <a:lnTo>
                  <a:pt x="3608" y="3620"/>
                </a:lnTo>
                <a:lnTo>
                  <a:pt x="3013" y="6037"/>
                </a:lnTo>
                <a:lnTo>
                  <a:pt x="2418" y="3620"/>
                </a:lnTo>
                <a:lnTo>
                  <a:pt x="1" y="3024"/>
                </a:lnTo>
                <a:lnTo>
                  <a:pt x="2418" y="2429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43"/>
          <p:cNvGrpSpPr/>
          <p:nvPr/>
        </p:nvGrpSpPr>
        <p:grpSpPr>
          <a:xfrm rot="3078532">
            <a:off x="2174645" y="4114069"/>
            <a:ext cx="322389" cy="400061"/>
            <a:chOff x="6322500" y="3044550"/>
            <a:chExt cx="322400" cy="400075"/>
          </a:xfrm>
        </p:grpSpPr>
        <p:sp>
          <p:nvSpPr>
            <p:cNvPr id="1241" name="Google Shape;1241;p43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43"/>
          <p:cNvGrpSpPr/>
          <p:nvPr/>
        </p:nvGrpSpPr>
        <p:grpSpPr>
          <a:xfrm>
            <a:off x="6217876" y="567538"/>
            <a:ext cx="571825" cy="533425"/>
            <a:chOff x="1286750" y="901125"/>
            <a:chExt cx="571825" cy="533425"/>
          </a:xfrm>
        </p:grpSpPr>
        <p:sp>
          <p:nvSpPr>
            <p:cNvPr id="1246" name="Google Shape;1246;p43"/>
            <p:cNvSpPr/>
            <p:nvPr/>
          </p:nvSpPr>
          <p:spPr>
            <a:xfrm>
              <a:off x="1308475" y="901125"/>
              <a:ext cx="550100" cy="511400"/>
            </a:xfrm>
            <a:custGeom>
              <a:avLst/>
              <a:gdLst/>
              <a:ahLst/>
              <a:cxnLst/>
              <a:rect l="l" t="t" r="r" b="b"/>
              <a:pathLst>
                <a:path w="22004" h="20456" extrusionOk="0">
                  <a:moveTo>
                    <a:pt x="4347" y="1"/>
                  </a:moveTo>
                  <a:cubicBezTo>
                    <a:pt x="2882" y="1"/>
                    <a:pt x="1573" y="739"/>
                    <a:pt x="775" y="1870"/>
                  </a:cubicBezTo>
                  <a:cubicBezTo>
                    <a:pt x="287" y="2584"/>
                    <a:pt x="1" y="3430"/>
                    <a:pt x="37" y="4359"/>
                  </a:cubicBezTo>
                  <a:lnTo>
                    <a:pt x="37" y="10097"/>
                  </a:lnTo>
                  <a:cubicBezTo>
                    <a:pt x="37" y="11455"/>
                    <a:pt x="644" y="12645"/>
                    <a:pt x="1596" y="13455"/>
                  </a:cubicBezTo>
                  <a:cubicBezTo>
                    <a:pt x="2358" y="14086"/>
                    <a:pt x="3323" y="14467"/>
                    <a:pt x="4382" y="14467"/>
                  </a:cubicBezTo>
                  <a:lnTo>
                    <a:pt x="7835" y="14467"/>
                  </a:lnTo>
                  <a:lnTo>
                    <a:pt x="13836" y="20456"/>
                  </a:lnTo>
                  <a:lnTo>
                    <a:pt x="13836" y="14467"/>
                  </a:lnTo>
                  <a:lnTo>
                    <a:pt x="17658" y="14467"/>
                  </a:lnTo>
                  <a:cubicBezTo>
                    <a:pt x="18658" y="14467"/>
                    <a:pt x="19575" y="14122"/>
                    <a:pt x="20301" y="13550"/>
                  </a:cubicBezTo>
                  <a:cubicBezTo>
                    <a:pt x="21337" y="12752"/>
                    <a:pt x="22004" y="11502"/>
                    <a:pt x="22004" y="10097"/>
                  </a:cubicBezTo>
                  <a:lnTo>
                    <a:pt x="22004" y="4347"/>
                  </a:lnTo>
                  <a:cubicBezTo>
                    <a:pt x="22004" y="3335"/>
                    <a:pt x="21646" y="2394"/>
                    <a:pt x="21063" y="1644"/>
                  </a:cubicBezTo>
                  <a:cubicBezTo>
                    <a:pt x="20265" y="656"/>
                    <a:pt x="19027" y="1"/>
                    <a:pt x="17646" y="1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1286750" y="923450"/>
              <a:ext cx="549800" cy="511100"/>
            </a:xfrm>
            <a:custGeom>
              <a:avLst/>
              <a:gdLst/>
              <a:ahLst/>
              <a:cxnLst/>
              <a:rect l="l" t="t" r="r" b="b"/>
              <a:pathLst>
                <a:path w="21992" h="20444" fill="none" extrusionOk="0">
                  <a:moveTo>
                    <a:pt x="775" y="1870"/>
                  </a:moveTo>
                  <a:cubicBezTo>
                    <a:pt x="1560" y="739"/>
                    <a:pt x="2870" y="1"/>
                    <a:pt x="4347" y="1"/>
                  </a:cubicBezTo>
                  <a:lnTo>
                    <a:pt x="17634" y="1"/>
                  </a:lnTo>
                  <a:cubicBezTo>
                    <a:pt x="19015" y="1"/>
                    <a:pt x="20253" y="656"/>
                    <a:pt x="21051" y="1644"/>
                  </a:cubicBezTo>
                  <a:cubicBezTo>
                    <a:pt x="21634" y="2394"/>
                    <a:pt x="21992" y="3335"/>
                    <a:pt x="21992" y="4347"/>
                  </a:cubicBezTo>
                  <a:lnTo>
                    <a:pt x="21992" y="10097"/>
                  </a:lnTo>
                  <a:cubicBezTo>
                    <a:pt x="21992" y="11502"/>
                    <a:pt x="21325" y="12752"/>
                    <a:pt x="20301" y="13550"/>
                  </a:cubicBezTo>
                  <a:cubicBezTo>
                    <a:pt x="19563" y="14122"/>
                    <a:pt x="18646" y="14467"/>
                    <a:pt x="17646" y="14467"/>
                  </a:cubicBezTo>
                  <a:lnTo>
                    <a:pt x="13824" y="14467"/>
                  </a:lnTo>
                  <a:lnTo>
                    <a:pt x="13824" y="20444"/>
                  </a:lnTo>
                  <a:lnTo>
                    <a:pt x="7823" y="14443"/>
                  </a:lnTo>
                  <a:lnTo>
                    <a:pt x="4347" y="14443"/>
                  </a:lnTo>
                  <a:cubicBezTo>
                    <a:pt x="3287" y="14443"/>
                    <a:pt x="2311" y="14074"/>
                    <a:pt x="1560" y="13431"/>
                  </a:cubicBezTo>
                  <a:cubicBezTo>
                    <a:pt x="608" y="12633"/>
                    <a:pt x="1" y="11443"/>
                    <a:pt x="1" y="10085"/>
                  </a:cubicBezTo>
                  <a:lnTo>
                    <a:pt x="1" y="4347"/>
                  </a:lnTo>
                  <a:cubicBezTo>
                    <a:pt x="1" y="3418"/>
                    <a:pt x="275" y="2573"/>
                    <a:pt x="775" y="1870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1658825" y="1086250"/>
              <a:ext cx="54200" cy="52750"/>
            </a:xfrm>
            <a:custGeom>
              <a:avLst/>
              <a:gdLst/>
              <a:ahLst/>
              <a:cxnLst/>
              <a:rect l="l" t="t" r="r" b="b"/>
              <a:pathLst>
                <a:path w="2168" h="2110" extrusionOk="0">
                  <a:moveTo>
                    <a:pt x="1077" y="1"/>
                  </a:moveTo>
                  <a:cubicBezTo>
                    <a:pt x="523" y="1"/>
                    <a:pt x="48" y="445"/>
                    <a:pt x="24" y="1014"/>
                  </a:cubicBezTo>
                  <a:cubicBezTo>
                    <a:pt x="1" y="1597"/>
                    <a:pt x="453" y="2085"/>
                    <a:pt x="1036" y="2109"/>
                  </a:cubicBezTo>
                  <a:cubicBezTo>
                    <a:pt x="1051" y="2110"/>
                    <a:pt x="1066" y="2110"/>
                    <a:pt x="1080" y="2110"/>
                  </a:cubicBezTo>
                  <a:cubicBezTo>
                    <a:pt x="1645" y="2110"/>
                    <a:pt x="2120" y="1666"/>
                    <a:pt x="2144" y="1097"/>
                  </a:cubicBezTo>
                  <a:cubicBezTo>
                    <a:pt x="2167" y="513"/>
                    <a:pt x="1703" y="13"/>
                    <a:pt x="1120" y="2"/>
                  </a:cubicBezTo>
                  <a:cubicBezTo>
                    <a:pt x="1105" y="1"/>
                    <a:pt x="1091" y="1"/>
                    <a:pt x="107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1534400" y="1085975"/>
              <a:ext cx="53600" cy="53025"/>
            </a:xfrm>
            <a:custGeom>
              <a:avLst/>
              <a:gdLst/>
              <a:ahLst/>
              <a:cxnLst/>
              <a:rect l="l" t="t" r="r" b="b"/>
              <a:pathLst>
                <a:path w="2144" h="2121" extrusionOk="0">
                  <a:moveTo>
                    <a:pt x="1086" y="0"/>
                  </a:moveTo>
                  <a:cubicBezTo>
                    <a:pt x="512" y="0"/>
                    <a:pt x="36" y="449"/>
                    <a:pt x="13" y="1025"/>
                  </a:cubicBezTo>
                  <a:cubicBezTo>
                    <a:pt x="1" y="1608"/>
                    <a:pt x="453" y="2096"/>
                    <a:pt x="1037" y="2120"/>
                  </a:cubicBezTo>
                  <a:cubicBezTo>
                    <a:pt x="1044" y="2120"/>
                    <a:pt x="1052" y="2120"/>
                    <a:pt x="1059" y="2120"/>
                  </a:cubicBezTo>
                  <a:cubicBezTo>
                    <a:pt x="1632" y="2120"/>
                    <a:pt x="2108" y="1672"/>
                    <a:pt x="2132" y="1096"/>
                  </a:cubicBezTo>
                  <a:cubicBezTo>
                    <a:pt x="2144" y="513"/>
                    <a:pt x="1691" y="24"/>
                    <a:pt x="1108" y="1"/>
                  </a:cubicBezTo>
                  <a:cubicBezTo>
                    <a:pt x="1100" y="0"/>
                    <a:pt x="1093" y="0"/>
                    <a:pt x="108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1409975" y="1085975"/>
              <a:ext cx="53325" cy="52725"/>
            </a:xfrm>
            <a:custGeom>
              <a:avLst/>
              <a:gdLst/>
              <a:ahLst/>
              <a:cxnLst/>
              <a:rect l="l" t="t" r="r" b="b"/>
              <a:pathLst>
                <a:path w="2133" h="2109" extrusionOk="0">
                  <a:moveTo>
                    <a:pt x="1071" y="0"/>
                  </a:moveTo>
                  <a:cubicBezTo>
                    <a:pt x="1063" y="0"/>
                    <a:pt x="1056" y="0"/>
                    <a:pt x="1049" y="1"/>
                  </a:cubicBezTo>
                  <a:cubicBezTo>
                    <a:pt x="465" y="1"/>
                    <a:pt x="1" y="489"/>
                    <a:pt x="13" y="1072"/>
                  </a:cubicBezTo>
                  <a:cubicBezTo>
                    <a:pt x="13" y="1648"/>
                    <a:pt x="489" y="2108"/>
                    <a:pt x="1062" y="2108"/>
                  </a:cubicBezTo>
                  <a:cubicBezTo>
                    <a:pt x="1070" y="2108"/>
                    <a:pt x="1077" y="2108"/>
                    <a:pt x="1084" y="2108"/>
                  </a:cubicBezTo>
                  <a:cubicBezTo>
                    <a:pt x="1668" y="2108"/>
                    <a:pt x="2132" y="1620"/>
                    <a:pt x="2120" y="1036"/>
                  </a:cubicBezTo>
                  <a:cubicBezTo>
                    <a:pt x="2108" y="460"/>
                    <a:pt x="1644" y="0"/>
                    <a:pt x="107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" name="Google Shape;1251;p43"/>
          <p:cNvSpPr/>
          <p:nvPr/>
        </p:nvSpPr>
        <p:spPr>
          <a:xfrm>
            <a:off x="615800" y="3561038"/>
            <a:ext cx="143775" cy="166125"/>
          </a:xfrm>
          <a:custGeom>
            <a:avLst/>
            <a:gdLst/>
            <a:ahLst/>
            <a:cxnLst/>
            <a:rect l="l" t="t" r="r" b="b"/>
            <a:pathLst>
              <a:path w="5751" h="6645" extrusionOk="0">
                <a:moveTo>
                  <a:pt x="2881" y="0"/>
                </a:moveTo>
                <a:lnTo>
                  <a:pt x="2131" y="2025"/>
                </a:lnTo>
                <a:lnTo>
                  <a:pt x="0" y="1667"/>
                </a:lnTo>
                <a:lnTo>
                  <a:pt x="1369" y="3322"/>
                </a:lnTo>
                <a:lnTo>
                  <a:pt x="0" y="4977"/>
                </a:lnTo>
                <a:lnTo>
                  <a:pt x="2131" y="4632"/>
                </a:lnTo>
                <a:lnTo>
                  <a:pt x="2881" y="6644"/>
                </a:lnTo>
                <a:lnTo>
                  <a:pt x="3631" y="4632"/>
                </a:lnTo>
                <a:lnTo>
                  <a:pt x="5751" y="4977"/>
                </a:lnTo>
                <a:lnTo>
                  <a:pt x="4382" y="3322"/>
                </a:lnTo>
                <a:lnTo>
                  <a:pt x="5751" y="1667"/>
                </a:lnTo>
                <a:lnTo>
                  <a:pt x="3631" y="2025"/>
                </a:lnTo>
                <a:lnTo>
                  <a:pt x="2881" y="0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3"/>
          <p:cNvSpPr/>
          <p:nvPr/>
        </p:nvSpPr>
        <p:spPr>
          <a:xfrm>
            <a:off x="1565650" y="1782488"/>
            <a:ext cx="134850" cy="118450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3"/>
          <p:cNvSpPr/>
          <p:nvPr/>
        </p:nvSpPr>
        <p:spPr>
          <a:xfrm>
            <a:off x="7392625" y="3169513"/>
            <a:ext cx="134850" cy="118450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/>
          <p:cNvSpPr/>
          <p:nvPr/>
        </p:nvSpPr>
        <p:spPr>
          <a:xfrm>
            <a:off x="1474638" y="1490432"/>
            <a:ext cx="5722462" cy="2176624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1196888" y="2369832"/>
            <a:ext cx="6229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LUYỆN</a:t>
            </a:r>
            <a:r>
              <a:rPr lang="en-US" sz="3000" b="1" dirty="0"/>
              <a:t> </a:t>
            </a:r>
            <a:r>
              <a:rPr lang="en-US" sz="3000" b="1" dirty="0" err="1"/>
              <a:t>TẬP</a:t>
            </a:r>
            <a:r>
              <a:rPr lang="en-US" sz="3000" b="1" dirty="0"/>
              <a:t> </a:t>
            </a:r>
            <a:r>
              <a:rPr lang="en-US" sz="3000" b="1" dirty="0" err="1"/>
              <a:t>THỰC</a:t>
            </a:r>
            <a:r>
              <a:rPr lang="en-US" sz="3000" b="1" dirty="0"/>
              <a:t> </a:t>
            </a:r>
            <a:r>
              <a:rPr lang="en-US" sz="3000" b="1" dirty="0" err="1"/>
              <a:t>HÀNH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85828267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0" y="338543"/>
            <a:ext cx="8490857" cy="4437158"/>
          </a:xfrm>
          <a:prstGeom prst="rect">
            <a:avLst/>
          </a:prstGeom>
        </p:spPr>
      </p:pic>
      <p:pic>
        <p:nvPicPr>
          <p:cNvPr id="5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1654" y="409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70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6" y="1361736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6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03034" y="1715039"/>
            <a:ext cx="4213175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rung chuông và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26704" y="3976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24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7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872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05588" y="296772"/>
            <a:ext cx="7157327" cy="357830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vi-VN" sz="2500" b="1">
                <a:solidFill>
                  <a:srgbClr val="FFFF00"/>
                </a:solidFill>
                <a:cs typeface="Arial" panose="020B0604020202020204" pitchFamily="34" charset="0"/>
              </a:rPr>
              <a:t>Câu 1: Tổ chức lưu trữ các tệp, thư mục </a:t>
            </a:r>
            <a:endParaRPr lang="en-US" sz="2500" b="1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defTabSz="914378">
              <a:lnSpc>
                <a:spcPct val="150000"/>
              </a:lnSpc>
            </a:pPr>
            <a:r>
              <a:rPr lang="vi-VN" sz="2500" b="1">
                <a:solidFill>
                  <a:srgbClr val="FFFF00"/>
                </a:solidFill>
                <a:cs typeface="Arial" panose="020B0604020202020204" pitchFamily="34" charset="0"/>
              </a:rPr>
              <a:t>bằng cấu trúc _______ hợp lí.</a:t>
            </a:r>
          </a:p>
          <a:p>
            <a:pPr algn="just" defTabSz="914378">
              <a:lnSpc>
                <a:spcPct val="150000"/>
              </a:lnSpc>
            </a:pPr>
            <a:r>
              <a:rPr lang="vi-VN" sz="2500" b="1">
                <a:solidFill>
                  <a:schemeClr val="accent6"/>
                </a:solidFill>
                <a:cs typeface="Arial" panose="020B0604020202020204" pitchFamily="34" charset="0"/>
              </a:rPr>
              <a:t>A. cây. </a:t>
            </a:r>
            <a:r>
              <a:rPr lang="en-US" sz="2500" b="1">
                <a:solidFill>
                  <a:schemeClr val="accent6"/>
                </a:solidFill>
                <a:cs typeface="Arial" panose="020B0604020202020204" pitchFamily="34" charset="0"/>
              </a:rPr>
              <a:t>			</a:t>
            </a:r>
            <a:r>
              <a:rPr lang="vi-VN" sz="2500" b="1">
                <a:solidFill>
                  <a:schemeClr val="accent6"/>
                </a:solidFill>
                <a:cs typeface="Arial" panose="020B0604020202020204" pitchFamily="34" charset="0"/>
              </a:rPr>
              <a:t>B. thông tin.</a:t>
            </a:r>
          </a:p>
          <a:p>
            <a:pPr algn="just" defTabSz="914378">
              <a:lnSpc>
                <a:spcPct val="150000"/>
              </a:lnSpc>
            </a:pPr>
            <a:r>
              <a:rPr lang="vi-VN" sz="2500" b="1">
                <a:solidFill>
                  <a:schemeClr val="accent6"/>
                </a:solidFill>
                <a:cs typeface="Arial" panose="020B0604020202020204" pitchFamily="34" charset="0"/>
              </a:rPr>
              <a:t>C. ngôn ngữ.</a:t>
            </a:r>
            <a:r>
              <a:rPr lang="en-US" sz="2500" b="1">
                <a:solidFill>
                  <a:schemeClr val="accent6"/>
                </a:solidFill>
                <a:cs typeface="Arial" panose="020B0604020202020204" pitchFamily="34" charset="0"/>
              </a:rPr>
              <a:t>		</a:t>
            </a:r>
            <a:r>
              <a:rPr lang="vi-VN" sz="2500" b="1">
                <a:solidFill>
                  <a:schemeClr val="accent6"/>
                </a:solidFill>
                <a:cs typeface="Arial" panose="020B0604020202020204" pitchFamily="34" charset="0"/>
              </a:rPr>
              <a:t>D. hệ điều hành.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61440" y="217859"/>
            <a:ext cx="296732" cy="3708013"/>
            <a:chOff x="184517" y="-109837"/>
            <a:chExt cx="395641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84517" y="1220866"/>
              <a:ext cx="286946" cy="145213"/>
              <a:chOff x="-633042" y="3503623"/>
              <a:chExt cx="286946" cy="14521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-633042" y="3503623"/>
                <a:ext cx="286946" cy="14521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-549990" y="3537417"/>
                <a:ext cx="122916" cy="7247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331076" y="-109837"/>
              <a:ext cx="249082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676197" y="217859"/>
            <a:ext cx="160628" cy="370801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3652" y="974789"/>
            <a:ext cx="341961" cy="2951083"/>
            <a:chOff x="358522" y="1032065"/>
            <a:chExt cx="455948" cy="3934776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586497" y="1032065"/>
              <a:ext cx="49001" cy="3478828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58522" y="4510893"/>
              <a:ext cx="455948" cy="455948"/>
              <a:chOff x="246770" y="3626614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46770" y="3626614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8785" y="37059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1391" y="4082244"/>
            <a:ext cx="2672922" cy="810501"/>
            <a:chOff x="560434" y="3017404"/>
            <a:chExt cx="7672438" cy="3186384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017404"/>
              <a:ext cx="7597821" cy="3186384"/>
              <a:chOff x="1139780" y="2118028"/>
              <a:chExt cx="4733934" cy="2955688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089" y="2118028"/>
                <a:ext cx="2514779" cy="1093030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2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/>
            <a:srcRect t="-4057" r="33575" b="-3"/>
            <a:stretch/>
          </p:blipFill>
          <p:spPr>
            <a:xfrm rot="10800000">
              <a:off x="4899561" y="3879671"/>
              <a:ext cx="3319237" cy="31607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18390" y="171860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441324" y="4724062"/>
            <a:ext cx="1527114" cy="41943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4" y="1609216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436301" y="183409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439375" y="181351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436055" y="184421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448943" y="182614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439375" y="183657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447930" y="183388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421557" y="183556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426733" y="181603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440148" y="182962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447930" y="179830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416499" y="1820302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62490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05588" y="296772"/>
            <a:ext cx="7157327" cy="357830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lnSpc>
                <a:spcPct val="150000"/>
              </a:lnSpc>
            </a:pPr>
            <a:r>
              <a:rPr lang="vi-VN" sz="2500" b="1" dirty="0">
                <a:solidFill>
                  <a:srgbClr val="FFFF00"/>
                </a:solidFill>
                <a:cs typeface="Arial" panose="020B0604020202020204" pitchFamily="34" charset="0"/>
              </a:rPr>
              <a:t>Câu 2: Tệp Bai trinh chieu có thể sắp xếp vào thư mục</a:t>
            </a:r>
          </a:p>
          <a:p>
            <a:pPr defTabSz="914378">
              <a:lnSpc>
                <a:spcPct val="150000"/>
              </a:lnSpc>
            </a:pPr>
            <a:r>
              <a:rPr lang="vi-VN" sz="2500" b="1" dirty="0">
                <a:solidFill>
                  <a:schemeClr val="accent6"/>
                </a:solidFill>
                <a:cs typeface="Arial" panose="020B0604020202020204" pitchFamily="34" charset="0"/>
              </a:rPr>
              <a:t>A. Am nhac.</a:t>
            </a:r>
            <a:r>
              <a:rPr lang="en-US" sz="2500" b="1" dirty="0">
                <a:solidFill>
                  <a:schemeClr val="accent6"/>
                </a:solidFill>
                <a:cs typeface="Arial" panose="020B0604020202020204" pitchFamily="34" charset="0"/>
              </a:rPr>
              <a:t>		</a:t>
            </a:r>
            <a:r>
              <a:rPr lang="vi-VN" sz="2500" b="1" dirty="0">
                <a:solidFill>
                  <a:schemeClr val="accent6"/>
                </a:solidFill>
                <a:cs typeface="Arial" panose="020B0604020202020204" pitchFamily="34" charset="0"/>
              </a:rPr>
              <a:t>B. Bo nho.</a:t>
            </a:r>
          </a:p>
          <a:p>
            <a:pPr defTabSz="914378">
              <a:lnSpc>
                <a:spcPct val="150000"/>
              </a:lnSpc>
            </a:pPr>
            <a:r>
              <a:rPr lang="vi-VN" sz="2500" b="1" dirty="0">
                <a:solidFill>
                  <a:schemeClr val="accent6"/>
                </a:solidFill>
                <a:cs typeface="Arial" panose="020B0604020202020204" pitchFamily="34" charset="0"/>
              </a:rPr>
              <a:t>C. Ca nhan.</a:t>
            </a:r>
            <a:r>
              <a:rPr lang="en-US" sz="2500" b="1" dirty="0">
                <a:solidFill>
                  <a:schemeClr val="accent6"/>
                </a:solidFill>
                <a:cs typeface="Arial" panose="020B0604020202020204" pitchFamily="34" charset="0"/>
              </a:rPr>
              <a:t>			</a:t>
            </a:r>
            <a:r>
              <a:rPr lang="vi-VN" sz="2500" b="1" dirty="0">
                <a:solidFill>
                  <a:schemeClr val="accent6"/>
                </a:solidFill>
                <a:cs typeface="Arial" panose="020B0604020202020204" pitchFamily="34" charset="0"/>
              </a:rPr>
              <a:t>D. Hoc tap.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61440" y="217859"/>
            <a:ext cx="296732" cy="3708013"/>
            <a:chOff x="184517" y="-109837"/>
            <a:chExt cx="395641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84517" y="1220866"/>
              <a:ext cx="286946" cy="145213"/>
              <a:chOff x="-633042" y="3503623"/>
              <a:chExt cx="286946" cy="14521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-633042" y="3503623"/>
                <a:ext cx="286946" cy="14521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-549990" y="3537417"/>
                <a:ext cx="122916" cy="7247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331076" y="-109837"/>
              <a:ext cx="249082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676197" y="217859"/>
            <a:ext cx="160628" cy="370801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3652" y="974789"/>
            <a:ext cx="341961" cy="2951083"/>
            <a:chOff x="358522" y="1032065"/>
            <a:chExt cx="455948" cy="3934776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586497" y="1032065"/>
              <a:ext cx="49001" cy="3478828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58522" y="4510893"/>
              <a:ext cx="455948" cy="455948"/>
              <a:chOff x="246770" y="3626614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46770" y="3626614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8785" y="37059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1391" y="4082244"/>
            <a:ext cx="2672922" cy="810501"/>
            <a:chOff x="560434" y="3017404"/>
            <a:chExt cx="7672438" cy="3186384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017404"/>
              <a:ext cx="7597821" cy="3186384"/>
              <a:chOff x="1139780" y="2118028"/>
              <a:chExt cx="4733934" cy="2955688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089" y="2118028"/>
                <a:ext cx="2514779" cy="1093030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2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/>
            <a:srcRect t="-4057" r="33575" b="-3"/>
            <a:stretch/>
          </p:blipFill>
          <p:spPr>
            <a:xfrm rot="10800000">
              <a:off x="4899561" y="3879671"/>
              <a:ext cx="3319237" cy="31607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18390" y="171860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441324" y="4724062"/>
            <a:ext cx="1527114" cy="41943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4" y="1609216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436301" y="183409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439375" y="181351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436055" y="184421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448943" y="182614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439375" y="183657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447930" y="183388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421557" y="183556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426733" y="181603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440148" y="182962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447930" y="179830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416499" y="1820302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019888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05588" y="296772"/>
            <a:ext cx="7157327" cy="357830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vi-VN" sz="2300" b="1">
                <a:solidFill>
                  <a:srgbClr val="FFFF00"/>
                </a:solidFill>
                <a:cs typeface="Arial" panose="020B0604020202020204" pitchFamily="34" charset="0"/>
              </a:rPr>
              <a:t>Câu 3: Tổ chức, sắp xếp các tệp và thư mục trên máy tính một cách hợp lí sẽ thuận tiện trong việc</a:t>
            </a:r>
          </a:p>
          <a:p>
            <a:pPr lvl="1" algn="just" defTabSz="914378">
              <a:lnSpc>
                <a:spcPct val="150000"/>
              </a:lnSpc>
            </a:pPr>
            <a:r>
              <a:rPr lang="en-US" sz="2300" b="1">
                <a:solidFill>
                  <a:schemeClr val="accent6"/>
                </a:solidFill>
                <a:cs typeface="Arial" panose="020B0604020202020204" pitchFamily="34" charset="0"/>
              </a:rPr>
              <a:t>	</a:t>
            </a:r>
            <a:r>
              <a:rPr lang="vi-VN" sz="2300" b="1">
                <a:solidFill>
                  <a:schemeClr val="accent6"/>
                </a:solidFill>
                <a:cs typeface="Arial" panose="020B0604020202020204" pitchFamily="34" charset="0"/>
              </a:rPr>
              <a:t>A. tiết kiệm bộ nhớ.</a:t>
            </a:r>
          </a:p>
          <a:p>
            <a:pPr lvl="1" algn="just" defTabSz="914378">
              <a:lnSpc>
                <a:spcPct val="150000"/>
              </a:lnSpc>
            </a:pPr>
            <a:r>
              <a:rPr lang="en-US" sz="2300" b="1">
                <a:solidFill>
                  <a:schemeClr val="accent6"/>
                </a:solidFill>
                <a:cs typeface="Arial" panose="020B0604020202020204" pitchFamily="34" charset="0"/>
              </a:rPr>
              <a:t>	</a:t>
            </a:r>
            <a:r>
              <a:rPr lang="vi-VN" sz="2300" b="1">
                <a:solidFill>
                  <a:schemeClr val="accent6"/>
                </a:solidFill>
                <a:cs typeface="Arial" panose="020B0604020202020204" pitchFamily="34" charset="0"/>
              </a:rPr>
              <a:t>B. giải quyết vấn đề.</a:t>
            </a:r>
          </a:p>
          <a:p>
            <a:pPr lvl="1" algn="just" defTabSz="914378">
              <a:lnSpc>
                <a:spcPct val="150000"/>
              </a:lnSpc>
            </a:pPr>
            <a:r>
              <a:rPr lang="en-US" sz="2300" b="1">
                <a:solidFill>
                  <a:schemeClr val="accent6"/>
                </a:solidFill>
                <a:cs typeface="Arial" panose="020B0604020202020204" pitchFamily="34" charset="0"/>
              </a:rPr>
              <a:t>	</a:t>
            </a:r>
            <a:r>
              <a:rPr lang="vi-VN" sz="2300" b="1">
                <a:solidFill>
                  <a:schemeClr val="accent6"/>
                </a:solidFill>
                <a:cs typeface="Arial" panose="020B0604020202020204" pitchFamily="34" charset="0"/>
              </a:rPr>
              <a:t>C. tìm kiếm.</a:t>
            </a:r>
          </a:p>
          <a:p>
            <a:pPr lvl="1" algn="just" defTabSz="914378">
              <a:lnSpc>
                <a:spcPct val="150000"/>
              </a:lnSpc>
            </a:pPr>
            <a:r>
              <a:rPr lang="en-US" sz="2300" b="1">
                <a:solidFill>
                  <a:schemeClr val="accent6"/>
                </a:solidFill>
                <a:cs typeface="Arial" panose="020B0604020202020204" pitchFamily="34" charset="0"/>
              </a:rPr>
              <a:t>	</a:t>
            </a:r>
            <a:r>
              <a:rPr lang="vi-VN" sz="2300" b="1">
                <a:solidFill>
                  <a:schemeClr val="accent6"/>
                </a:solidFill>
                <a:cs typeface="Arial" panose="020B0604020202020204" pitchFamily="34" charset="0"/>
              </a:rPr>
              <a:t>D. quản lí cơ sở dữ liệu khách hàng.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61440" y="217859"/>
            <a:ext cx="296732" cy="3708013"/>
            <a:chOff x="184517" y="-109837"/>
            <a:chExt cx="395641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84517" y="1220866"/>
              <a:ext cx="286946" cy="145213"/>
              <a:chOff x="-633042" y="3503623"/>
              <a:chExt cx="286946" cy="14521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-633042" y="3503623"/>
                <a:ext cx="286946" cy="14521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-549990" y="3537417"/>
                <a:ext cx="122916" cy="7247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331076" y="-109837"/>
              <a:ext cx="249082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676197" y="217859"/>
            <a:ext cx="160628" cy="370801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3652" y="974789"/>
            <a:ext cx="341961" cy="2951083"/>
            <a:chOff x="358522" y="1032065"/>
            <a:chExt cx="455948" cy="3934776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586497" y="1032065"/>
              <a:ext cx="49001" cy="3478828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58522" y="4510893"/>
              <a:ext cx="455948" cy="455948"/>
              <a:chOff x="246770" y="3626614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46770" y="3626614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8785" y="37059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1391" y="4082244"/>
            <a:ext cx="2672922" cy="810501"/>
            <a:chOff x="560434" y="3017404"/>
            <a:chExt cx="7672438" cy="3186384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017404"/>
              <a:ext cx="7597821" cy="3186384"/>
              <a:chOff x="1139780" y="2118028"/>
              <a:chExt cx="4733934" cy="2955688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089" y="2118028"/>
                <a:ext cx="2514779" cy="1093030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2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/>
            <a:srcRect t="-4057" r="33575" b="-3"/>
            <a:stretch/>
          </p:blipFill>
          <p:spPr>
            <a:xfrm rot="10800000">
              <a:off x="4899561" y="3879671"/>
              <a:ext cx="3319237" cy="31607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18390" y="171860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441324" y="4724062"/>
            <a:ext cx="1527114" cy="41943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4" y="1609216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436301" y="183409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439375" y="181351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436055" y="184421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448943" y="182614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439375" y="183657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447930" y="183388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421557" y="183556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426733" y="181603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440148" y="182962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447930" y="179830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416499" y="1820302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258811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05588" y="296772"/>
            <a:ext cx="7157327" cy="357830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vi-VN" sz="2500" b="1">
                <a:solidFill>
                  <a:srgbClr val="FFFF00"/>
                </a:solidFill>
                <a:cs typeface="Arial" panose="020B0604020202020204" pitchFamily="34" charset="0"/>
              </a:rPr>
              <a:t>Câu 4: Để tạo thư mục mới, em dùng lệnh</a:t>
            </a:r>
          </a:p>
          <a:p>
            <a:pPr algn="just" defTabSz="914378">
              <a:lnSpc>
                <a:spcPct val="150000"/>
              </a:lnSpc>
            </a:pPr>
            <a:r>
              <a:rPr lang="en-US" sz="2500" b="1">
                <a:solidFill>
                  <a:schemeClr val="accent6"/>
                </a:solidFill>
                <a:cs typeface="Arial" panose="020B0604020202020204" pitchFamily="34" charset="0"/>
              </a:rPr>
              <a:t>	</a:t>
            </a:r>
            <a:r>
              <a:rPr lang="vi-VN" sz="2500" b="1">
                <a:solidFill>
                  <a:schemeClr val="accent6"/>
                </a:solidFill>
                <a:cs typeface="Arial" panose="020B0604020202020204" pitchFamily="34" charset="0"/>
              </a:rPr>
              <a:t>A. Paste.</a:t>
            </a:r>
            <a:r>
              <a:rPr lang="en-US" sz="2500" b="1">
                <a:solidFill>
                  <a:schemeClr val="accent6"/>
                </a:solidFill>
                <a:cs typeface="Arial" panose="020B0604020202020204" pitchFamily="34" charset="0"/>
              </a:rPr>
              <a:t>		</a:t>
            </a:r>
            <a:r>
              <a:rPr lang="vi-VN" sz="2500" b="1">
                <a:solidFill>
                  <a:schemeClr val="accent6"/>
                </a:solidFill>
                <a:cs typeface="Arial" panose="020B0604020202020204" pitchFamily="34" charset="0"/>
              </a:rPr>
              <a:t>B. Share.</a:t>
            </a:r>
          </a:p>
          <a:p>
            <a:pPr algn="just" defTabSz="914378">
              <a:lnSpc>
                <a:spcPct val="150000"/>
              </a:lnSpc>
            </a:pPr>
            <a:r>
              <a:rPr lang="en-US" sz="2500" b="1">
                <a:solidFill>
                  <a:schemeClr val="accent6"/>
                </a:solidFill>
                <a:cs typeface="Arial" panose="020B0604020202020204" pitchFamily="34" charset="0"/>
              </a:rPr>
              <a:t>	</a:t>
            </a:r>
            <a:r>
              <a:rPr lang="vi-VN" sz="2500" b="1">
                <a:solidFill>
                  <a:schemeClr val="accent6"/>
                </a:solidFill>
                <a:cs typeface="Arial" panose="020B0604020202020204" pitchFamily="34" charset="0"/>
              </a:rPr>
              <a:t>C. Delete.</a:t>
            </a:r>
            <a:r>
              <a:rPr lang="en-US" sz="2500" b="1">
                <a:solidFill>
                  <a:schemeClr val="accent6"/>
                </a:solidFill>
                <a:cs typeface="Arial" panose="020B0604020202020204" pitchFamily="34" charset="0"/>
              </a:rPr>
              <a:t>		</a:t>
            </a:r>
            <a:r>
              <a:rPr lang="vi-VN" sz="2500" b="1">
                <a:solidFill>
                  <a:schemeClr val="accent6"/>
                </a:solidFill>
                <a:cs typeface="Arial" panose="020B0604020202020204" pitchFamily="34" charset="0"/>
              </a:rPr>
              <a:t>D. New Folder.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61440" y="217859"/>
            <a:ext cx="296732" cy="3708013"/>
            <a:chOff x="184517" y="-109837"/>
            <a:chExt cx="395641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84517" y="1220866"/>
              <a:ext cx="286946" cy="145213"/>
              <a:chOff x="-633042" y="3503623"/>
              <a:chExt cx="286946" cy="14521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-633042" y="3503623"/>
                <a:ext cx="286946" cy="14521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-549990" y="3537417"/>
                <a:ext cx="122916" cy="7247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331076" y="-109837"/>
              <a:ext cx="249082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676197" y="217859"/>
            <a:ext cx="160628" cy="370801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3652" y="974789"/>
            <a:ext cx="341961" cy="2951083"/>
            <a:chOff x="358522" y="1032065"/>
            <a:chExt cx="455948" cy="3934776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586497" y="1032065"/>
              <a:ext cx="49001" cy="3478828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58522" y="4510893"/>
              <a:ext cx="455948" cy="455948"/>
              <a:chOff x="246770" y="3626614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46770" y="3626614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8785" y="37059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1391" y="4082244"/>
            <a:ext cx="2672922" cy="810501"/>
            <a:chOff x="560434" y="3017404"/>
            <a:chExt cx="7672438" cy="3186384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017404"/>
              <a:ext cx="7597821" cy="3186384"/>
              <a:chOff x="1139780" y="2118028"/>
              <a:chExt cx="4733934" cy="2955688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089" y="2118028"/>
                <a:ext cx="2514779" cy="1093030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2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/>
            <a:srcRect t="-4057" r="33575" b="-3"/>
            <a:stretch/>
          </p:blipFill>
          <p:spPr>
            <a:xfrm rot="10800000">
              <a:off x="4899561" y="3879671"/>
              <a:ext cx="3319237" cy="31607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18390" y="171860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441324" y="4724062"/>
            <a:ext cx="1527114" cy="41943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4" y="1609216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436301" y="183409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439375" y="181351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436055" y="184421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448943" y="182614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439375" y="183657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447930" y="183388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421557" y="183556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426733" y="181603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440148" y="182962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447930" y="179830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416499" y="1820302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208018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05588" y="296772"/>
            <a:ext cx="7157327" cy="357830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vi-VN" sz="2000" b="1">
                <a:solidFill>
                  <a:srgbClr val="FFFF00"/>
                </a:solidFill>
                <a:cs typeface="Arial" panose="020B0604020202020204" pitchFamily="34" charset="0"/>
              </a:rPr>
              <a:t>Câu 5: Thư mục Bai tap nằm trong thư mục Hoc tap, vậy</a:t>
            </a:r>
          </a:p>
          <a:p>
            <a:pPr algn="just" defTabSz="914378">
              <a:lnSpc>
                <a:spcPct val="150000"/>
              </a:lnSpc>
            </a:pPr>
            <a:r>
              <a:rPr lang="vi-VN" sz="2000" b="1">
                <a:solidFill>
                  <a:schemeClr val="accent6"/>
                </a:solidFill>
                <a:cs typeface="Arial" panose="020B0604020202020204" pitchFamily="34" charset="0"/>
              </a:rPr>
              <a:t>A. thư mục Bai tap là thư mục con của thư mục Hoc tap.</a:t>
            </a:r>
          </a:p>
          <a:p>
            <a:pPr algn="just" defTabSz="914378">
              <a:lnSpc>
                <a:spcPct val="150000"/>
              </a:lnSpc>
            </a:pPr>
            <a:r>
              <a:rPr lang="vi-VN" sz="2000" b="1">
                <a:solidFill>
                  <a:schemeClr val="accent6"/>
                </a:solidFill>
                <a:cs typeface="Arial" panose="020B0604020202020204" pitchFamily="34" charset="0"/>
              </a:rPr>
              <a:t>B. thư mục Hoc tap là thư mục con của thư mục Bai tap.</a:t>
            </a:r>
          </a:p>
          <a:p>
            <a:pPr algn="just" defTabSz="914378">
              <a:lnSpc>
                <a:spcPct val="150000"/>
              </a:lnSpc>
            </a:pPr>
            <a:r>
              <a:rPr lang="vi-VN" sz="2000" b="1">
                <a:solidFill>
                  <a:schemeClr val="accent6"/>
                </a:solidFill>
                <a:cs typeface="Arial" panose="020B0604020202020204" pitchFamily="34" charset="0"/>
              </a:rPr>
              <a:t>C. hai thư mục trên không liên quan đến nhau.</a:t>
            </a:r>
          </a:p>
          <a:p>
            <a:pPr algn="just" defTabSz="914378">
              <a:lnSpc>
                <a:spcPct val="150000"/>
              </a:lnSpc>
            </a:pPr>
            <a:r>
              <a:rPr lang="vi-VN" sz="2000" b="1">
                <a:solidFill>
                  <a:schemeClr val="accent6"/>
                </a:solidFill>
                <a:cs typeface="Arial" panose="020B0604020202020204" pitchFamily="34" charset="0"/>
              </a:rPr>
              <a:t>D. hai thư mục trên thuộc hai ổ đĩa khác nhau.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61440" y="217859"/>
            <a:ext cx="296732" cy="3708013"/>
            <a:chOff x="184517" y="-109837"/>
            <a:chExt cx="395641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84517" y="1220866"/>
              <a:ext cx="286946" cy="145213"/>
              <a:chOff x="-633042" y="3503623"/>
              <a:chExt cx="286946" cy="14521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-633042" y="3503623"/>
                <a:ext cx="286946" cy="14521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-549990" y="3537417"/>
                <a:ext cx="122916" cy="7247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331076" y="-109837"/>
              <a:ext cx="249082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676197" y="217859"/>
            <a:ext cx="160628" cy="370801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3652" y="974789"/>
            <a:ext cx="341961" cy="2951083"/>
            <a:chOff x="358522" y="1032065"/>
            <a:chExt cx="455948" cy="3934776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586497" y="1032065"/>
              <a:ext cx="49001" cy="3478828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58522" y="4510893"/>
              <a:ext cx="455948" cy="455948"/>
              <a:chOff x="246770" y="3626614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46770" y="3626614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8785" y="37059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1391" y="4082244"/>
            <a:ext cx="2672922" cy="810501"/>
            <a:chOff x="560434" y="3017404"/>
            <a:chExt cx="7672438" cy="3186384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017404"/>
              <a:ext cx="7597821" cy="3186384"/>
              <a:chOff x="1139780" y="2118028"/>
              <a:chExt cx="4733934" cy="2955688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089" y="2118028"/>
                <a:ext cx="2514779" cy="1093030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2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/>
            <a:srcRect t="-4057" r="33575" b="-3"/>
            <a:stretch/>
          </p:blipFill>
          <p:spPr>
            <a:xfrm rot="10800000">
              <a:off x="4899561" y="3879671"/>
              <a:ext cx="3319237" cy="31607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18390" y="171860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441324" y="4724062"/>
            <a:ext cx="1527114" cy="41943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4" y="1609216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436301" y="183409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439375" y="181351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436055" y="184421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448943" y="182614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439375" y="183657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447930" y="183388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421557" y="183556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426733" y="181603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440148" y="182962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447930" y="179830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416499" y="1820302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7245791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6710" y="1444145"/>
            <a:ext cx="6943247" cy="18018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0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378">
              <a:lnSpc>
                <a:spcPct val="150000"/>
              </a:lnSpc>
            </a:pPr>
            <a:r>
              <a:rPr lang="en-US" sz="40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2878115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55"/>
          <p:cNvGrpSpPr/>
          <p:nvPr/>
        </p:nvGrpSpPr>
        <p:grpSpPr>
          <a:xfrm>
            <a:off x="1228125" y="3138475"/>
            <a:ext cx="1001625" cy="912475"/>
            <a:chOff x="-2531275" y="2648900"/>
            <a:chExt cx="1001625" cy="912475"/>
          </a:xfrm>
        </p:grpSpPr>
        <p:sp>
          <p:nvSpPr>
            <p:cNvPr id="2233" name="Google Shape;2233;p55"/>
            <p:cNvSpPr/>
            <p:nvPr/>
          </p:nvSpPr>
          <p:spPr>
            <a:xfrm>
              <a:off x="-2531275" y="2648900"/>
              <a:ext cx="1001625" cy="912475"/>
            </a:xfrm>
            <a:custGeom>
              <a:avLst/>
              <a:gdLst/>
              <a:ahLst/>
              <a:cxnLst/>
              <a:rect l="l" t="t" r="r" b="b"/>
              <a:pathLst>
                <a:path w="40065" h="36499" extrusionOk="0">
                  <a:moveTo>
                    <a:pt x="20033" y="0"/>
                  </a:moveTo>
                  <a:cubicBezTo>
                    <a:pt x="15362" y="0"/>
                    <a:pt x="10692" y="1783"/>
                    <a:pt x="7132" y="5349"/>
                  </a:cubicBezTo>
                  <a:cubicBezTo>
                    <a:pt x="0" y="12469"/>
                    <a:pt x="0" y="24030"/>
                    <a:pt x="7132" y="31150"/>
                  </a:cubicBezTo>
                  <a:cubicBezTo>
                    <a:pt x="10692" y="34716"/>
                    <a:pt x="15362" y="36499"/>
                    <a:pt x="20033" y="36499"/>
                  </a:cubicBezTo>
                  <a:cubicBezTo>
                    <a:pt x="24703" y="36499"/>
                    <a:pt x="29373" y="34716"/>
                    <a:pt x="32933" y="31150"/>
                  </a:cubicBezTo>
                  <a:cubicBezTo>
                    <a:pt x="40065" y="24030"/>
                    <a:pt x="40065" y="12469"/>
                    <a:pt x="32933" y="5349"/>
                  </a:cubicBezTo>
                  <a:cubicBezTo>
                    <a:pt x="29373" y="1783"/>
                    <a:pt x="24703" y="0"/>
                    <a:pt x="20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5"/>
            <p:cNvSpPr/>
            <p:nvPr/>
          </p:nvSpPr>
          <p:spPr>
            <a:xfrm>
              <a:off x="-2187500" y="3477650"/>
              <a:ext cx="337575" cy="65500"/>
            </a:xfrm>
            <a:custGeom>
              <a:avLst/>
              <a:gdLst/>
              <a:ahLst/>
              <a:cxnLst/>
              <a:rect l="l" t="t" r="r" b="b"/>
              <a:pathLst>
                <a:path w="13503" h="2620" fill="none" extrusionOk="0">
                  <a:moveTo>
                    <a:pt x="1" y="1846"/>
                  </a:moveTo>
                  <a:lnTo>
                    <a:pt x="1846" y="0"/>
                  </a:lnTo>
                  <a:lnTo>
                    <a:pt x="4466" y="2619"/>
                  </a:lnTo>
                  <a:lnTo>
                    <a:pt x="6895" y="191"/>
                  </a:lnTo>
                  <a:lnTo>
                    <a:pt x="9324" y="2619"/>
                  </a:lnTo>
                  <a:lnTo>
                    <a:pt x="11824" y="119"/>
                  </a:lnTo>
                  <a:lnTo>
                    <a:pt x="13503" y="1798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5"/>
            <p:cNvSpPr/>
            <p:nvPr/>
          </p:nvSpPr>
          <p:spPr>
            <a:xfrm>
              <a:off x="-2311325" y="3395775"/>
              <a:ext cx="577775" cy="67000"/>
            </a:xfrm>
            <a:custGeom>
              <a:avLst/>
              <a:gdLst/>
              <a:ahLst/>
              <a:cxnLst/>
              <a:rect l="l" t="t" r="r" b="b"/>
              <a:pathLst>
                <a:path w="23111" h="2680" fill="none" extrusionOk="0">
                  <a:moveTo>
                    <a:pt x="1" y="2608"/>
                  </a:moveTo>
                  <a:lnTo>
                    <a:pt x="2335" y="108"/>
                  </a:lnTo>
                  <a:cubicBezTo>
                    <a:pt x="2335" y="108"/>
                    <a:pt x="4656" y="2585"/>
                    <a:pt x="4716" y="2668"/>
                  </a:cubicBezTo>
                  <a:lnTo>
                    <a:pt x="7204" y="1"/>
                  </a:lnTo>
                  <a:lnTo>
                    <a:pt x="9645" y="2620"/>
                  </a:lnTo>
                  <a:lnTo>
                    <a:pt x="11907" y="191"/>
                  </a:lnTo>
                  <a:lnTo>
                    <a:pt x="14169" y="2620"/>
                  </a:lnTo>
                  <a:lnTo>
                    <a:pt x="16503" y="120"/>
                  </a:lnTo>
                  <a:cubicBezTo>
                    <a:pt x="16503" y="120"/>
                    <a:pt x="18825" y="2608"/>
                    <a:pt x="18884" y="2680"/>
                  </a:cubicBezTo>
                  <a:lnTo>
                    <a:pt x="21373" y="13"/>
                  </a:lnTo>
                  <a:lnTo>
                    <a:pt x="23111" y="1894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5"/>
            <p:cNvSpPr/>
            <p:nvPr/>
          </p:nvSpPr>
          <p:spPr>
            <a:xfrm>
              <a:off x="-2424125" y="3306500"/>
              <a:ext cx="792975" cy="66975"/>
            </a:xfrm>
            <a:custGeom>
              <a:avLst/>
              <a:gdLst/>
              <a:ahLst/>
              <a:cxnLst/>
              <a:rect l="l" t="t" r="r" b="b"/>
              <a:pathLst>
                <a:path w="31719" h="2679" fill="none" extrusionOk="0">
                  <a:moveTo>
                    <a:pt x="1" y="1274"/>
                  </a:moveTo>
                  <a:lnTo>
                    <a:pt x="1084" y="179"/>
                  </a:lnTo>
                  <a:lnTo>
                    <a:pt x="3465" y="2608"/>
                  </a:lnTo>
                  <a:lnTo>
                    <a:pt x="5930" y="107"/>
                  </a:lnTo>
                  <a:cubicBezTo>
                    <a:pt x="5930" y="107"/>
                    <a:pt x="8371" y="2584"/>
                    <a:pt x="8442" y="2667"/>
                  </a:cubicBezTo>
                  <a:lnTo>
                    <a:pt x="11061" y="0"/>
                  </a:lnTo>
                  <a:lnTo>
                    <a:pt x="13621" y="2619"/>
                  </a:lnTo>
                  <a:lnTo>
                    <a:pt x="16003" y="191"/>
                  </a:lnTo>
                  <a:lnTo>
                    <a:pt x="18384" y="2619"/>
                  </a:lnTo>
                  <a:lnTo>
                    <a:pt x="20836" y="119"/>
                  </a:lnTo>
                  <a:cubicBezTo>
                    <a:pt x="20836" y="119"/>
                    <a:pt x="23277" y="2608"/>
                    <a:pt x="23349" y="2679"/>
                  </a:cubicBezTo>
                  <a:lnTo>
                    <a:pt x="25968" y="12"/>
                  </a:lnTo>
                  <a:lnTo>
                    <a:pt x="28540" y="2631"/>
                  </a:lnTo>
                  <a:lnTo>
                    <a:pt x="30921" y="202"/>
                  </a:lnTo>
                  <a:lnTo>
                    <a:pt x="31719" y="1024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5"/>
            <p:cNvSpPr/>
            <p:nvPr/>
          </p:nvSpPr>
          <p:spPr>
            <a:xfrm>
              <a:off x="-2454475" y="3213325"/>
              <a:ext cx="845050" cy="67000"/>
            </a:xfrm>
            <a:custGeom>
              <a:avLst/>
              <a:gdLst/>
              <a:ahLst/>
              <a:cxnLst/>
              <a:rect l="l" t="t" r="r" b="b"/>
              <a:pathLst>
                <a:path w="33802" h="2680" fill="none" extrusionOk="0">
                  <a:moveTo>
                    <a:pt x="0" y="1929"/>
                  </a:moveTo>
                  <a:lnTo>
                    <a:pt x="655" y="2608"/>
                  </a:lnTo>
                  <a:lnTo>
                    <a:pt x="2977" y="179"/>
                  </a:lnTo>
                  <a:lnTo>
                    <a:pt x="5298" y="2608"/>
                  </a:lnTo>
                  <a:lnTo>
                    <a:pt x="7703" y="108"/>
                  </a:lnTo>
                  <a:cubicBezTo>
                    <a:pt x="7703" y="108"/>
                    <a:pt x="10085" y="2596"/>
                    <a:pt x="10156" y="2667"/>
                  </a:cubicBezTo>
                  <a:lnTo>
                    <a:pt x="12728" y="0"/>
                  </a:lnTo>
                  <a:lnTo>
                    <a:pt x="15240" y="2620"/>
                  </a:lnTo>
                  <a:lnTo>
                    <a:pt x="17562" y="203"/>
                  </a:lnTo>
                  <a:lnTo>
                    <a:pt x="19884" y="2620"/>
                  </a:lnTo>
                  <a:lnTo>
                    <a:pt x="22289" y="119"/>
                  </a:lnTo>
                  <a:cubicBezTo>
                    <a:pt x="22289" y="119"/>
                    <a:pt x="24670" y="2608"/>
                    <a:pt x="24753" y="2679"/>
                  </a:cubicBezTo>
                  <a:lnTo>
                    <a:pt x="27313" y="24"/>
                  </a:lnTo>
                  <a:lnTo>
                    <a:pt x="29825" y="2644"/>
                  </a:lnTo>
                  <a:lnTo>
                    <a:pt x="32147" y="215"/>
                  </a:lnTo>
                  <a:lnTo>
                    <a:pt x="33802" y="1941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5"/>
            <p:cNvSpPr/>
            <p:nvPr/>
          </p:nvSpPr>
          <p:spPr>
            <a:xfrm>
              <a:off x="-2488125" y="3120150"/>
              <a:ext cx="909075" cy="67000"/>
            </a:xfrm>
            <a:custGeom>
              <a:avLst/>
              <a:gdLst/>
              <a:ahLst/>
              <a:cxnLst/>
              <a:rect l="l" t="t" r="r" b="b"/>
              <a:pathLst>
                <a:path w="36363" h="2680" fill="none" extrusionOk="0">
                  <a:moveTo>
                    <a:pt x="1" y="1322"/>
                  </a:moveTo>
                  <a:lnTo>
                    <a:pt x="1251" y="2596"/>
                  </a:lnTo>
                  <a:lnTo>
                    <a:pt x="3620" y="179"/>
                  </a:lnTo>
                  <a:lnTo>
                    <a:pt x="5990" y="2596"/>
                  </a:lnTo>
                  <a:lnTo>
                    <a:pt x="8430" y="96"/>
                  </a:lnTo>
                  <a:cubicBezTo>
                    <a:pt x="8430" y="96"/>
                    <a:pt x="10847" y="2584"/>
                    <a:pt x="10931" y="2656"/>
                  </a:cubicBezTo>
                  <a:lnTo>
                    <a:pt x="13526" y="1"/>
                  </a:lnTo>
                  <a:lnTo>
                    <a:pt x="16074" y="2620"/>
                  </a:lnTo>
                  <a:lnTo>
                    <a:pt x="18443" y="191"/>
                  </a:lnTo>
                  <a:lnTo>
                    <a:pt x="20813" y="2620"/>
                  </a:lnTo>
                  <a:lnTo>
                    <a:pt x="23254" y="120"/>
                  </a:lnTo>
                  <a:cubicBezTo>
                    <a:pt x="23254" y="120"/>
                    <a:pt x="25671" y="2596"/>
                    <a:pt x="25754" y="2680"/>
                  </a:cubicBezTo>
                  <a:lnTo>
                    <a:pt x="28349" y="13"/>
                  </a:lnTo>
                  <a:lnTo>
                    <a:pt x="30897" y="2632"/>
                  </a:lnTo>
                  <a:lnTo>
                    <a:pt x="33267" y="203"/>
                  </a:lnTo>
                  <a:lnTo>
                    <a:pt x="35636" y="2632"/>
                  </a:lnTo>
                  <a:lnTo>
                    <a:pt x="36362" y="1870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5"/>
            <p:cNvSpPr/>
            <p:nvPr/>
          </p:nvSpPr>
          <p:spPr>
            <a:xfrm>
              <a:off x="-2484850" y="3026700"/>
              <a:ext cx="906100" cy="67000"/>
            </a:xfrm>
            <a:custGeom>
              <a:avLst/>
              <a:gdLst/>
              <a:ahLst/>
              <a:cxnLst/>
              <a:rect l="l" t="t" r="r" b="b"/>
              <a:pathLst>
                <a:path w="36244" h="2680" fill="none" extrusionOk="0">
                  <a:moveTo>
                    <a:pt x="1" y="953"/>
                  </a:moveTo>
                  <a:lnTo>
                    <a:pt x="1608" y="2608"/>
                  </a:lnTo>
                  <a:lnTo>
                    <a:pt x="3965" y="179"/>
                  </a:lnTo>
                  <a:lnTo>
                    <a:pt x="6311" y="2608"/>
                  </a:lnTo>
                  <a:lnTo>
                    <a:pt x="8740" y="107"/>
                  </a:lnTo>
                  <a:cubicBezTo>
                    <a:pt x="8740" y="107"/>
                    <a:pt x="11133" y="2584"/>
                    <a:pt x="11216" y="2667"/>
                  </a:cubicBezTo>
                  <a:lnTo>
                    <a:pt x="13788" y="0"/>
                  </a:lnTo>
                  <a:lnTo>
                    <a:pt x="16312" y="2620"/>
                  </a:lnTo>
                  <a:lnTo>
                    <a:pt x="18670" y="191"/>
                  </a:lnTo>
                  <a:lnTo>
                    <a:pt x="21015" y="2620"/>
                  </a:lnTo>
                  <a:lnTo>
                    <a:pt x="23444" y="119"/>
                  </a:lnTo>
                  <a:cubicBezTo>
                    <a:pt x="23444" y="119"/>
                    <a:pt x="25837" y="2608"/>
                    <a:pt x="25921" y="2679"/>
                  </a:cubicBezTo>
                  <a:lnTo>
                    <a:pt x="28492" y="12"/>
                  </a:lnTo>
                  <a:lnTo>
                    <a:pt x="31016" y="2631"/>
                  </a:lnTo>
                  <a:lnTo>
                    <a:pt x="33374" y="203"/>
                  </a:lnTo>
                  <a:lnTo>
                    <a:pt x="35719" y="2631"/>
                  </a:lnTo>
                  <a:lnTo>
                    <a:pt x="36243" y="2096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5"/>
            <p:cNvSpPr/>
            <p:nvPr/>
          </p:nvSpPr>
          <p:spPr>
            <a:xfrm>
              <a:off x="-2465500" y="2934125"/>
              <a:ext cx="873350" cy="67000"/>
            </a:xfrm>
            <a:custGeom>
              <a:avLst/>
              <a:gdLst/>
              <a:ahLst/>
              <a:cxnLst/>
              <a:rect l="l" t="t" r="r" b="b"/>
              <a:pathLst>
                <a:path w="34934" h="2680" fill="none" extrusionOk="0">
                  <a:moveTo>
                    <a:pt x="1" y="1643"/>
                  </a:moveTo>
                  <a:lnTo>
                    <a:pt x="917" y="2596"/>
                  </a:lnTo>
                  <a:lnTo>
                    <a:pt x="3251" y="179"/>
                  </a:lnTo>
                  <a:lnTo>
                    <a:pt x="5585" y="2596"/>
                  </a:lnTo>
                  <a:lnTo>
                    <a:pt x="8013" y="96"/>
                  </a:lnTo>
                  <a:cubicBezTo>
                    <a:pt x="8013" y="96"/>
                    <a:pt x="10407" y="2584"/>
                    <a:pt x="10478" y="2655"/>
                  </a:cubicBezTo>
                  <a:lnTo>
                    <a:pt x="13062" y="0"/>
                  </a:lnTo>
                  <a:lnTo>
                    <a:pt x="15586" y="2620"/>
                  </a:lnTo>
                  <a:lnTo>
                    <a:pt x="17931" y="191"/>
                  </a:lnTo>
                  <a:lnTo>
                    <a:pt x="20265" y="2620"/>
                  </a:lnTo>
                  <a:lnTo>
                    <a:pt x="22694" y="119"/>
                  </a:lnTo>
                  <a:cubicBezTo>
                    <a:pt x="22694" y="119"/>
                    <a:pt x="25087" y="2596"/>
                    <a:pt x="25158" y="2679"/>
                  </a:cubicBezTo>
                  <a:lnTo>
                    <a:pt x="27730" y="12"/>
                  </a:lnTo>
                  <a:lnTo>
                    <a:pt x="30266" y="2632"/>
                  </a:lnTo>
                  <a:lnTo>
                    <a:pt x="32600" y="203"/>
                  </a:lnTo>
                  <a:lnTo>
                    <a:pt x="34933" y="2632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5"/>
            <p:cNvSpPr/>
            <p:nvPr/>
          </p:nvSpPr>
          <p:spPr>
            <a:xfrm>
              <a:off x="-2431575" y="2840650"/>
              <a:ext cx="779900" cy="67000"/>
            </a:xfrm>
            <a:custGeom>
              <a:avLst/>
              <a:gdLst/>
              <a:ahLst/>
              <a:cxnLst/>
              <a:rect l="l" t="t" r="r" b="b"/>
              <a:pathLst>
                <a:path w="31196" h="2680" fill="none" extrusionOk="0">
                  <a:moveTo>
                    <a:pt x="1" y="1751"/>
                  </a:moveTo>
                  <a:lnTo>
                    <a:pt x="1549" y="179"/>
                  </a:lnTo>
                  <a:lnTo>
                    <a:pt x="3918" y="2608"/>
                  </a:lnTo>
                  <a:lnTo>
                    <a:pt x="6359" y="108"/>
                  </a:lnTo>
                  <a:cubicBezTo>
                    <a:pt x="6359" y="108"/>
                    <a:pt x="8788" y="2584"/>
                    <a:pt x="8859" y="2668"/>
                  </a:cubicBezTo>
                  <a:lnTo>
                    <a:pt x="11467" y="1"/>
                  </a:lnTo>
                  <a:lnTo>
                    <a:pt x="14003" y="2620"/>
                  </a:lnTo>
                  <a:lnTo>
                    <a:pt x="16372" y="191"/>
                  </a:lnTo>
                  <a:lnTo>
                    <a:pt x="18741" y="2620"/>
                  </a:lnTo>
                  <a:lnTo>
                    <a:pt x="21182" y="120"/>
                  </a:lnTo>
                  <a:cubicBezTo>
                    <a:pt x="21182" y="120"/>
                    <a:pt x="23611" y="2608"/>
                    <a:pt x="23682" y="2680"/>
                  </a:cubicBezTo>
                  <a:lnTo>
                    <a:pt x="26290" y="13"/>
                  </a:lnTo>
                  <a:lnTo>
                    <a:pt x="28826" y="2632"/>
                  </a:lnTo>
                  <a:lnTo>
                    <a:pt x="31195" y="203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5"/>
            <p:cNvSpPr/>
            <p:nvPr/>
          </p:nvSpPr>
          <p:spPr>
            <a:xfrm>
              <a:off x="-2344950" y="2747500"/>
              <a:ext cx="649500" cy="67000"/>
            </a:xfrm>
            <a:custGeom>
              <a:avLst/>
              <a:gdLst/>
              <a:ahLst/>
              <a:cxnLst/>
              <a:rect l="l" t="t" r="r" b="b"/>
              <a:pathLst>
                <a:path w="25980" h="2680" fill="none" extrusionOk="0">
                  <a:moveTo>
                    <a:pt x="1" y="1643"/>
                  </a:moveTo>
                  <a:lnTo>
                    <a:pt x="929" y="2608"/>
                  </a:lnTo>
                  <a:lnTo>
                    <a:pt x="3322" y="107"/>
                  </a:lnTo>
                  <a:cubicBezTo>
                    <a:pt x="3322" y="107"/>
                    <a:pt x="5704" y="2596"/>
                    <a:pt x="5763" y="2667"/>
                  </a:cubicBezTo>
                  <a:lnTo>
                    <a:pt x="8311" y="0"/>
                  </a:lnTo>
                  <a:lnTo>
                    <a:pt x="10811" y="2620"/>
                  </a:lnTo>
                  <a:lnTo>
                    <a:pt x="13133" y="203"/>
                  </a:lnTo>
                  <a:lnTo>
                    <a:pt x="15455" y="2620"/>
                  </a:lnTo>
                  <a:lnTo>
                    <a:pt x="17848" y="119"/>
                  </a:lnTo>
                  <a:cubicBezTo>
                    <a:pt x="17848" y="119"/>
                    <a:pt x="20229" y="2608"/>
                    <a:pt x="20289" y="2679"/>
                  </a:cubicBezTo>
                  <a:lnTo>
                    <a:pt x="22837" y="24"/>
                  </a:lnTo>
                  <a:lnTo>
                    <a:pt x="25337" y="2643"/>
                  </a:lnTo>
                  <a:lnTo>
                    <a:pt x="25980" y="1965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5"/>
            <p:cNvSpPr/>
            <p:nvPr/>
          </p:nvSpPr>
          <p:spPr>
            <a:xfrm>
              <a:off x="-2246125" y="2669200"/>
              <a:ext cx="427150" cy="67000"/>
            </a:xfrm>
            <a:custGeom>
              <a:avLst/>
              <a:gdLst/>
              <a:ahLst/>
              <a:cxnLst/>
              <a:rect l="l" t="t" r="r" b="b"/>
              <a:pathLst>
                <a:path w="17086" h="2680" fill="none" extrusionOk="0">
                  <a:moveTo>
                    <a:pt x="0" y="1322"/>
                  </a:moveTo>
                  <a:cubicBezTo>
                    <a:pt x="620" y="1965"/>
                    <a:pt x="1263" y="2620"/>
                    <a:pt x="1310" y="2656"/>
                  </a:cubicBezTo>
                  <a:lnTo>
                    <a:pt x="3930" y="1"/>
                  </a:lnTo>
                  <a:lnTo>
                    <a:pt x="6489" y="2620"/>
                  </a:lnTo>
                  <a:lnTo>
                    <a:pt x="8871" y="191"/>
                  </a:lnTo>
                  <a:lnTo>
                    <a:pt x="11252" y="2620"/>
                  </a:lnTo>
                  <a:lnTo>
                    <a:pt x="13705" y="120"/>
                  </a:lnTo>
                  <a:cubicBezTo>
                    <a:pt x="13705" y="120"/>
                    <a:pt x="16145" y="2596"/>
                    <a:pt x="16217" y="2680"/>
                  </a:cubicBezTo>
                  <a:cubicBezTo>
                    <a:pt x="16217" y="2680"/>
                    <a:pt x="16610" y="2287"/>
                    <a:pt x="17086" y="1799"/>
                  </a:cubicBez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5"/>
            <p:cNvSpPr/>
            <p:nvPr/>
          </p:nvSpPr>
          <p:spPr>
            <a:xfrm>
              <a:off x="-2376200" y="3128750"/>
              <a:ext cx="149750" cy="131675"/>
            </a:xfrm>
            <a:custGeom>
              <a:avLst/>
              <a:gdLst/>
              <a:ahLst/>
              <a:cxnLst/>
              <a:rect l="l" t="t" r="r" b="b"/>
              <a:pathLst>
                <a:path w="5990" h="5267" extrusionOk="0">
                  <a:moveTo>
                    <a:pt x="3004" y="1"/>
                  </a:moveTo>
                  <a:cubicBezTo>
                    <a:pt x="2666" y="1"/>
                    <a:pt x="2321" y="66"/>
                    <a:pt x="1989" y="204"/>
                  </a:cubicBezTo>
                  <a:cubicBezTo>
                    <a:pt x="643" y="752"/>
                    <a:pt x="0" y="2300"/>
                    <a:pt x="560" y="3645"/>
                  </a:cubicBezTo>
                  <a:cubicBezTo>
                    <a:pt x="981" y="4658"/>
                    <a:pt x="1956" y="5266"/>
                    <a:pt x="2986" y="5266"/>
                  </a:cubicBezTo>
                  <a:cubicBezTo>
                    <a:pt x="3324" y="5266"/>
                    <a:pt x="3668" y="5201"/>
                    <a:pt x="4001" y="5062"/>
                  </a:cubicBezTo>
                  <a:cubicBezTo>
                    <a:pt x="5346" y="4514"/>
                    <a:pt x="5989" y="2967"/>
                    <a:pt x="5430" y="1621"/>
                  </a:cubicBezTo>
                  <a:cubicBezTo>
                    <a:pt x="5008" y="608"/>
                    <a:pt x="4034" y="1"/>
                    <a:pt x="3004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5"/>
            <p:cNvSpPr/>
            <p:nvPr/>
          </p:nvSpPr>
          <p:spPr>
            <a:xfrm>
              <a:off x="-2339900" y="3171950"/>
              <a:ext cx="53625" cy="49900"/>
            </a:xfrm>
            <a:custGeom>
              <a:avLst/>
              <a:gdLst/>
              <a:ahLst/>
              <a:cxnLst/>
              <a:rect l="l" t="t" r="r" b="b"/>
              <a:pathLst>
                <a:path w="2145" h="1996" extrusionOk="0">
                  <a:moveTo>
                    <a:pt x="274" y="1"/>
                  </a:moveTo>
                  <a:cubicBezTo>
                    <a:pt x="127" y="1"/>
                    <a:pt x="1" y="191"/>
                    <a:pt x="132" y="322"/>
                  </a:cubicBezTo>
                  <a:lnTo>
                    <a:pt x="1751" y="1941"/>
                  </a:lnTo>
                  <a:cubicBezTo>
                    <a:pt x="1790" y="1980"/>
                    <a:pt x="1833" y="1996"/>
                    <a:pt x="1876" y="1996"/>
                  </a:cubicBezTo>
                  <a:cubicBezTo>
                    <a:pt x="2017" y="1996"/>
                    <a:pt x="2144" y="1816"/>
                    <a:pt x="2025" y="1679"/>
                  </a:cubicBezTo>
                  <a:lnTo>
                    <a:pt x="394" y="48"/>
                  </a:lnTo>
                  <a:cubicBezTo>
                    <a:pt x="356" y="15"/>
                    <a:pt x="314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5"/>
            <p:cNvSpPr/>
            <p:nvPr/>
          </p:nvSpPr>
          <p:spPr>
            <a:xfrm>
              <a:off x="-2339875" y="3171950"/>
              <a:ext cx="53650" cy="49850"/>
            </a:xfrm>
            <a:custGeom>
              <a:avLst/>
              <a:gdLst/>
              <a:ahLst/>
              <a:cxnLst/>
              <a:rect l="l" t="t" r="r" b="b"/>
              <a:pathLst>
                <a:path w="2146" h="1994" extrusionOk="0">
                  <a:moveTo>
                    <a:pt x="1870" y="1"/>
                  </a:moveTo>
                  <a:cubicBezTo>
                    <a:pt x="1830" y="1"/>
                    <a:pt x="1788" y="15"/>
                    <a:pt x="1750" y="48"/>
                  </a:cubicBezTo>
                  <a:lnTo>
                    <a:pt x="131" y="1667"/>
                  </a:lnTo>
                  <a:cubicBezTo>
                    <a:pt x="1" y="1797"/>
                    <a:pt x="125" y="1993"/>
                    <a:pt x="270" y="1993"/>
                  </a:cubicBezTo>
                  <a:cubicBezTo>
                    <a:pt x="311" y="1993"/>
                    <a:pt x="354" y="1978"/>
                    <a:pt x="393" y="1941"/>
                  </a:cubicBezTo>
                  <a:lnTo>
                    <a:pt x="2024" y="322"/>
                  </a:lnTo>
                  <a:cubicBezTo>
                    <a:pt x="2146" y="191"/>
                    <a:pt x="2017" y="1"/>
                    <a:pt x="187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5"/>
            <p:cNvSpPr/>
            <p:nvPr/>
          </p:nvSpPr>
          <p:spPr>
            <a:xfrm>
              <a:off x="-1857375" y="3128800"/>
              <a:ext cx="149425" cy="131875"/>
            </a:xfrm>
            <a:custGeom>
              <a:avLst/>
              <a:gdLst/>
              <a:ahLst/>
              <a:cxnLst/>
              <a:rect l="l" t="t" r="r" b="b"/>
              <a:pathLst>
                <a:path w="5977" h="5275" extrusionOk="0">
                  <a:moveTo>
                    <a:pt x="2992" y="0"/>
                  </a:moveTo>
                  <a:cubicBezTo>
                    <a:pt x="1956" y="0"/>
                    <a:pt x="973" y="616"/>
                    <a:pt x="560" y="1631"/>
                  </a:cubicBezTo>
                  <a:cubicBezTo>
                    <a:pt x="0" y="2977"/>
                    <a:pt x="631" y="4512"/>
                    <a:pt x="1976" y="5072"/>
                  </a:cubicBezTo>
                  <a:cubicBezTo>
                    <a:pt x="2306" y="5209"/>
                    <a:pt x="2648" y="5274"/>
                    <a:pt x="2985" y="5274"/>
                  </a:cubicBezTo>
                  <a:cubicBezTo>
                    <a:pt x="4021" y="5274"/>
                    <a:pt x="5004" y="4659"/>
                    <a:pt x="5417" y="3643"/>
                  </a:cubicBezTo>
                  <a:cubicBezTo>
                    <a:pt x="5977" y="2298"/>
                    <a:pt x="5346" y="762"/>
                    <a:pt x="4001" y="202"/>
                  </a:cubicBezTo>
                  <a:cubicBezTo>
                    <a:pt x="3671" y="65"/>
                    <a:pt x="3329" y="0"/>
                    <a:pt x="2992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5"/>
            <p:cNvSpPr/>
            <p:nvPr/>
          </p:nvSpPr>
          <p:spPr>
            <a:xfrm>
              <a:off x="-1797250" y="3171950"/>
              <a:ext cx="53600" cy="49850"/>
            </a:xfrm>
            <a:custGeom>
              <a:avLst/>
              <a:gdLst/>
              <a:ahLst/>
              <a:cxnLst/>
              <a:rect l="l" t="t" r="r" b="b"/>
              <a:pathLst>
                <a:path w="2144" h="1994" extrusionOk="0">
                  <a:moveTo>
                    <a:pt x="1860" y="1"/>
                  </a:moveTo>
                  <a:cubicBezTo>
                    <a:pt x="1822" y="1"/>
                    <a:pt x="1783" y="15"/>
                    <a:pt x="1750" y="48"/>
                  </a:cubicBezTo>
                  <a:lnTo>
                    <a:pt x="131" y="1667"/>
                  </a:lnTo>
                  <a:cubicBezTo>
                    <a:pt x="1" y="1797"/>
                    <a:pt x="125" y="1993"/>
                    <a:pt x="270" y="1993"/>
                  </a:cubicBezTo>
                  <a:cubicBezTo>
                    <a:pt x="311" y="1993"/>
                    <a:pt x="354" y="1978"/>
                    <a:pt x="393" y="1941"/>
                  </a:cubicBezTo>
                  <a:lnTo>
                    <a:pt x="2012" y="322"/>
                  </a:lnTo>
                  <a:cubicBezTo>
                    <a:pt x="2143" y="191"/>
                    <a:pt x="2002" y="1"/>
                    <a:pt x="186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5"/>
            <p:cNvSpPr/>
            <p:nvPr/>
          </p:nvSpPr>
          <p:spPr>
            <a:xfrm>
              <a:off x="-1797800" y="3171950"/>
              <a:ext cx="54075" cy="49900"/>
            </a:xfrm>
            <a:custGeom>
              <a:avLst/>
              <a:gdLst/>
              <a:ahLst/>
              <a:cxnLst/>
              <a:rect l="l" t="t" r="r" b="b"/>
              <a:pathLst>
                <a:path w="2163" h="1996" extrusionOk="0">
                  <a:moveTo>
                    <a:pt x="293" y="1"/>
                  </a:moveTo>
                  <a:cubicBezTo>
                    <a:pt x="140" y="1"/>
                    <a:pt x="1" y="191"/>
                    <a:pt x="141" y="322"/>
                  </a:cubicBezTo>
                  <a:lnTo>
                    <a:pt x="1772" y="1941"/>
                  </a:lnTo>
                  <a:cubicBezTo>
                    <a:pt x="1808" y="1980"/>
                    <a:pt x="1850" y="1996"/>
                    <a:pt x="1892" y="1996"/>
                  </a:cubicBezTo>
                  <a:cubicBezTo>
                    <a:pt x="2030" y="1996"/>
                    <a:pt x="2162" y="1816"/>
                    <a:pt x="2034" y="1679"/>
                  </a:cubicBezTo>
                  <a:lnTo>
                    <a:pt x="415" y="48"/>
                  </a:lnTo>
                  <a:cubicBezTo>
                    <a:pt x="377" y="15"/>
                    <a:pt x="334" y="1"/>
                    <a:pt x="2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-2278275" y="2955850"/>
              <a:ext cx="475675" cy="495350"/>
            </a:xfrm>
            <a:custGeom>
              <a:avLst/>
              <a:gdLst/>
              <a:ahLst/>
              <a:cxnLst/>
              <a:rect l="l" t="t" r="r" b="b"/>
              <a:pathLst>
                <a:path w="19027" h="19814" extrusionOk="0">
                  <a:moveTo>
                    <a:pt x="7073" y="1"/>
                  </a:moveTo>
                  <a:cubicBezTo>
                    <a:pt x="5120" y="1"/>
                    <a:pt x="3346" y="798"/>
                    <a:pt x="2072" y="2072"/>
                  </a:cubicBezTo>
                  <a:cubicBezTo>
                    <a:pt x="786" y="3358"/>
                    <a:pt x="1" y="5120"/>
                    <a:pt x="1" y="7073"/>
                  </a:cubicBezTo>
                  <a:lnTo>
                    <a:pt x="1" y="10168"/>
                  </a:lnTo>
                  <a:cubicBezTo>
                    <a:pt x="1" y="15395"/>
                    <a:pt x="4156" y="19741"/>
                    <a:pt x="9383" y="19812"/>
                  </a:cubicBezTo>
                  <a:cubicBezTo>
                    <a:pt x="9419" y="19813"/>
                    <a:pt x="9456" y="19813"/>
                    <a:pt x="9492" y="19813"/>
                  </a:cubicBezTo>
                  <a:cubicBezTo>
                    <a:pt x="14740" y="19813"/>
                    <a:pt x="19003" y="15561"/>
                    <a:pt x="19003" y="10299"/>
                  </a:cubicBezTo>
                  <a:lnTo>
                    <a:pt x="19027" y="10299"/>
                  </a:lnTo>
                  <a:lnTo>
                    <a:pt x="19027" y="7073"/>
                  </a:lnTo>
                  <a:cubicBezTo>
                    <a:pt x="19027" y="5358"/>
                    <a:pt x="18408" y="3799"/>
                    <a:pt x="17396" y="2584"/>
                  </a:cubicBezTo>
                  <a:cubicBezTo>
                    <a:pt x="16110" y="1001"/>
                    <a:pt x="14145" y="1"/>
                    <a:pt x="11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-2062775" y="3244275"/>
              <a:ext cx="49750" cy="37225"/>
            </a:xfrm>
            <a:custGeom>
              <a:avLst/>
              <a:gdLst/>
              <a:ahLst/>
              <a:cxnLst/>
              <a:rect l="l" t="t" r="r" b="b"/>
              <a:pathLst>
                <a:path w="1990" h="1489" fill="none" extrusionOk="0">
                  <a:moveTo>
                    <a:pt x="1989" y="751"/>
                  </a:moveTo>
                  <a:cubicBezTo>
                    <a:pt x="1989" y="1156"/>
                    <a:pt x="1549" y="1489"/>
                    <a:pt x="1001" y="1489"/>
                  </a:cubicBezTo>
                  <a:cubicBezTo>
                    <a:pt x="441" y="1489"/>
                    <a:pt x="1" y="1156"/>
                    <a:pt x="1" y="751"/>
                  </a:cubicBezTo>
                  <a:cubicBezTo>
                    <a:pt x="1" y="334"/>
                    <a:pt x="441" y="1"/>
                    <a:pt x="1001" y="1"/>
                  </a:cubicBezTo>
                  <a:cubicBezTo>
                    <a:pt x="1549" y="13"/>
                    <a:pt x="1989" y="346"/>
                    <a:pt x="1989" y="751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-2135400" y="3268400"/>
              <a:ext cx="28900" cy="27400"/>
            </a:xfrm>
            <a:custGeom>
              <a:avLst/>
              <a:gdLst/>
              <a:ahLst/>
              <a:cxnLst/>
              <a:rect l="l" t="t" r="r" b="b"/>
              <a:pathLst>
                <a:path w="1156" h="1096" fill="none" extrusionOk="0">
                  <a:moveTo>
                    <a:pt x="1" y="988"/>
                  </a:moveTo>
                  <a:cubicBezTo>
                    <a:pt x="1" y="988"/>
                    <a:pt x="929" y="1095"/>
                    <a:pt x="1155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-1968700" y="3268400"/>
              <a:ext cx="28600" cy="27400"/>
            </a:xfrm>
            <a:custGeom>
              <a:avLst/>
              <a:gdLst/>
              <a:ahLst/>
              <a:cxnLst/>
              <a:rect l="l" t="t" r="r" b="b"/>
              <a:pathLst>
                <a:path w="1144" h="1096" fill="none" extrusionOk="0">
                  <a:moveTo>
                    <a:pt x="1143" y="988"/>
                  </a:moveTo>
                  <a:cubicBezTo>
                    <a:pt x="1143" y="988"/>
                    <a:pt x="226" y="1095"/>
                    <a:pt x="0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-2127350" y="3285950"/>
              <a:ext cx="181875" cy="111650"/>
            </a:xfrm>
            <a:custGeom>
              <a:avLst/>
              <a:gdLst/>
              <a:ahLst/>
              <a:cxnLst/>
              <a:rect l="l" t="t" r="r" b="b"/>
              <a:pathLst>
                <a:path w="7275" h="4466" extrusionOk="0">
                  <a:moveTo>
                    <a:pt x="429" y="1"/>
                  </a:moveTo>
                  <a:cubicBezTo>
                    <a:pt x="429" y="1"/>
                    <a:pt x="0" y="4465"/>
                    <a:pt x="3584" y="4465"/>
                  </a:cubicBezTo>
                  <a:cubicBezTo>
                    <a:pt x="7275" y="4465"/>
                    <a:pt x="6739" y="1"/>
                    <a:pt x="6739" y="1"/>
                  </a:cubicBezTo>
                  <a:lnTo>
                    <a:pt x="6739" y="1"/>
                  </a:lnTo>
                  <a:cubicBezTo>
                    <a:pt x="5695" y="806"/>
                    <a:pt x="4646" y="1075"/>
                    <a:pt x="3711" y="1075"/>
                  </a:cubicBezTo>
                  <a:cubicBezTo>
                    <a:pt x="1842" y="1075"/>
                    <a:pt x="429" y="1"/>
                    <a:pt x="42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-2089250" y="3336850"/>
              <a:ext cx="99725" cy="69075"/>
            </a:xfrm>
            <a:custGeom>
              <a:avLst/>
              <a:gdLst/>
              <a:ahLst/>
              <a:cxnLst/>
              <a:rect l="l" t="t" r="r" b="b"/>
              <a:pathLst>
                <a:path w="3989" h="2763" extrusionOk="0">
                  <a:moveTo>
                    <a:pt x="1179" y="0"/>
                  </a:moveTo>
                  <a:cubicBezTo>
                    <a:pt x="95" y="0"/>
                    <a:pt x="0" y="2239"/>
                    <a:pt x="0" y="2239"/>
                  </a:cubicBezTo>
                  <a:cubicBezTo>
                    <a:pt x="0" y="2239"/>
                    <a:pt x="691" y="2763"/>
                    <a:pt x="2000" y="2763"/>
                  </a:cubicBezTo>
                  <a:cubicBezTo>
                    <a:pt x="3310" y="2763"/>
                    <a:pt x="3989" y="2239"/>
                    <a:pt x="3989" y="2239"/>
                  </a:cubicBezTo>
                  <a:cubicBezTo>
                    <a:pt x="3989" y="2239"/>
                    <a:pt x="3905" y="0"/>
                    <a:pt x="2810" y="0"/>
                  </a:cubicBezTo>
                  <a:cubicBezTo>
                    <a:pt x="2238" y="0"/>
                    <a:pt x="2036" y="560"/>
                    <a:pt x="2000" y="762"/>
                  </a:cubicBezTo>
                  <a:cubicBezTo>
                    <a:pt x="1953" y="536"/>
                    <a:pt x="1762" y="0"/>
                    <a:pt x="1179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5"/>
            <p:cNvSpPr/>
            <p:nvPr/>
          </p:nvSpPr>
          <p:spPr>
            <a:xfrm>
              <a:off x="-2196425" y="3139800"/>
              <a:ext cx="75925" cy="125050"/>
            </a:xfrm>
            <a:custGeom>
              <a:avLst/>
              <a:gdLst/>
              <a:ahLst/>
              <a:cxnLst/>
              <a:rect l="l" t="t" r="r" b="b"/>
              <a:pathLst>
                <a:path w="3037" h="5002" extrusionOk="0">
                  <a:moveTo>
                    <a:pt x="1549" y="1"/>
                  </a:moveTo>
                  <a:cubicBezTo>
                    <a:pt x="691" y="1"/>
                    <a:pt x="1" y="1108"/>
                    <a:pt x="1" y="2501"/>
                  </a:cubicBezTo>
                  <a:cubicBezTo>
                    <a:pt x="1" y="3882"/>
                    <a:pt x="703" y="5001"/>
                    <a:pt x="1549" y="5001"/>
                  </a:cubicBezTo>
                  <a:cubicBezTo>
                    <a:pt x="2251" y="5001"/>
                    <a:pt x="2846" y="4239"/>
                    <a:pt x="3037" y="3215"/>
                  </a:cubicBezTo>
                  <a:lnTo>
                    <a:pt x="1525" y="2513"/>
                  </a:lnTo>
                  <a:lnTo>
                    <a:pt x="3037" y="1786"/>
                  </a:lnTo>
                  <a:cubicBezTo>
                    <a:pt x="2846" y="739"/>
                    <a:pt x="2251" y="1"/>
                    <a:pt x="154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5"/>
            <p:cNvSpPr/>
            <p:nvPr/>
          </p:nvSpPr>
          <p:spPr>
            <a:xfrm>
              <a:off x="-1962750" y="3139800"/>
              <a:ext cx="75925" cy="125050"/>
            </a:xfrm>
            <a:custGeom>
              <a:avLst/>
              <a:gdLst/>
              <a:ahLst/>
              <a:cxnLst/>
              <a:rect l="l" t="t" r="r" b="b"/>
              <a:pathLst>
                <a:path w="3037" h="5002" extrusionOk="0">
                  <a:moveTo>
                    <a:pt x="1548" y="1"/>
                  </a:moveTo>
                  <a:cubicBezTo>
                    <a:pt x="691" y="1"/>
                    <a:pt x="0" y="1108"/>
                    <a:pt x="0" y="2501"/>
                  </a:cubicBezTo>
                  <a:cubicBezTo>
                    <a:pt x="0" y="3882"/>
                    <a:pt x="703" y="5001"/>
                    <a:pt x="1548" y="5001"/>
                  </a:cubicBezTo>
                  <a:cubicBezTo>
                    <a:pt x="2250" y="5001"/>
                    <a:pt x="2846" y="4239"/>
                    <a:pt x="3036" y="3215"/>
                  </a:cubicBezTo>
                  <a:lnTo>
                    <a:pt x="1524" y="2513"/>
                  </a:lnTo>
                  <a:lnTo>
                    <a:pt x="3036" y="1786"/>
                  </a:lnTo>
                  <a:cubicBezTo>
                    <a:pt x="2846" y="739"/>
                    <a:pt x="2250" y="1"/>
                    <a:pt x="154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5"/>
            <p:cNvSpPr/>
            <p:nvPr/>
          </p:nvSpPr>
          <p:spPr>
            <a:xfrm>
              <a:off x="-2281550" y="3132650"/>
              <a:ext cx="7175" cy="122375"/>
            </a:xfrm>
            <a:custGeom>
              <a:avLst/>
              <a:gdLst/>
              <a:ahLst/>
              <a:cxnLst/>
              <a:rect l="l" t="t" r="r" b="b"/>
              <a:pathLst>
                <a:path w="287" h="4895" fill="none" extrusionOk="0">
                  <a:moveTo>
                    <a:pt x="120" y="1"/>
                  </a:moveTo>
                  <a:cubicBezTo>
                    <a:pt x="120" y="1"/>
                    <a:pt x="1" y="3966"/>
                    <a:pt x="286" y="4894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-1807975" y="3132650"/>
              <a:ext cx="7175" cy="122375"/>
            </a:xfrm>
            <a:custGeom>
              <a:avLst/>
              <a:gdLst/>
              <a:ahLst/>
              <a:cxnLst/>
              <a:rect l="l" t="t" r="r" b="b"/>
              <a:pathLst>
                <a:path w="287" h="4895" fill="none" extrusionOk="0">
                  <a:moveTo>
                    <a:pt x="167" y="1"/>
                  </a:moveTo>
                  <a:cubicBezTo>
                    <a:pt x="167" y="1"/>
                    <a:pt x="286" y="3966"/>
                    <a:pt x="0" y="4894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5"/>
            <p:cNvSpPr/>
            <p:nvPr/>
          </p:nvSpPr>
          <p:spPr>
            <a:xfrm>
              <a:off x="-2198800" y="3104375"/>
              <a:ext cx="64025" cy="21175"/>
            </a:xfrm>
            <a:custGeom>
              <a:avLst/>
              <a:gdLst/>
              <a:ahLst/>
              <a:cxnLst/>
              <a:rect l="l" t="t" r="r" b="b"/>
              <a:pathLst>
                <a:path w="2561" h="847" fill="none" extrusionOk="0">
                  <a:moveTo>
                    <a:pt x="2560" y="179"/>
                  </a:moveTo>
                  <a:cubicBezTo>
                    <a:pt x="2287" y="60"/>
                    <a:pt x="2001" y="1"/>
                    <a:pt x="1691" y="1"/>
                  </a:cubicBezTo>
                  <a:cubicBezTo>
                    <a:pt x="989" y="1"/>
                    <a:pt x="382" y="334"/>
                    <a:pt x="1" y="84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5"/>
            <p:cNvSpPr/>
            <p:nvPr/>
          </p:nvSpPr>
          <p:spPr>
            <a:xfrm>
              <a:off x="-1946375" y="3104375"/>
              <a:ext cx="64000" cy="21175"/>
            </a:xfrm>
            <a:custGeom>
              <a:avLst/>
              <a:gdLst/>
              <a:ahLst/>
              <a:cxnLst/>
              <a:rect l="l" t="t" r="r" b="b"/>
              <a:pathLst>
                <a:path w="2560" h="847" fill="none" extrusionOk="0">
                  <a:moveTo>
                    <a:pt x="0" y="179"/>
                  </a:moveTo>
                  <a:cubicBezTo>
                    <a:pt x="274" y="60"/>
                    <a:pt x="548" y="1"/>
                    <a:pt x="869" y="1"/>
                  </a:cubicBezTo>
                  <a:cubicBezTo>
                    <a:pt x="1560" y="1"/>
                    <a:pt x="2179" y="334"/>
                    <a:pt x="2560" y="84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5"/>
            <p:cNvSpPr/>
            <p:nvPr/>
          </p:nvSpPr>
          <p:spPr>
            <a:xfrm>
              <a:off x="-2338700" y="2760000"/>
              <a:ext cx="614975" cy="433700"/>
            </a:xfrm>
            <a:custGeom>
              <a:avLst/>
              <a:gdLst/>
              <a:ahLst/>
              <a:cxnLst/>
              <a:rect l="l" t="t" r="r" b="b"/>
              <a:pathLst>
                <a:path w="24599" h="17348" extrusionOk="0">
                  <a:moveTo>
                    <a:pt x="10240" y="0"/>
                  </a:moveTo>
                  <a:cubicBezTo>
                    <a:pt x="10240" y="0"/>
                    <a:pt x="9192" y="1846"/>
                    <a:pt x="6692" y="2501"/>
                  </a:cubicBezTo>
                  <a:cubicBezTo>
                    <a:pt x="4180" y="3132"/>
                    <a:pt x="4513" y="4989"/>
                    <a:pt x="4513" y="4989"/>
                  </a:cubicBezTo>
                  <a:cubicBezTo>
                    <a:pt x="4513" y="4989"/>
                    <a:pt x="3855" y="3456"/>
                    <a:pt x="2915" y="3456"/>
                  </a:cubicBezTo>
                  <a:cubicBezTo>
                    <a:pt x="2753" y="3456"/>
                    <a:pt x="2582" y="3501"/>
                    <a:pt x="2406" y="3608"/>
                  </a:cubicBezTo>
                  <a:cubicBezTo>
                    <a:pt x="1203" y="4358"/>
                    <a:pt x="3180" y="5989"/>
                    <a:pt x="3180" y="5989"/>
                  </a:cubicBezTo>
                  <a:cubicBezTo>
                    <a:pt x="3180" y="5989"/>
                    <a:pt x="2205" y="5408"/>
                    <a:pt x="1415" y="5408"/>
                  </a:cubicBezTo>
                  <a:cubicBezTo>
                    <a:pt x="1079" y="5408"/>
                    <a:pt x="777" y="5513"/>
                    <a:pt x="596" y="5810"/>
                  </a:cubicBezTo>
                  <a:cubicBezTo>
                    <a:pt x="1" y="6799"/>
                    <a:pt x="2394" y="7632"/>
                    <a:pt x="2394" y="7632"/>
                  </a:cubicBezTo>
                  <a:cubicBezTo>
                    <a:pt x="2394" y="7632"/>
                    <a:pt x="608" y="9085"/>
                    <a:pt x="834" y="11537"/>
                  </a:cubicBezTo>
                  <a:cubicBezTo>
                    <a:pt x="1072" y="14002"/>
                    <a:pt x="1941" y="15502"/>
                    <a:pt x="2394" y="17348"/>
                  </a:cubicBezTo>
                  <a:cubicBezTo>
                    <a:pt x="2394" y="17348"/>
                    <a:pt x="3787" y="14395"/>
                    <a:pt x="4382" y="12490"/>
                  </a:cubicBezTo>
                  <a:cubicBezTo>
                    <a:pt x="4382" y="12490"/>
                    <a:pt x="7347" y="10871"/>
                    <a:pt x="12050" y="10871"/>
                  </a:cubicBezTo>
                  <a:cubicBezTo>
                    <a:pt x="16753" y="10871"/>
                    <a:pt x="19467" y="12490"/>
                    <a:pt x="19467" y="12490"/>
                  </a:cubicBezTo>
                  <a:cubicBezTo>
                    <a:pt x="20063" y="14383"/>
                    <a:pt x="21456" y="17348"/>
                    <a:pt x="21456" y="17348"/>
                  </a:cubicBezTo>
                  <a:cubicBezTo>
                    <a:pt x="21896" y="15502"/>
                    <a:pt x="22789" y="14002"/>
                    <a:pt x="23015" y="11537"/>
                  </a:cubicBezTo>
                  <a:cubicBezTo>
                    <a:pt x="23242" y="9085"/>
                    <a:pt x="21456" y="7632"/>
                    <a:pt x="21456" y="7632"/>
                  </a:cubicBezTo>
                  <a:cubicBezTo>
                    <a:pt x="24599" y="5382"/>
                    <a:pt x="21896" y="1513"/>
                    <a:pt x="21896" y="1512"/>
                  </a:cubicBezTo>
                  <a:lnTo>
                    <a:pt x="21896" y="1512"/>
                  </a:lnTo>
                  <a:cubicBezTo>
                    <a:pt x="21896" y="1512"/>
                    <a:pt x="21718" y="3358"/>
                    <a:pt x="19563" y="3536"/>
                  </a:cubicBezTo>
                  <a:cubicBezTo>
                    <a:pt x="17408" y="3703"/>
                    <a:pt x="16884" y="4310"/>
                    <a:pt x="16884" y="4310"/>
                  </a:cubicBezTo>
                  <a:cubicBezTo>
                    <a:pt x="18134" y="2334"/>
                    <a:pt x="16157" y="381"/>
                    <a:pt x="16157" y="381"/>
                  </a:cubicBezTo>
                  <a:cubicBezTo>
                    <a:pt x="16157" y="381"/>
                    <a:pt x="15848" y="1631"/>
                    <a:pt x="13979" y="2012"/>
                  </a:cubicBezTo>
                  <a:cubicBezTo>
                    <a:pt x="12109" y="2405"/>
                    <a:pt x="11097" y="3536"/>
                    <a:pt x="11097" y="3536"/>
                  </a:cubicBezTo>
                  <a:cubicBezTo>
                    <a:pt x="12228" y="1250"/>
                    <a:pt x="10240" y="0"/>
                    <a:pt x="10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3" name="Google Shape;2263;p55"/>
          <p:cNvGrpSpPr/>
          <p:nvPr/>
        </p:nvGrpSpPr>
        <p:grpSpPr>
          <a:xfrm>
            <a:off x="6892900" y="3620750"/>
            <a:ext cx="929550" cy="926875"/>
            <a:chOff x="-1161475" y="1429950"/>
            <a:chExt cx="929550" cy="926875"/>
          </a:xfrm>
        </p:grpSpPr>
        <p:sp>
          <p:nvSpPr>
            <p:cNvPr id="2264" name="Google Shape;2264;p55"/>
            <p:cNvSpPr/>
            <p:nvPr/>
          </p:nvSpPr>
          <p:spPr>
            <a:xfrm>
              <a:off x="-1154925" y="1434525"/>
              <a:ext cx="916800" cy="916800"/>
            </a:xfrm>
            <a:custGeom>
              <a:avLst/>
              <a:gdLst/>
              <a:ahLst/>
              <a:cxnLst/>
              <a:rect l="l" t="t" r="r" b="b"/>
              <a:pathLst>
                <a:path w="36672" h="36672" extrusionOk="0">
                  <a:moveTo>
                    <a:pt x="18336" y="1"/>
                  </a:moveTo>
                  <a:cubicBezTo>
                    <a:pt x="8204" y="1"/>
                    <a:pt x="1" y="8204"/>
                    <a:pt x="1" y="18336"/>
                  </a:cubicBezTo>
                  <a:cubicBezTo>
                    <a:pt x="1" y="28469"/>
                    <a:pt x="8204" y="36672"/>
                    <a:pt x="18336" y="36672"/>
                  </a:cubicBezTo>
                  <a:cubicBezTo>
                    <a:pt x="28469" y="36672"/>
                    <a:pt x="36672" y="28469"/>
                    <a:pt x="36672" y="18336"/>
                  </a:cubicBezTo>
                  <a:cubicBezTo>
                    <a:pt x="36672" y="8204"/>
                    <a:pt x="28469" y="1"/>
                    <a:pt x="18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5"/>
            <p:cNvSpPr/>
            <p:nvPr/>
          </p:nvSpPr>
          <p:spPr>
            <a:xfrm>
              <a:off x="-1152850" y="1977300"/>
              <a:ext cx="373250" cy="369425"/>
            </a:xfrm>
            <a:custGeom>
              <a:avLst/>
              <a:gdLst/>
              <a:ahLst/>
              <a:cxnLst/>
              <a:rect l="l" t="t" r="r" b="b"/>
              <a:pathLst>
                <a:path w="14930" h="14777" extrusionOk="0">
                  <a:moveTo>
                    <a:pt x="273" y="1"/>
                  </a:moveTo>
                  <a:cubicBezTo>
                    <a:pt x="130" y="1"/>
                    <a:pt x="0" y="187"/>
                    <a:pt x="120" y="316"/>
                  </a:cubicBezTo>
                  <a:lnTo>
                    <a:pt x="2942" y="3126"/>
                  </a:lnTo>
                  <a:lnTo>
                    <a:pt x="5752" y="5936"/>
                  </a:lnTo>
                  <a:lnTo>
                    <a:pt x="8562" y="8758"/>
                  </a:lnTo>
                  <a:lnTo>
                    <a:pt x="11372" y="11568"/>
                  </a:lnTo>
                  <a:lnTo>
                    <a:pt x="14170" y="14366"/>
                  </a:lnTo>
                  <a:lnTo>
                    <a:pt x="14527" y="14723"/>
                  </a:lnTo>
                  <a:cubicBezTo>
                    <a:pt x="14564" y="14760"/>
                    <a:pt x="14607" y="14776"/>
                    <a:pt x="14649" y="14776"/>
                  </a:cubicBezTo>
                  <a:cubicBezTo>
                    <a:pt x="14794" y="14776"/>
                    <a:pt x="14930" y="14587"/>
                    <a:pt x="14801" y="14449"/>
                  </a:cubicBezTo>
                  <a:lnTo>
                    <a:pt x="11991" y="11639"/>
                  </a:lnTo>
                  <a:lnTo>
                    <a:pt x="9169" y="8829"/>
                  </a:lnTo>
                  <a:lnTo>
                    <a:pt x="6359" y="6019"/>
                  </a:lnTo>
                  <a:lnTo>
                    <a:pt x="3549" y="3198"/>
                  </a:lnTo>
                  <a:lnTo>
                    <a:pt x="751" y="400"/>
                  </a:lnTo>
                  <a:lnTo>
                    <a:pt x="394" y="54"/>
                  </a:lnTo>
                  <a:cubicBezTo>
                    <a:pt x="356" y="17"/>
                    <a:pt x="314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5"/>
            <p:cNvSpPr/>
            <p:nvPr/>
          </p:nvSpPr>
          <p:spPr>
            <a:xfrm>
              <a:off x="-1161475" y="1859600"/>
              <a:ext cx="501250" cy="497225"/>
            </a:xfrm>
            <a:custGeom>
              <a:avLst/>
              <a:gdLst/>
              <a:ahLst/>
              <a:cxnLst/>
              <a:rect l="l" t="t" r="r" b="b"/>
              <a:pathLst>
                <a:path w="20050" h="19889" extrusionOk="0">
                  <a:moveTo>
                    <a:pt x="274" y="0"/>
                  </a:moveTo>
                  <a:cubicBezTo>
                    <a:pt x="127" y="0"/>
                    <a:pt x="1" y="190"/>
                    <a:pt x="132" y="321"/>
                  </a:cubicBezTo>
                  <a:cubicBezTo>
                    <a:pt x="1394" y="1583"/>
                    <a:pt x="2668" y="2845"/>
                    <a:pt x="3942" y="4131"/>
                  </a:cubicBezTo>
                  <a:cubicBezTo>
                    <a:pt x="5204" y="5417"/>
                    <a:pt x="6478" y="6667"/>
                    <a:pt x="7752" y="7941"/>
                  </a:cubicBezTo>
                  <a:cubicBezTo>
                    <a:pt x="9014" y="9203"/>
                    <a:pt x="10300" y="10477"/>
                    <a:pt x="11562" y="11751"/>
                  </a:cubicBezTo>
                  <a:cubicBezTo>
                    <a:pt x="12824" y="13013"/>
                    <a:pt x="14110" y="14287"/>
                    <a:pt x="15372" y="15561"/>
                  </a:cubicBezTo>
                  <a:cubicBezTo>
                    <a:pt x="16634" y="16847"/>
                    <a:pt x="17920" y="18097"/>
                    <a:pt x="19182" y="19371"/>
                  </a:cubicBezTo>
                  <a:cubicBezTo>
                    <a:pt x="19348" y="19526"/>
                    <a:pt x="19491" y="19681"/>
                    <a:pt x="19658" y="19836"/>
                  </a:cubicBezTo>
                  <a:cubicBezTo>
                    <a:pt x="19695" y="19873"/>
                    <a:pt x="19738" y="19889"/>
                    <a:pt x="19779" y="19889"/>
                  </a:cubicBezTo>
                  <a:cubicBezTo>
                    <a:pt x="19921" y="19889"/>
                    <a:pt x="20049" y="19700"/>
                    <a:pt x="19920" y="19562"/>
                  </a:cubicBezTo>
                  <a:cubicBezTo>
                    <a:pt x="18658" y="18300"/>
                    <a:pt x="17384" y="17038"/>
                    <a:pt x="16110" y="15752"/>
                  </a:cubicBezTo>
                  <a:cubicBezTo>
                    <a:pt x="14848" y="14478"/>
                    <a:pt x="13574" y="13228"/>
                    <a:pt x="12300" y="11942"/>
                  </a:cubicBezTo>
                  <a:cubicBezTo>
                    <a:pt x="11038" y="10680"/>
                    <a:pt x="9764" y="9418"/>
                    <a:pt x="8490" y="8132"/>
                  </a:cubicBezTo>
                  <a:cubicBezTo>
                    <a:pt x="7228" y="6858"/>
                    <a:pt x="5942" y="5608"/>
                    <a:pt x="4680" y="4322"/>
                  </a:cubicBezTo>
                  <a:cubicBezTo>
                    <a:pt x="3418" y="3060"/>
                    <a:pt x="2132" y="1798"/>
                    <a:pt x="870" y="512"/>
                  </a:cubicBezTo>
                  <a:cubicBezTo>
                    <a:pt x="703" y="369"/>
                    <a:pt x="560" y="202"/>
                    <a:pt x="394" y="48"/>
                  </a:cubicBezTo>
                  <a:cubicBezTo>
                    <a:pt x="356" y="14"/>
                    <a:pt x="314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5"/>
            <p:cNvSpPr/>
            <p:nvPr/>
          </p:nvSpPr>
          <p:spPr>
            <a:xfrm>
              <a:off x="-1145450" y="1767025"/>
              <a:ext cx="577200" cy="573450"/>
            </a:xfrm>
            <a:custGeom>
              <a:avLst/>
              <a:gdLst/>
              <a:ahLst/>
              <a:cxnLst/>
              <a:rect l="l" t="t" r="r" b="b"/>
              <a:pathLst>
                <a:path w="23088" h="22938" extrusionOk="0">
                  <a:moveTo>
                    <a:pt x="281" y="1"/>
                  </a:moveTo>
                  <a:cubicBezTo>
                    <a:pt x="136" y="1"/>
                    <a:pt x="0" y="190"/>
                    <a:pt x="122" y="322"/>
                  </a:cubicBezTo>
                  <a:lnTo>
                    <a:pt x="4527" y="4727"/>
                  </a:lnTo>
                  <a:lnTo>
                    <a:pt x="8944" y="9132"/>
                  </a:lnTo>
                  <a:lnTo>
                    <a:pt x="13350" y="13537"/>
                  </a:lnTo>
                  <a:lnTo>
                    <a:pt x="17755" y="17943"/>
                  </a:lnTo>
                  <a:lnTo>
                    <a:pt x="22160" y="22348"/>
                  </a:lnTo>
                  <a:lnTo>
                    <a:pt x="22696" y="22884"/>
                  </a:lnTo>
                  <a:cubicBezTo>
                    <a:pt x="22731" y="22921"/>
                    <a:pt x="22772" y="22937"/>
                    <a:pt x="22812" y="22937"/>
                  </a:cubicBezTo>
                  <a:cubicBezTo>
                    <a:pt x="22952" y="22937"/>
                    <a:pt x="23087" y="22748"/>
                    <a:pt x="22958" y="22610"/>
                  </a:cubicBezTo>
                  <a:lnTo>
                    <a:pt x="18553" y="18205"/>
                  </a:lnTo>
                  <a:lnTo>
                    <a:pt x="14147" y="13799"/>
                  </a:lnTo>
                  <a:lnTo>
                    <a:pt x="9742" y="9394"/>
                  </a:lnTo>
                  <a:lnTo>
                    <a:pt x="5337" y="4989"/>
                  </a:lnTo>
                  <a:lnTo>
                    <a:pt x="931" y="583"/>
                  </a:lnTo>
                  <a:lnTo>
                    <a:pt x="396" y="48"/>
                  </a:lnTo>
                  <a:cubicBezTo>
                    <a:pt x="360" y="15"/>
                    <a:pt x="32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5"/>
            <p:cNvSpPr/>
            <p:nvPr/>
          </p:nvSpPr>
          <p:spPr>
            <a:xfrm>
              <a:off x="-1115675" y="1687725"/>
              <a:ext cx="626900" cy="621475"/>
            </a:xfrm>
            <a:custGeom>
              <a:avLst/>
              <a:gdLst/>
              <a:ahLst/>
              <a:cxnLst/>
              <a:rect l="l" t="t" r="r" b="b"/>
              <a:pathLst>
                <a:path w="25076" h="24859" extrusionOk="0">
                  <a:moveTo>
                    <a:pt x="277" y="1"/>
                  </a:moveTo>
                  <a:cubicBezTo>
                    <a:pt x="134" y="1"/>
                    <a:pt x="1" y="196"/>
                    <a:pt x="121" y="326"/>
                  </a:cubicBezTo>
                  <a:cubicBezTo>
                    <a:pt x="1717" y="1910"/>
                    <a:pt x="3312" y="3505"/>
                    <a:pt x="4920" y="5101"/>
                  </a:cubicBezTo>
                  <a:cubicBezTo>
                    <a:pt x="6515" y="6696"/>
                    <a:pt x="8099" y="8280"/>
                    <a:pt x="9706" y="9875"/>
                  </a:cubicBezTo>
                  <a:cubicBezTo>
                    <a:pt x="11313" y="11471"/>
                    <a:pt x="12897" y="13066"/>
                    <a:pt x="14504" y="14650"/>
                  </a:cubicBezTo>
                  <a:cubicBezTo>
                    <a:pt x="16100" y="16245"/>
                    <a:pt x="17683" y="17841"/>
                    <a:pt x="19291" y="19436"/>
                  </a:cubicBezTo>
                  <a:cubicBezTo>
                    <a:pt x="20898" y="21019"/>
                    <a:pt x="22481" y="22615"/>
                    <a:pt x="24089" y="24210"/>
                  </a:cubicBezTo>
                  <a:lnTo>
                    <a:pt x="24684" y="24806"/>
                  </a:lnTo>
                  <a:cubicBezTo>
                    <a:pt x="24721" y="24843"/>
                    <a:pt x="24764" y="24859"/>
                    <a:pt x="24805" y="24859"/>
                  </a:cubicBezTo>
                  <a:cubicBezTo>
                    <a:pt x="24947" y="24859"/>
                    <a:pt x="25075" y="24670"/>
                    <a:pt x="24946" y="24532"/>
                  </a:cubicBezTo>
                  <a:cubicBezTo>
                    <a:pt x="23362" y="22948"/>
                    <a:pt x="21767" y="21353"/>
                    <a:pt x="20160" y="19757"/>
                  </a:cubicBezTo>
                  <a:cubicBezTo>
                    <a:pt x="18564" y="18162"/>
                    <a:pt x="16969" y="16578"/>
                    <a:pt x="15361" y="14983"/>
                  </a:cubicBezTo>
                  <a:cubicBezTo>
                    <a:pt x="13778" y="13388"/>
                    <a:pt x="12182" y="11792"/>
                    <a:pt x="10575" y="10209"/>
                  </a:cubicBezTo>
                  <a:cubicBezTo>
                    <a:pt x="8980" y="8613"/>
                    <a:pt x="7384" y="7018"/>
                    <a:pt x="5777" y="5422"/>
                  </a:cubicBezTo>
                  <a:cubicBezTo>
                    <a:pt x="4170" y="3827"/>
                    <a:pt x="2598" y="2243"/>
                    <a:pt x="991" y="648"/>
                  </a:cubicBezTo>
                  <a:lnTo>
                    <a:pt x="395" y="53"/>
                  </a:lnTo>
                  <a:cubicBezTo>
                    <a:pt x="359" y="16"/>
                    <a:pt x="318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5"/>
            <p:cNvSpPr/>
            <p:nvPr/>
          </p:nvSpPr>
          <p:spPr>
            <a:xfrm>
              <a:off x="-1076225" y="1618625"/>
              <a:ext cx="655575" cy="649550"/>
            </a:xfrm>
            <a:custGeom>
              <a:avLst/>
              <a:gdLst/>
              <a:ahLst/>
              <a:cxnLst/>
              <a:rect l="l" t="t" r="r" b="b"/>
              <a:pathLst>
                <a:path w="26223" h="25982" extrusionOk="0">
                  <a:moveTo>
                    <a:pt x="284" y="1"/>
                  </a:moveTo>
                  <a:cubicBezTo>
                    <a:pt x="134" y="1"/>
                    <a:pt x="1" y="187"/>
                    <a:pt x="139" y="316"/>
                  </a:cubicBezTo>
                  <a:cubicBezTo>
                    <a:pt x="1806" y="1983"/>
                    <a:pt x="3473" y="3650"/>
                    <a:pt x="5151" y="5317"/>
                  </a:cubicBezTo>
                  <a:cubicBezTo>
                    <a:pt x="6818" y="6984"/>
                    <a:pt x="8485" y="8651"/>
                    <a:pt x="10176" y="10318"/>
                  </a:cubicBezTo>
                  <a:cubicBezTo>
                    <a:pt x="11855" y="11984"/>
                    <a:pt x="13510" y="13651"/>
                    <a:pt x="15188" y="15318"/>
                  </a:cubicBezTo>
                  <a:cubicBezTo>
                    <a:pt x="16855" y="16985"/>
                    <a:pt x="18522" y="18652"/>
                    <a:pt x="20201" y="20319"/>
                  </a:cubicBezTo>
                  <a:cubicBezTo>
                    <a:pt x="21868" y="21986"/>
                    <a:pt x="23535" y="23653"/>
                    <a:pt x="25213" y="25319"/>
                  </a:cubicBezTo>
                  <a:lnTo>
                    <a:pt x="25833" y="25927"/>
                  </a:lnTo>
                  <a:cubicBezTo>
                    <a:pt x="25868" y="25965"/>
                    <a:pt x="25911" y="25981"/>
                    <a:pt x="25952" y="25981"/>
                  </a:cubicBezTo>
                  <a:cubicBezTo>
                    <a:pt x="26090" y="25981"/>
                    <a:pt x="26223" y="25802"/>
                    <a:pt x="26095" y="25665"/>
                  </a:cubicBezTo>
                  <a:cubicBezTo>
                    <a:pt x="24428" y="23998"/>
                    <a:pt x="22761" y="22331"/>
                    <a:pt x="21082" y="20664"/>
                  </a:cubicBezTo>
                  <a:cubicBezTo>
                    <a:pt x="19403" y="18997"/>
                    <a:pt x="17748" y="17330"/>
                    <a:pt x="16069" y="15663"/>
                  </a:cubicBezTo>
                  <a:cubicBezTo>
                    <a:pt x="14379" y="13997"/>
                    <a:pt x="12736" y="12330"/>
                    <a:pt x="11045" y="10663"/>
                  </a:cubicBezTo>
                  <a:cubicBezTo>
                    <a:pt x="9378" y="8996"/>
                    <a:pt x="7711" y="7329"/>
                    <a:pt x="6032" y="5662"/>
                  </a:cubicBezTo>
                  <a:cubicBezTo>
                    <a:pt x="4366" y="3995"/>
                    <a:pt x="2699" y="2328"/>
                    <a:pt x="1020" y="662"/>
                  </a:cubicBezTo>
                  <a:lnTo>
                    <a:pt x="413" y="54"/>
                  </a:lnTo>
                  <a:cubicBezTo>
                    <a:pt x="372" y="17"/>
                    <a:pt x="32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5"/>
            <p:cNvSpPr/>
            <p:nvPr/>
          </p:nvSpPr>
          <p:spPr>
            <a:xfrm>
              <a:off x="-1025725" y="1560125"/>
              <a:ext cx="663175" cy="659375"/>
            </a:xfrm>
            <a:custGeom>
              <a:avLst/>
              <a:gdLst/>
              <a:ahLst/>
              <a:cxnLst/>
              <a:rect l="l" t="t" r="r" b="b"/>
              <a:pathLst>
                <a:path w="26527" h="26375" extrusionOk="0">
                  <a:moveTo>
                    <a:pt x="270" y="0"/>
                  </a:moveTo>
                  <a:cubicBezTo>
                    <a:pt x="125" y="0"/>
                    <a:pt x="1" y="183"/>
                    <a:pt x="131" y="323"/>
                  </a:cubicBezTo>
                  <a:lnTo>
                    <a:pt x="5203" y="5395"/>
                  </a:lnTo>
                  <a:lnTo>
                    <a:pt x="10287" y="10467"/>
                  </a:lnTo>
                  <a:lnTo>
                    <a:pt x="15359" y="15551"/>
                  </a:lnTo>
                  <a:lnTo>
                    <a:pt x="20431" y="20623"/>
                  </a:lnTo>
                  <a:lnTo>
                    <a:pt x="25503" y="25695"/>
                  </a:lnTo>
                  <a:lnTo>
                    <a:pt x="26134" y="26326"/>
                  </a:lnTo>
                  <a:cubicBezTo>
                    <a:pt x="26168" y="26360"/>
                    <a:pt x="26208" y="26374"/>
                    <a:pt x="26248" y="26374"/>
                  </a:cubicBezTo>
                  <a:cubicBezTo>
                    <a:pt x="26388" y="26374"/>
                    <a:pt x="26526" y="26191"/>
                    <a:pt x="26396" y="26052"/>
                  </a:cubicBezTo>
                  <a:lnTo>
                    <a:pt x="21324" y="20980"/>
                  </a:lnTo>
                  <a:lnTo>
                    <a:pt x="16252" y="15908"/>
                  </a:lnTo>
                  <a:lnTo>
                    <a:pt x="11180" y="10824"/>
                  </a:lnTo>
                  <a:lnTo>
                    <a:pt x="6096" y="5752"/>
                  </a:lnTo>
                  <a:lnTo>
                    <a:pt x="1024" y="680"/>
                  </a:lnTo>
                  <a:lnTo>
                    <a:pt x="393" y="49"/>
                  </a:lnTo>
                  <a:cubicBezTo>
                    <a:pt x="354" y="15"/>
                    <a:pt x="311" y="0"/>
                    <a:pt x="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5"/>
            <p:cNvSpPr/>
            <p:nvPr/>
          </p:nvSpPr>
          <p:spPr>
            <a:xfrm>
              <a:off x="-965000" y="1511825"/>
              <a:ext cx="651500" cy="647700"/>
            </a:xfrm>
            <a:custGeom>
              <a:avLst/>
              <a:gdLst/>
              <a:ahLst/>
              <a:cxnLst/>
              <a:rect l="l" t="t" r="r" b="b"/>
              <a:pathLst>
                <a:path w="26060" h="25908" extrusionOk="0">
                  <a:moveTo>
                    <a:pt x="275" y="0"/>
                  </a:moveTo>
                  <a:cubicBezTo>
                    <a:pt x="132" y="0"/>
                    <a:pt x="1" y="193"/>
                    <a:pt x="131" y="314"/>
                  </a:cubicBezTo>
                  <a:lnTo>
                    <a:pt x="5108" y="5303"/>
                  </a:lnTo>
                  <a:lnTo>
                    <a:pt x="10096" y="10291"/>
                  </a:lnTo>
                  <a:lnTo>
                    <a:pt x="15085" y="15268"/>
                  </a:lnTo>
                  <a:lnTo>
                    <a:pt x="20074" y="20257"/>
                  </a:lnTo>
                  <a:lnTo>
                    <a:pt x="25051" y="25246"/>
                  </a:lnTo>
                  <a:cubicBezTo>
                    <a:pt x="25265" y="25448"/>
                    <a:pt x="25479" y="25650"/>
                    <a:pt x="25670" y="25853"/>
                  </a:cubicBezTo>
                  <a:cubicBezTo>
                    <a:pt x="25706" y="25891"/>
                    <a:pt x="25748" y="25908"/>
                    <a:pt x="25789" y="25908"/>
                  </a:cubicBezTo>
                  <a:cubicBezTo>
                    <a:pt x="25928" y="25908"/>
                    <a:pt x="26060" y="25728"/>
                    <a:pt x="25932" y="25591"/>
                  </a:cubicBezTo>
                  <a:lnTo>
                    <a:pt x="20943" y="20602"/>
                  </a:lnTo>
                  <a:lnTo>
                    <a:pt x="15966" y="15613"/>
                  </a:lnTo>
                  <a:lnTo>
                    <a:pt x="10978" y="10637"/>
                  </a:lnTo>
                  <a:lnTo>
                    <a:pt x="5989" y="5648"/>
                  </a:lnTo>
                  <a:lnTo>
                    <a:pt x="1000" y="659"/>
                  </a:lnTo>
                  <a:cubicBezTo>
                    <a:pt x="798" y="457"/>
                    <a:pt x="583" y="254"/>
                    <a:pt x="393" y="52"/>
                  </a:cubicBezTo>
                  <a:cubicBezTo>
                    <a:pt x="356" y="15"/>
                    <a:pt x="315" y="0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5"/>
            <p:cNvSpPr/>
            <p:nvPr/>
          </p:nvSpPr>
          <p:spPr>
            <a:xfrm>
              <a:off x="-895950" y="1471925"/>
              <a:ext cx="621175" cy="617325"/>
            </a:xfrm>
            <a:custGeom>
              <a:avLst/>
              <a:gdLst/>
              <a:ahLst/>
              <a:cxnLst/>
              <a:rect l="l" t="t" r="r" b="b"/>
              <a:pathLst>
                <a:path w="24847" h="24693" extrusionOk="0">
                  <a:moveTo>
                    <a:pt x="286" y="1"/>
                  </a:moveTo>
                  <a:cubicBezTo>
                    <a:pt x="139" y="1"/>
                    <a:pt x="1" y="196"/>
                    <a:pt x="131" y="326"/>
                  </a:cubicBezTo>
                  <a:lnTo>
                    <a:pt x="4882" y="5065"/>
                  </a:lnTo>
                  <a:lnTo>
                    <a:pt x="9632" y="9816"/>
                  </a:lnTo>
                  <a:lnTo>
                    <a:pt x="14371" y="14566"/>
                  </a:lnTo>
                  <a:lnTo>
                    <a:pt x="19122" y="19305"/>
                  </a:lnTo>
                  <a:lnTo>
                    <a:pt x="23872" y="24056"/>
                  </a:lnTo>
                  <a:lnTo>
                    <a:pt x="24456" y="24639"/>
                  </a:lnTo>
                  <a:cubicBezTo>
                    <a:pt x="24493" y="24676"/>
                    <a:pt x="24535" y="24692"/>
                    <a:pt x="24576" y="24692"/>
                  </a:cubicBezTo>
                  <a:cubicBezTo>
                    <a:pt x="24718" y="24692"/>
                    <a:pt x="24847" y="24504"/>
                    <a:pt x="24718" y="24365"/>
                  </a:cubicBezTo>
                  <a:lnTo>
                    <a:pt x="19979" y="19626"/>
                  </a:lnTo>
                  <a:lnTo>
                    <a:pt x="15228" y="14876"/>
                  </a:lnTo>
                  <a:lnTo>
                    <a:pt x="10478" y="10125"/>
                  </a:lnTo>
                  <a:lnTo>
                    <a:pt x="5727" y="5375"/>
                  </a:lnTo>
                  <a:lnTo>
                    <a:pt x="988" y="636"/>
                  </a:lnTo>
                  <a:lnTo>
                    <a:pt x="405" y="53"/>
                  </a:lnTo>
                  <a:cubicBezTo>
                    <a:pt x="368" y="16"/>
                    <a:pt x="327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5"/>
            <p:cNvSpPr/>
            <p:nvPr/>
          </p:nvSpPr>
          <p:spPr>
            <a:xfrm>
              <a:off x="-815800" y="1443350"/>
              <a:ext cx="571950" cy="565875"/>
            </a:xfrm>
            <a:custGeom>
              <a:avLst/>
              <a:gdLst/>
              <a:ahLst/>
              <a:cxnLst/>
              <a:rect l="l" t="t" r="r" b="b"/>
              <a:pathLst>
                <a:path w="22878" h="22635" extrusionOk="0">
                  <a:moveTo>
                    <a:pt x="288" y="1"/>
                  </a:moveTo>
                  <a:cubicBezTo>
                    <a:pt x="137" y="1"/>
                    <a:pt x="1" y="194"/>
                    <a:pt x="140" y="315"/>
                  </a:cubicBezTo>
                  <a:cubicBezTo>
                    <a:pt x="1604" y="1767"/>
                    <a:pt x="3045" y="3220"/>
                    <a:pt x="4498" y="4660"/>
                  </a:cubicBezTo>
                  <a:cubicBezTo>
                    <a:pt x="5962" y="6101"/>
                    <a:pt x="7403" y="7565"/>
                    <a:pt x="8867" y="9006"/>
                  </a:cubicBezTo>
                  <a:cubicBezTo>
                    <a:pt x="10320" y="10447"/>
                    <a:pt x="11760" y="11911"/>
                    <a:pt x="13225" y="13352"/>
                  </a:cubicBezTo>
                  <a:cubicBezTo>
                    <a:pt x="14689" y="14793"/>
                    <a:pt x="16130" y="16257"/>
                    <a:pt x="17583" y="17698"/>
                  </a:cubicBezTo>
                  <a:cubicBezTo>
                    <a:pt x="19047" y="19138"/>
                    <a:pt x="20488" y="20603"/>
                    <a:pt x="21952" y="22043"/>
                  </a:cubicBezTo>
                  <a:lnTo>
                    <a:pt x="22488" y="22579"/>
                  </a:lnTo>
                  <a:cubicBezTo>
                    <a:pt x="22524" y="22618"/>
                    <a:pt x="22566" y="22634"/>
                    <a:pt x="22607" y="22634"/>
                  </a:cubicBezTo>
                  <a:cubicBezTo>
                    <a:pt x="22746" y="22634"/>
                    <a:pt x="22878" y="22455"/>
                    <a:pt x="22750" y="22317"/>
                  </a:cubicBezTo>
                  <a:cubicBezTo>
                    <a:pt x="21297" y="20865"/>
                    <a:pt x="19845" y="19412"/>
                    <a:pt x="18392" y="17971"/>
                  </a:cubicBezTo>
                  <a:cubicBezTo>
                    <a:pt x="16928" y="16519"/>
                    <a:pt x="15487" y="15066"/>
                    <a:pt x="14034" y="13626"/>
                  </a:cubicBezTo>
                  <a:cubicBezTo>
                    <a:pt x="12570" y="12185"/>
                    <a:pt x="11129" y="10721"/>
                    <a:pt x="9665" y="9280"/>
                  </a:cubicBezTo>
                  <a:cubicBezTo>
                    <a:pt x="8212" y="7839"/>
                    <a:pt x="6760" y="6375"/>
                    <a:pt x="5307" y="4934"/>
                  </a:cubicBezTo>
                  <a:cubicBezTo>
                    <a:pt x="3855" y="3494"/>
                    <a:pt x="2402" y="2029"/>
                    <a:pt x="949" y="588"/>
                  </a:cubicBezTo>
                  <a:lnTo>
                    <a:pt x="414" y="53"/>
                  </a:lnTo>
                  <a:cubicBezTo>
                    <a:pt x="374" y="16"/>
                    <a:pt x="331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5"/>
            <p:cNvSpPr/>
            <p:nvPr/>
          </p:nvSpPr>
          <p:spPr>
            <a:xfrm>
              <a:off x="-719775" y="1429950"/>
              <a:ext cx="487850" cy="484025"/>
            </a:xfrm>
            <a:custGeom>
              <a:avLst/>
              <a:gdLst/>
              <a:ahLst/>
              <a:cxnLst/>
              <a:rect l="l" t="t" r="r" b="b"/>
              <a:pathLst>
                <a:path w="19514" h="19361" extrusionOk="0">
                  <a:moveTo>
                    <a:pt x="271" y="1"/>
                  </a:moveTo>
                  <a:cubicBezTo>
                    <a:pt x="126" y="1"/>
                    <a:pt x="0" y="194"/>
                    <a:pt x="121" y="315"/>
                  </a:cubicBezTo>
                  <a:lnTo>
                    <a:pt x="3836" y="4030"/>
                  </a:lnTo>
                  <a:lnTo>
                    <a:pt x="7538" y="7732"/>
                  </a:lnTo>
                  <a:lnTo>
                    <a:pt x="11241" y="11435"/>
                  </a:lnTo>
                  <a:lnTo>
                    <a:pt x="14944" y="15138"/>
                  </a:lnTo>
                  <a:lnTo>
                    <a:pt x="18659" y="18841"/>
                  </a:lnTo>
                  <a:lnTo>
                    <a:pt x="19111" y="19305"/>
                  </a:lnTo>
                  <a:cubicBezTo>
                    <a:pt x="19150" y="19344"/>
                    <a:pt x="19194" y="19360"/>
                    <a:pt x="19237" y="19360"/>
                  </a:cubicBezTo>
                  <a:cubicBezTo>
                    <a:pt x="19381" y="19360"/>
                    <a:pt x="19513" y="19181"/>
                    <a:pt x="19385" y="19043"/>
                  </a:cubicBezTo>
                  <a:lnTo>
                    <a:pt x="15682" y="15340"/>
                  </a:lnTo>
                  <a:lnTo>
                    <a:pt x="11967" y="11626"/>
                  </a:lnTo>
                  <a:lnTo>
                    <a:pt x="8265" y="7923"/>
                  </a:lnTo>
                  <a:lnTo>
                    <a:pt x="4562" y="4220"/>
                  </a:lnTo>
                  <a:lnTo>
                    <a:pt x="859" y="505"/>
                  </a:lnTo>
                  <a:lnTo>
                    <a:pt x="395" y="53"/>
                  </a:lnTo>
                  <a:cubicBezTo>
                    <a:pt x="355" y="16"/>
                    <a:pt x="313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5"/>
            <p:cNvSpPr/>
            <p:nvPr/>
          </p:nvSpPr>
          <p:spPr>
            <a:xfrm>
              <a:off x="-719150" y="1430075"/>
              <a:ext cx="11925" cy="9250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9" y="0"/>
                  </a:moveTo>
                  <a:cubicBezTo>
                    <a:pt x="1" y="0"/>
                    <a:pt x="1" y="369"/>
                    <a:pt x="239" y="369"/>
                  </a:cubicBezTo>
                  <a:cubicBezTo>
                    <a:pt x="477" y="369"/>
                    <a:pt x="477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5"/>
            <p:cNvSpPr/>
            <p:nvPr/>
          </p:nvSpPr>
          <p:spPr>
            <a:xfrm>
              <a:off x="-599100" y="1441875"/>
              <a:ext cx="355250" cy="351250"/>
            </a:xfrm>
            <a:custGeom>
              <a:avLst/>
              <a:gdLst/>
              <a:ahLst/>
              <a:cxnLst/>
              <a:rect l="l" t="t" r="r" b="b"/>
              <a:pathLst>
                <a:path w="14210" h="14050" extrusionOk="0">
                  <a:moveTo>
                    <a:pt x="277" y="0"/>
                  </a:moveTo>
                  <a:cubicBezTo>
                    <a:pt x="129" y="0"/>
                    <a:pt x="0" y="193"/>
                    <a:pt x="140" y="314"/>
                  </a:cubicBezTo>
                  <a:lnTo>
                    <a:pt x="2795" y="2981"/>
                  </a:lnTo>
                  <a:lnTo>
                    <a:pt x="5474" y="5660"/>
                  </a:lnTo>
                  <a:lnTo>
                    <a:pt x="8141" y="8327"/>
                  </a:lnTo>
                  <a:lnTo>
                    <a:pt x="10808" y="10994"/>
                  </a:lnTo>
                  <a:lnTo>
                    <a:pt x="13487" y="13673"/>
                  </a:lnTo>
                  <a:lnTo>
                    <a:pt x="13820" y="13994"/>
                  </a:lnTo>
                  <a:cubicBezTo>
                    <a:pt x="13856" y="14033"/>
                    <a:pt x="13898" y="14049"/>
                    <a:pt x="13939" y="14049"/>
                  </a:cubicBezTo>
                  <a:cubicBezTo>
                    <a:pt x="14078" y="14049"/>
                    <a:pt x="14210" y="13870"/>
                    <a:pt x="14082" y="13732"/>
                  </a:cubicBezTo>
                  <a:lnTo>
                    <a:pt x="11415" y="11065"/>
                  </a:lnTo>
                  <a:lnTo>
                    <a:pt x="8736" y="8386"/>
                  </a:lnTo>
                  <a:lnTo>
                    <a:pt x="6069" y="5719"/>
                  </a:lnTo>
                  <a:lnTo>
                    <a:pt x="3414" y="3052"/>
                  </a:lnTo>
                  <a:lnTo>
                    <a:pt x="735" y="374"/>
                  </a:lnTo>
                  <a:lnTo>
                    <a:pt x="402" y="52"/>
                  </a:lnTo>
                  <a:cubicBezTo>
                    <a:pt x="362" y="15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5"/>
            <p:cNvSpPr/>
            <p:nvPr/>
          </p:nvSpPr>
          <p:spPr>
            <a:xfrm>
              <a:off x="-1057275" y="1838725"/>
              <a:ext cx="163125" cy="142950"/>
            </a:xfrm>
            <a:custGeom>
              <a:avLst/>
              <a:gdLst/>
              <a:ahLst/>
              <a:cxnLst/>
              <a:rect l="l" t="t" r="r" b="b"/>
              <a:pathLst>
                <a:path w="6525" h="5718" extrusionOk="0">
                  <a:moveTo>
                    <a:pt x="3265" y="0"/>
                  </a:moveTo>
                  <a:cubicBezTo>
                    <a:pt x="2272" y="0"/>
                    <a:pt x="1305" y="520"/>
                    <a:pt x="774" y="1454"/>
                  </a:cubicBezTo>
                  <a:cubicBezTo>
                    <a:pt x="0" y="2823"/>
                    <a:pt x="488" y="4573"/>
                    <a:pt x="1857" y="5347"/>
                  </a:cubicBezTo>
                  <a:cubicBezTo>
                    <a:pt x="2301" y="5598"/>
                    <a:pt x="2785" y="5718"/>
                    <a:pt x="3262" y="5718"/>
                  </a:cubicBezTo>
                  <a:cubicBezTo>
                    <a:pt x="4258" y="5718"/>
                    <a:pt x="5228" y="5197"/>
                    <a:pt x="5751" y="4264"/>
                  </a:cubicBezTo>
                  <a:cubicBezTo>
                    <a:pt x="6525" y="2895"/>
                    <a:pt x="6048" y="1144"/>
                    <a:pt x="4667" y="371"/>
                  </a:cubicBezTo>
                  <a:cubicBezTo>
                    <a:pt x="4224" y="120"/>
                    <a:pt x="3741" y="0"/>
                    <a:pt x="3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5"/>
            <p:cNvSpPr/>
            <p:nvPr/>
          </p:nvSpPr>
          <p:spPr>
            <a:xfrm>
              <a:off x="-1017025" y="1886050"/>
              <a:ext cx="57625" cy="53500"/>
            </a:xfrm>
            <a:custGeom>
              <a:avLst/>
              <a:gdLst/>
              <a:ahLst/>
              <a:cxnLst/>
              <a:rect l="l" t="t" r="r" b="b"/>
              <a:pathLst>
                <a:path w="2305" h="2140" extrusionOk="0">
                  <a:moveTo>
                    <a:pt x="278" y="1"/>
                  </a:moveTo>
                  <a:cubicBezTo>
                    <a:pt x="130" y="1"/>
                    <a:pt x="1" y="184"/>
                    <a:pt x="140" y="323"/>
                  </a:cubicBezTo>
                  <a:lnTo>
                    <a:pt x="1914" y="2085"/>
                  </a:lnTo>
                  <a:cubicBezTo>
                    <a:pt x="1953" y="2124"/>
                    <a:pt x="1996" y="2140"/>
                    <a:pt x="2039" y="2140"/>
                  </a:cubicBezTo>
                  <a:cubicBezTo>
                    <a:pt x="2179" y="2140"/>
                    <a:pt x="2304" y="1960"/>
                    <a:pt x="2176" y="1823"/>
                  </a:cubicBezTo>
                  <a:lnTo>
                    <a:pt x="402" y="49"/>
                  </a:lnTo>
                  <a:cubicBezTo>
                    <a:pt x="363" y="15"/>
                    <a:pt x="320" y="1"/>
                    <a:pt x="27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5"/>
            <p:cNvSpPr/>
            <p:nvPr/>
          </p:nvSpPr>
          <p:spPr>
            <a:xfrm>
              <a:off x="-1017050" y="1886050"/>
              <a:ext cx="57400" cy="53475"/>
            </a:xfrm>
            <a:custGeom>
              <a:avLst/>
              <a:gdLst/>
              <a:ahLst/>
              <a:cxnLst/>
              <a:rect l="l" t="t" r="r" b="b"/>
              <a:pathLst>
                <a:path w="2296" h="2139" extrusionOk="0">
                  <a:moveTo>
                    <a:pt x="2020" y="1"/>
                  </a:moveTo>
                  <a:cubicBezTo>
                    <a:pt x="1978" y="1"/>
                    <a:pt x="1933" y="15"/>
                    <a:pt x="1891" y="49"/>
                  </a:cubicBezTo>
                  <a:lnTo>
                    <a:pt x="129" y="1823"/>
                  </a:lnTo>
                  <a:cubicBezTo>
                    <a:pt x="0" y="1952"/>
                    <a:pt x="121" y="2139"/>
                    <a:pt x="265" y="2139"/>
                  </a:cubicBezTo>
                  <a:cubicBezTo>
                    <a:pt x="307" y="2139"/>
                    <a:pt x="351" y="2123"/>
                    <a:pt x="391" y="2085"/>
                  </a:cubicBezTo>
                  <a:lnTo>
                    <a:pt x="2165" y="323"/>
                  </a:lnTo>
                  <a:cubicBezTo>
                    <a:pt x="2295" y="184"/>
                    <a:pt x="2172" y="1"/>
                    <a:pt x="202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5"/>
            <p:cNvSpPr/>
            <p:nvPr/>
          </p:nvSpPr>
          <p:spPr>
            <a:xfrm>
              <a:off x="-492625" y="1838775"/>
              <a:ext cx="158975" cy="142850"/>
            </a:xfrm>
            <a:custGeom>
              <a:avLst/>
              <a:gdLst/>
              <a:ahLst/>
              <a:cxnLst/>
              <a:rect l="l" t="t" r="r" b="b"/>
              <a:pathLst>
                <a:path w="6359" h="5714" extrusionOk="0">
                  <a:moveTo>
                    <a:pt x="3186" y="0"/>
                  </a:moveTo>
                  <a:cubicBezTo>
                    <a:pt x="2503" y="0"/>
                    <a:pt x="1819" y="243"/>
                    <a:pt x="1274" y="738"/>
                  </a:cubicBezTo>
                  <a:cubicBezTo>
                    <a:pt x="95" y="1785"/>
                    <a:pt x="0" y="3595"/>
                    <a:pt x="1060" y="4774"/>
                  </a:cubicBezTo>
                  <a:cubicBezTo>
                    <a:pt x="1625" y="5396"/>
                    <a:pt x="2404" y="5714"/>
                    <a:pt x="3184" y="5714"/>
                  </a:cubicBezTo>
                  <a:cubicBezTo>
                    <a:pt x="3867" y="5714"/>
                    <a:pt x="4552" y="5471"/>
                    <a:pt x="5096" y="4976"/>
                  </a:cubicBezTo>
                  <a:cubicBezTo>
                    <a:pt x="6275" y="3917"/>
                    <a:pt x="6358" y="2119"/>
                    <a:pt x="5310" y="940"/>
                  </a:cubicBezTo>
                  <a:cubicBezTo>
                    <a:pt x="4745" y="318"/>
                    <a:pt x="3967" y="0"/>
                    <a:pt x="3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5"/>
            <p:cNvSpPr/>
            <p:nvPr/>
          </p:nvSpPr>
          <p:spPr>
            <a:xfrm>
              <a:off x="-428900" y="1886050"/>
              <a:ext cx="57425" cy="53475"/>
            </a:xfrm>
            <a:custGeom>
              <a:avLst/>
              <a:gdLst/>
              <a:ahLst/>
              <a:cxnLst/>
              <a:rect l="l" t="t" r="r" b="b"/>
              <a:pathLst>
                <a:path w="2297" h="2139" extrusionOk="0">
                  <a:moveTo>
                    <a:pt x="2027" y="1"/>
                  </a:moveTo>
                  <a:cubicBezTo>
                    <a:pt x="1986" y="1"/>
                    <a:pt x="1943" y="15"/>
                    <a:pt x="1904" y="49"/>
                  </a:cubicBezTo>
                  <a:lnTo>
                    <a:pt x="130" y="1823"/>
                  </a:lnTo>
                  <a:cubicBezTo>
                    <a:pt x="1" y="1952"/>
                    <a:pt x="122" y="2139"/>
                    <a:pt x="266" y="2139"/>
                  </a:cubicBezTo>
                  <a:cubicBezTo>
                    <a:pt x="308" y="2139"/>
                    <a:pt x="352" y="2123"/>
                    <a:pt x="392" y="2085"/>
                  </a:cubicBezTo>
                  <a:lnTo>
                    <a:pt x="2166" y="323"/>
                  </a:lnTo>
                  <a:cubicBezTo>
                    <a:pt x="2296" y="184"/>
                    <a:pt x="2172" y="1"/>
                    <a:pt x="202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5"/>
            <p:cNvSpPr/>
            <p:nvPr/>
          </p:nvSpPr>
          <p:spPr>
            <a:xfrm>
              <a:off x="-428850" y="1886050"/>
              <a:ext cx="57625" cy="53500"/>
            </a:xfrm>
            <a:custGeom>
              <a:avLst/>
              <a:gdLst/>
              <a:ahLst/>
              <a:cxnLst/>
              <a:rect l="l" t="t" r="r" b="b"/>
              <a:pathLst>
                <a:path w="2305" h="2140" extrusionOk="0">
                  <a:moveTo>
                    <a:pt x="288" y="1"/>
                  </a:moveTo>
                  <a:cubicBezTo>
                    <a:pt x="137" y="1"/>
                    <a:pt x="1" y="184"/>
                    <a:pt x="140" y="323"/>
                  </a:cubicBezTo>
                  <a:lnTo>
                    <a:pt x="1914" y="2085"/>
                  </a:lnTo>
                  <a:cubicBezTo>
                    <a:pt x="1953" y="2124"/>
                    <a:pt x="1996" y="2140"/>
                    <a:pt x="2038" y="2140"/>
                  </a:cubicBezTo>
                  <a:cubicBezTo>
                    <a:pt x="2179" y="2140"/>
                    <a:pt x="2304" y="1960"/>
                    <a:pt x="2176" y="1823"/>
                  </a:cubicBezTo>
                  <a:lnTo>
                    <a:pt x="414" y="49"/>
                  </a:lnTo>
                  <a:cubicBezTo>
                    <a:pt x="375" y="15"/>
                    <a:pt x="331" y="1"/>
                    <a:pt x="28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5"/>
            <p:cNvSpPr/>
            <p:nvPr/>
          </p:nvSpPr>
          <p:spPr>
            <a:xfrm>
              <a:off x="-967400" y="1570325"/>
              <a:ext cx="564100" cy="617600"/>
            </a:xfrm>
            <a:custGeom>
              <a:avLst/>
              <a:gdLst/>
              <a:ahLst/>
              <a:cxnLst/>
              <a:rect l="l" t="t" r="r" b="b"/>
              <a:pathLst>
                <a:path w="22564" h="24704" extrusionOk="0">
                  <a:moveTo>
                    <a:pt x="10885" y="1"/>
                  </a:moveTo>
                  <a:cubicBezTo>
                    <a:pt x="10513" y="1"/>
                    <a:pt x="10155" y="224"/>
                    <a:pt x="9931" y="534"/>
                  </a:cubicBezTo>
                  <a:cubicBezTo>
                    <a:pt x="9669" y="879"/>
                    <a:pt x="9550" y="1284"/>
                    <a:pt x="9430" y="1701"/>
                  </a:cubicBezTo>
                  <a:cubicBezTo>
                    <a:pt x="9350" y="1151"/>
                    <a:pt x="8807" y="722"/>
                    <a:pt x="8247" y="722"/>
                  </a:cubicBezTo>
                  <a:cubicBezTo>
                    <a:pt x="8225" y="722"/>
                    <a:pt x="8202" y="723"/>
                    <a:pt x="8180" y="724"/>
                  </a:cubicBezTo>
                  <a:cubicBezTo>
                    <a:pt x="7609" y="796"/>
                    <a:pt x="7133" y="1343"/>
                    <a:pt x="7144" y="1915"/>
                  </a:cubicBezTo>
                  <a:lnTo>
                    <a:pt x="7144" y="1915"/>
                  </a:lnTo>
                  <a:cubicBezTo>
                    <a:pt x="6760" y="1551"/>
                    <a:pt x="6247" y="1281"/>
                    <a:pt x="5729" y="1281"/>
                  </a:cubicBezTo>
                  <a:cubicBezTo>
                    <a:pt x="5637" y="1281"/>
                    <a:pt x="5545" y="1290"/>
                    <a:pt x="5454" y="1308"/>
                  </a:cubicBezTo>
                  <a:cubicBezTo>
                    <a:pt x="4835" y="1427"/>
                    <a:pt x="4335" y="2105"/>
                    <a:pt x="4525" y="2701"/>
                  </a:cubicBezTo>
                  <a:cubicBezTo>
                    <a:pt x="4293" y="2462"/>
                    <a:pt x="3968" y="2341"/>
                    <a:pt x="3641" y="2341"/>
                  </a:cubicBezTo>
                  <a:cubicBezTo>
                    <a:pt x="3396" y="2341"/>
                    <a:pt x="3150" y="2409"/>
                    <a:pt x="2942" y="2546"/>
                  </a:cubicBezTo>
                  <a:cubicBezTo>
                    <a:pt x="2477" y="2879"/>
                    <a:pt x="2299" y="3558"/>
                    <a:pt x="2549" y="4082"/>
                  </a:cubicBezTo>
                  <a:cubicBezTo>
                    <a:pt x="2434" y="4050"/>
                    <a:pt x="2316" y="4035"/>
                    <a:pt x="2197" y="4035"/>
                  </a:cubicBezTo>
                  <a:cubicBezTo>
                    <a:pt x="1698" y="4035"/>
                    <a:pt x="1191" y="4306"/>
                    <a:pt x="941" y="4749"/>
                  </a:cubicBezTo>
                  <a:cubicBezTo>
                    <a:pt x="620" y="5284"/>
                    <a:pt x="727" y="6034"/>
                    <a:pt x="1179" y="6475"/>
                  </a:cubicBezTo>
                  <a:cubicBezTo>
                    <a:pt x="1133" y="6466"/>
                    <a:pt x="1088" y="6462"/>
                    <a:pt x="1042" y="6462"/>
                  </a:cubicBezTo>
                  <a:cubicBezTo>
                    <a:pt x="549" y="6462"/>
                    <a:pt x="115" y="6973"/>
                    <a:pt x="60" y="7475"/>
                  </a:cubicBezTo>
                  <a:cubicBezTo>
                    <a:pt x="1" y="8035"/>
                    <a:pt x="239" y="8571"/>
                    <a:pt x="453" y="9094"/>
                  </a:cubicBezTo>
                  <a:cubicBezTo>
                    <a:pt x="584" y="9428"/>
                    <a:pt x="703" y="9785"/>
                    <a:pt x="727" y="10118"/>
                  </a:cubicBezTo>
                  <a:cubicBezTo>
                    <a:pt x="715" y="10285"/>
                    <a:pt x="703" y="10464"/>
                    <a:pt x="703" y="10630"/>
                  </a:cubicBezTo>
                  <a:cubicBezTo>
                    <a:pt x="691" y="10654"/>
                    <a:pt x="691" y="10702"/>
                    <a:pt x="667" y="10726"/>
                  </a:cubicBezTo>
                  <a:lnTo>
                    <a:pt x="691" y="10726"/>
                  </a:lnTo>
                  <a:lnTo>
                    <a:pt x="691" y="10880"/>
                  </a:lnTo>
                  <a:lnTo>
                    <a:pt x="691" y="14250"/>
                  </a:lnTo>
                  <a:cubicBezTo>
                    <a:pt x="691" y="19917"/>
                    <a:pt x="2191" y="24703"/>
                    <a:pt x="10871" y="24703"/>
                  </a:cubicBezTo>
                  <a:cubicBezTo>
                    <a:pt x="19467" y="24703"/>
                    <a:pt x="21313" y="20143"/>
                    <a:pt x="21313" y="14393"/>
                  </a:cubicBezTo>
                  <a:lnTo>
                    <a:pt x="21313" y="10880"/>
                  </a:lnTo>
                  <a:cubicBezTo>
                    <a:pt x="21313" y="10714"/>
                    <a:pt x="21313" y="10547"/>
                    <a:pt x="21301" y="10404"/>
                  </a:cubicBezTo>
                  <a:cubicBezTo>
                    <a:pt x="21301" y="9940"/>
                    <a:pt x="21349" y="9511"/>
                    <a:pt x="21599" y="9106"/>
                  </a:cubicBezTo>
                  <a:cubicBezTo>
                    <a:pt x="21837" y="8725"/>
                    <a:pt x="22134" y="8380"/>
                    <a:pt x="22325" y="7975"/>
                  </a:cubicBezTo>
                  <a:cubicBezTo>
                    <a:pt x="22492" y="7594"/>
                    <a:pt x="22563" y="7106"/>
                    <a:pt x="22337" y="6713"/>
                  </a:cubicBezTo>
                  <a:cubicBezTo>
                    <a:pt x="22186" y="6459"/>
                    <a:pt x="21882" y="6285"/>
                    <a:pt x="21597" y="6285"/>
                  </a:cubicBezTo>
                  <a:cubicBezTo>
                    <a:pt x="21454" y="6285"/>
                    <a:pt x="21317" y="6328"/>
                    <a:pt x="21206" y="6427"/>
                  </a:cubicBezTo>
                  <a:cubicBezTo>
                    <a:pt x="21432" y="5939"/>
                    <a:pt x="21480" y="5332"/>
                    <a:pt x="21158" y="4880"/>
                  </a:cubicBezTo>
                  <a:cubicBezTo>
                    <a:pt x="20987" y="4651"/>
                    <a:pt x="20690" y="4524"/>
                    <a:pt x="20407" y="4524"/>
                  </a:cubicBezTo>
                  <a:cubicBezTo>
                    <a:pt x="20159" y="4524"/>
                    <a:pt x="19922" y="4621"/>
                    <a:pt x="19789" y="4832"/>
                  </a:cubicBezTo>
                  <a:cubicBezTo>
                    <a:pt x="19991" y="4439"/>
                    <a:pt x="19908" y="3879"/>
                    <a:pt x="19575" y="3582"/>
                  </a:cubicBezTo>
                  <a:cubicBezTo>
                    <a:pt x="19418" y="3447"/>
                    <a:pt x="19210" y="3380"/>
                    <a:pt x="19002" y="3380"/>
                  </a:cubicBezTo>
                  <a:cubicBezTo>
                    <a:pt x="18759" y="3380"/>
                    <a:pt x="18517" y="3472"/>
                    <a:pt x="18360" y="3651"/>
                  </a:cubicBezTo>
                  <a:lnTo>
                    <a:pt x="18360" y="3651"/>
                  </a:lnTo>
                  <a:cubicBezTo>
                    <a:pt x="18739" y="3197"/>
                    <a:pt x="18629" y="2435"/>
                    <a:pt x="18158" y="2094"/>
                  </a:cubicBezTo>
                  <a:cubicBezTo>
                    <a:pt x="17987" y="1974"/>
                    <a:pt x="17779" y="1917"/>
                    <a:pt x="17570" y="1917"/>
                  </a:cubicBezTo>
                  <a:cubicBezTo>
                    <a:pt x="17195" y="1917"/>
                    <a:pt x="16813" y="2099"/>
                    <a:pt x="16622" y="2427"/>
                  </a:cubicBezTo>
                  <a:cubicBezTo>
                    <a:pt x="16812" y="1843"/>
                    <a:pt x="16491" y="1129"/>
                    <a:pt x="15919" y="903"/>
                  </a:cubicBezTo>
                  <a:cubicBezTo>
                    <a:pt x="15795" y="856"/>
                    <a:pt x="15665" y="835"/>
                    <a:pt x="15533" y="835"/>
                  </a:cubicBezTo>
                  <a:cubicBezTo>
                    <a:pt x="15059" y="835"/>
                    <a:pt x="14577" y="1119"/>
                    <a:pt x="14372" y="1558"/>
                  </a:cubicBezTo>
                  <a:cubicBezTo>
                    <a:pt x="14538" y="939"/>
                    <a:pt x="14038" y="224"/>
                    <a:pt x="13395" y="165"/>
                  </a:cubicBezTo>
                  <a:cubicBezTo>
                    <a:pt x="13364" y="162"/>
                    <a:pt x="13332" y="160"/>
                    <a:pt x="13301" y="160"/>
                  </a:cubicBezTo>
                  <a:cubicBezTo>
                    <a:pt x="12693" y="160"/>
                    <a:pt x="12131" y="697"/>
                    <a:pt x="12097" y="1320"/>
                  </a:cubicBezTo>
                  <a:cubicBezTo>
                    <a:pt x="11919" y="760"/>
                    <a:pt x="11609" y="117"/>
                    <a:pt x="11014" y="10"/>
                  </a:cubicBezTo>
                  <a:cubicBezTo>
                    <a:pt x="10971" y="4"/>
                    <a:pt x="10928" y="1"/>
                    <a:pt x="108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5"/>
            <p:cNvSpPr/>
            <p:nvPr/>
          </p:nvSpPr>
          <p:spPr>
            <a:xfrm>
              <a:off x="-954300" y="1842625"/>
              <a:ext cx="7775" cy="132775"/>
            </a:xfrm>
            <a:custGeom>
              <a:avLst/>
              <a:gdLst/>
              <a:ahLst/>
              <a:cxnLst/>
              <a:rect l="l" t="t" r="r" b="b"/>
              <a:pathLst>
                <a:path w="311" h="5311" fill="none" extrusionOk="0">
                  <a:moveTo>
                    <a:pt x="132" y="0"/>
                  </a:moveTo>
                  <a:cubicBezTo>
                    <a:pt x="132" y="0"/>
                    <a:pt x="1" y="4298"/>
                    <a:pt x="310" y="531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5"/>
            <p:cNvSpPr/>
            <p:nvPr/>
          </p:nvSpPr>
          <p:spPr>
            <a:xfrm>
              <a:off x="-440550" y="1842625"/>
              <a:ext cx="7775" cy="132775"/>
            </a:xfrm>
            <a:custGeom>
              <a:avLst/>
              <a:gdLst/>
              <a:ahLst/>
              <a:cxnLst/>
              <a:rect l="l" t="t" r="r" b="b"/>
              <a:pathLst>
                <a:path w="311" h="5311" fill="none" extrusionOk="0">
                  <a:moveTo>
                    <a:pt x="179" y="0"/>
                  </a:moveTo>
                  <a:cubicBezTo>
                    <a:pt x="179" y="0"/>
                    <a:pt x="310" y="4298"/>
                    <a:pt x="1" y="531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5"/>
            <p:cNvSpPr/>
            <p:nvPr/>
          </p:nvSpPr>
          <p:spPr>
            <a:xfrm>
              <a:off x="-916200" y="1764625"/>
              <a:ext cx="447400" cy="247375"/>
            </a:xfrm>
            <a:custGeom>
              <a:avLst/>
              <a:gdLst/>
              <a:ahLst/>
              <a:cxnLst/>
              <a:rect l="l" t="t" r="r" b="b"/>
              <a:pathLst>
                <a:path w="17896" h="9895" extrusionOk="0">
                  <a:moveTo>
                    <a:pt x="4787" y="191"/>
                  </a:moveTo>
                  <a:lnTo>
                    <a:pt x="4787" y="191"/>
                  </a:lnTo>
                  <a:cubicBezTo>
                    <a:pt x="4787" y="191"/>
                    <a:pt x="4791" y="233"/>
                    <a:pt x="4803" y="302"/>
                  </a:cubicBezTo>
                  <a:lnTo>
                    <a:pt x="4803" y="302"/>
                  </a:lnTo>
                  <a:cubicBezTo>
                    <a:pt x="4794" y="232"/>
                    <a:pt x="4787" y="191"/>
                    <a:pt x="4787" y="191"/>
                  </a:cubicBezTo>
                  <a:close/>
                  <a:moveTo>
                    <a:pt x="7204" y="1"/>
                  </a:moveTo>
                  <a:cubicBezTo>
                    <a:pt x="7204" y="1"/>
                    <a:pt x="7192" y="1669"/>
                    <a:pt x="6095" y="1669"/>
                  </a:cubicBezTo>
                  <a:cubicBezTo>
                    <a:pt x="6080" y="1669"/>
                    <a:pt x="6065" y="1668"/>
                    <a:pt x="6049" y="1668"/>
                  </a:cubicBezTo>
                  <a:cubicBezTo>
                    <a:pt x="5111" y="1628"/>
                    <a:pt x="4861" y="638"/>
                    <a:pt x="4803" y="302"/>
                  </a:cubicBezTo>
                  <a:lnTo>
                    <a:pt x="4803" y="302"/>
                  </a:lnTo>
                  <a:cubicBezTo>
                    <a:pt x="4848" y="678"/>
                    <a:pt x="4926" y="1894"/>
                    <a:pt x="4073" y="2084"/>
                  </a:cubicBezTo>
                  <a:cubicBezTo>
                    <a:pt x="3994" y="2102"/>
                    <a:pt x="3918" y="2110"/>
                    <a:pt x="3844" y="2110"/>
                  </a:cubicBezTo>
                  <a:cubicBezTo>
                    <a:pt x="2965" y="2110"/>
                    <a:pt x="2418" y="965"/>
                    <a:pt x="2418" y="965"/>
                  </a:cubicBezTo>
                  <a:lnTo>
                    <a:pt x="2418" y="965"/>
                  </a:lnTo>
                  <a:cubicBezTo>
                    <a:pt x="2418" y="965"/>
                    <a:pt x="2727" y="2656"/>
                    <a:pt x="1894" y="2942"/>
                  </a:cubicBezTo>
                  <a:cubicBezTo>
                    <a:pt x="1772" y="2983"/>
                    <a:pt x="1655" y="3001"/>
                    <a:pt x="1545" y="3001"/>
                  </a:cubicBezTo>
                  <a:cubicBezTo>
                    <a:pt x="902" y="3001"/>
                    <a:pt x="477" y="2394"/>
                    <a:pt x="477" y="2394"/>
                  </a:cubicBezTo>
                  <a:cubicBezTo>
                    <a:pt x="477" y="2394"/>
                    <a:pt x="465" y="2573"/>
                    <a:pt x="441" y="2846"/>
                  </a:cubicBezTo>
                  <a:cubicBezTo>
                    <a:pt x="298" y="4132"/>
                    <a:pt x="1" y="8121"/>
                    <a:pt x="1060" y="9895"/>
                  </a:cubicBezTo>
                  <a:cubicBezTo>
                    <a:pt x="1060" y="9895"/>
                    <a:pt x="4513" y="9180"/>
                    <a:pt x="8847" y="9157"/>
                  </a:cubicBezTo>
                  <a:cubicBezTo>
                    <a:pt x="13181" y="9180"/>
                    <a:pt x="16634" y="9895"/>
                    <a:pt x="16634" y="9895"/>
                  </a:cubicBezTo>
                  <a:cubicBezTo>
                    <a:pt x="17896" y="7752"/>
                    <a:pt x="17205" y="2406"/>
                    <a:pt x="17205" y="2406"/>
                  </a:cubicBezTo>
                  <a:lnTo>
                    <a:pt x="17205" y="2406"/>
                  </a:lnTo>
                  <a:cubicBezTo>
                    <a:pt x="17205" y="2406"/>
                    <a:pt x="16681" y="3205"/>
                    <a:pt x="15984" y="3205"/>
                  </a:cubicBezTo>
                  <a:cubicBezTo>
                    <a:pt x="15860" y="3205"/>
                    <a:pt x="15731" y="3179"/>
                    <a:pt x="15598" y="3120"/>
                  </a:cubicBezTo>
                  <a:cubicBezTo>
                    <a:pt x="14729" y="2739"/>
                    <a:pt x="15038" y="1239"/>
                    <a:pt x="15038" y="1239"/>
                  </a:cubicBezTo>
                  <a:lnTo>
                    <a:pt x="15038" y="1239"/>
                  </a:lnTo>
                  <a:cubicBezTo>
                    <a:pt x="15038" y="1239"/>
                    <a:pt x="14420" y="2233"/>
                    <a:pt x="13627" y="2233"/>
                  </a:cubicBezTo>
                  <a:cubicBezTo>
                    <a:pt x="13506" y="2233"/>
                    <a:pt x="13380" y="2210"/>
                    <a:pt x="13252" y="2156"/>
                  </a:cubicBezTo>
                  <a:cubicBezTo>
                    <a:pt x="12300" y="1751"/>
                    <a:pt x="12621" y="358"/>
                    <a:pt x="12621" y="358"/>
                  </a:cubicBezTo>
                  <a:lnTo>
                    <a:pt x="12621" y="358"/>
                  </a:lnTo>
                  <a:cubicBezTo>
                    <a:pt x="12621" y="358"/>
                    <a:pt x="12205" y="1759"/>
                    <a:pt x="11247" y="1759"/>
                  </a:cubicBezTo>
                  <a:cubicBezTo>
                    <a:pt x="11206" y="1759"/>
                    <a:pt x="11164" y="1756"/>
                    <a:pt x="11121" y="1751"/>
                  </a:cubicBezTo>
                  <a:cubicBezTo>
                    <a:pt x="10061" y="1620"/>
                    <a:pt x="9930" y="1"/>
                    <a:pt x="9930" y="1"/>
                  </a:cubicBezTo>
                  <a:cubicBezTo>
                    <a:pt x="9930" y="1"/>
                    <a:pt x="9646" y="1682"/>
                    <a:pt x="8690" y="1682"/>
                  </a:cubicBezTo>
                  <a:cubicBezTo>
                    <a:pt x="8667" y="1682"/>
                    <a:pt x="8644" y="1682"/>
                    <a:pt x="8621" y="1680"/>
                  </a:cubicBezTo>
                  <a:cubicBezTo>
                    <a:pt x="7609" y="1596"/>
                    <a:pt x="7204" y="1"/>
                    <a:pt x="7204" y="1"/>
                  </a:cubicBez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5"/>
            <p:cNvSpPr/>
            <p:nvPr/>
          </p:nvSpPr>
          <p:spPr>
            <a:xfrm>
              <a:off x="-862025" y="1850350"/>
              <a:ext cx="82475" cy="135475"/>
            </a:xfrm>
            <a:custGeom>
              <a:avLst/>
              <a:gdLst/>
              <a:ahLst/>
              <a:cxnLst/>
              <a:rect l="l" t="t" r="r" b="b"/>
              <a:pathLst>
                <a:path w="3299" h="5419" extrusionOk="0">
                  <a:moveTo>
                    <a:pt x="1679" y="1"/>
                  </a:moveTo>
                  <a:cubicBezTo>
                    <a:pt x="763" y="1"/>
                    <a:pt x="1" y="1215"/>
                    <a:pt x="1" y="2715"/>
                  </a:cubicBezTo>
                  <a:cubicBezTo>
                    <a:pt x="1" y="4216"/>
                    <a:pt x="763" y="5418"/>
                    <a:pt x="1679" y="5418"/>
                  </a:cubicBezTo>
                  <a:cubicBezTo>
                    <a:pt x="2441" y="5418"/>
                    <a:pt x="3096" y="4609"/>
                    <a:pt x="3299" y="3489"/>
                  </a:cubicBezTo>
                  <a:lnTo>
                    <a:pt x="1644" y="2727"/>
                  </a:lnTo>
                  <a:lnTo>
                    <a:pt x="3299" y="1953"/>
                  </a:lnTo>
                  <a:cubicBezTo>
                    <a:pt x="3096" y="834"/>
                    <a:pt x="2453" y="1"/>
                    <a:pt x="167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5"/>
            <p:cNvSpPr/>
            <p:nvPr/>
          </p:nvSpPr>
          <p:spPr>
            <a:xfrm>
              <a:off x="-608725" y="1850350"/>
              <a:ext cx="82475" cy="135475"/>
            </a:xfrm>
            <a:custGeom>
              <a:avLst/>
              <a:gdLst/>
              <a:ahLst/>
              <a:cxnLst/>
              <a:rect l="l" t="t" r="r" b="b"/>
              <a:pathLst>
                <a:path w="3299" h="5419" extrusionOk="0">
                  <a:moveTo>
                    <a:pt x="1680" y="1"/>
                  </a:moveTo>
                  <a:cubicBezTo>
                    <a:pt x="763" y="1"/>
                    <a:pt x="1" y="1215"/>
                    <a:pt x="1" y="2715"/>
                  </a:cubicBezTo>
                  <a:cubicBezTo>
                    <a:pt x="1" y="4216"/>
                    <a:pt x="763" y="5418"/>
                    <a:pt x="1680" y="5418"/>
                  </a:cubicBezTo>
                  <a:cubicBezTo>
                    <a:pt x="2442" y="5418"/>
                    <a:pt x="3096" y="4609"/>
                    <a:pt x="3299" y="3489"/>
                  </a:cubicBezTo>
                  <a:lnTo>
                    <a:pt x="1656" y="2727"/>
                  </a:lnTo>
                  <a:lnTo>
                    <a:pt x="3299" y="1953"/>
                  </a:lnTo>
                  <a:cubicBezTo>
                    <a:pt x="3096" y="834"/>
                    <a:pt x="2453" y="1"/>
                    <a:pt x="16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5"/>
            <p:cNvSpPr/>
            <p:nvPr/>
          </p:nvSpPr>
          <p:spPr>
            <a:xfrm>
              <a:off x="-780150" y="2021625"/>
              <a:ext cx="168475" cy="99025"/>
            </a:xfrm>
            <a:custGeom>
              <a:avLst/>
              <a:gdLst/>
              <a:ahLst/>
              <a:cxnLst/>
              <a:rect l="l" t="t" r="r" b="b"/>
              <a:pathLst>
                <a:path w="6739" h="3961" extrusionOk="0">
                  <a:moveTo>
                    <a:pt x="1391" y="0"/>
                  </a:moveTo>
                  <a:cubicBezTo>
                    <a:pt x="611" y="0"/>
                    <a:pt x="1" y="758"/>
                    <a:pt x="214" y="1639"/>
                  </a:cubicBezTo>
                  <a:cubicBezTo>
                    <a:pt x="607" y="3187"/>
                    <a:pt x="2000" y="3961"/>
                    <a:pt x="3405" y="3961"/>
                  </a:cubicBezTo>
                  <a:cubicBezTo>
                    <a:pt x="4798" y="3961"/>
                    <a:pt x="6215" y="3175"/>
                    <a:pt x="6596" y="1639"/>
                  </a:cubicBezTo>
                  <a:cubicBezTo>
                    <a:pt x="6739" y="1008"/>
                    <a:pt x="6453" y="294"/>
                    <a:pt x="5822" y="79"/>
                  </a:cubicBezTo>
                  <a:cubicBezTo>
                    <a:pt x="5696" y="35"/>
                    <a:pt x="5577" y="16"/>
                    <a:pt x="5463" y="16"/>
                  </a:cubicBezTo>
                  <a:cubicBezTo>
                    <a:pt x="4992" y="16"/>
                    <a:pt x="4603" y="342"/>
                    <a:pt x="4191" y="591"/>
                  </a:cubicBezTo>
                  <a:cubicBezTo>
                    <a:pt x="3932" y="751"/>
                    <a:pt x="3676" y="826"/>
                    <a:pt x="3423" y="826"/>
                  </a:cubicBezTo>
                  <a:cubicBezTo>
                    <a:pt x="3128" y="826"/>
                    <a:pt x="2836" y="724"/>
                    <a:pt x="2548" y="532"/>
                  </a:cubicBezTo>
                  <a:cubicBezTo>
                    <a:pt x="2381" y="436"/>
                    <a:pt x="2250" y="282"/>
                    <a:pt x="2083" y="198"/>
                  </a:cubicBezTo>
                  <a:cubicBezTo>
                    <a:pt x="1849" y="61"/>
                    <a:pt x="1613" y="0"/>
                    <a:pt x="139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5"/>
            <p:cNvSpPr/>
            <p:nvPr/>
          </p:nvSpPr>
          <p:spPr>
            <a:xfrm>
              <a:off x="-749225" y="2074500"/>
              <a:ext cx="108375" cy="74425"/>
            </a:xfrm>
            <a:custGeom>
              <a:avLst/>
              <a:gdLst/>
              <a:ahLst/>
              <a:cxnLst/>
              <a:rect l="l" t="t" r="r" b="b"/>
              <a:pathLst>
                <a:path w="4335" h="2977" extrusionOk="0">
                  <a:moveTo>
                    <a:pt x="1275" y="0"/>
                  </a:moveTo>
                  <a:cubicBezTo>
                    <a:pt x="96" y="0"/>
                    <a:pt x="1" y="2417"/>
                    <a:pt x="1" y="2417"/>
                  </a:cubicBezTo>
                  <a:cubicBezTo>
                    <a:pt x="1" y="2417"/>
                    <a:pt x="739" y="2977"/>
                    <a:pt x="2156" y="2977"/>
                  </a:cubicBezTo>
                  <a:cubicBezTo>
                    <a:pt x="3585" y="2965"/>
                    <a:pt x="4335" y="2417"/>
                    <a:pt x="4335" y="2417"/>
                  </a:cubicBezTo>
                  <a:cubicBezTo>
                    <a:pt x="4335" y="2417"/>
                    <a:pt x="4252" y="0"/>
                    <a:pt x="3061" y="0"/>
                  </a:cubicBezTo>
                  <a:cubicBezTo>
                    <a:pt x="2418" y="0"/>
                    <a:pt x="2227" y="595"/>
                    <a:pt x="2168" y="834"/>
                  </a:cubicBezTo>
                  <a:cubicBezTo>
                    <a:pt x="2108" y="595"/>
                    <a:pt x="1918" y="0"/>
                    <a:pt x="1275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5"/>
            <p:cNvSpPr/>
            <p:nvPr/>
          </p:nvSpPr>
          <p:spPr>
            <a:xfrm>
              <a:off x="-727475" y="1952150"/>
              <a:ext cx="64900" cy="48250"/>
            </a:xfrm>
            <a:custGeom>
              <a:avLst/>
              <a:gdLst/>
              <a:ahLst/>
              <a:cxnLst/>
              <a:rect l="l" t="t" r="r" b="b"/>
              <a:pathLst>
                <a:path w="2596" h="1930" extrusionOk="0">
                  <a:moveTo>
                    <a:pt x="1298" y="1"/>
                  </a:moveTo>
                  <a:cubicBezTo>
                    <a:pt x="584" y="1"/>
                    <a:pt x="0" y="429"/>
                    <a:pt x="0" y="965"/>
                  </a:cubicBezTo>
                  <a:cubicBezTo>
                    <a:pt x="0" y="1501"/>
                    <a:pt x="584" y="1930"/>
                    <a:pt x="1298" y="1930"/>
                  </a:cubicBezTo>
                  <a:cubicBezTo>
                    <a:pt x="2012" y="1930"/>
                    <a:pt x="2596" y="1501"/>
                    <a:pt x="2596" y="965"/>
                  </a:cubicBezTo>
                  <a:cubicBezTo>
                    <a:pt x="2596" y="429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55"/>
          <p:cNvGrpSpPr/>
          <p:nvPr/>
        </p:nvGrpSpPr>
        <p:grpSpPr>
          <a:xfrm rot="2228901">
            <a:off x="1787218" y="2046950"/>
            <a:ext cx="367414" cy="604727"/>
            <a:chOff x="3503700" y="2695100"/>
            <a:chExt cx="487575" cy="802500"/>
          </a:xfrm>
        </p:grpSpPr>
        <p:sp>
          <p:nvSpPr>
            <p:cNvPr id="2293" name="Google Shape;2293;p55"/>
            <p:cNvSpPr/>
            <p:nvPr/>
          </p:nvSpPr>
          <p:spPr>
            <a:xfrm>
              <a:off x="3638825" y="3278500"/>
              <a:ext cx="217325" cy="77125"/>
            </a:xfrm>
            <a:custGeom>
              <a:avLst/>
              <a:gdLst/>
              <a:ahLst/>
              <a:cxnLst/>
              <a:rect l="l" t="t" r="r" b="b"/>
              <a:pathLst>
                <a:path w="8693" h="3085" extrusionOk="0">
                  <a:moveTo>
                    <a:pt x="1" y="1"/>
                  </a:moveTo>
                  <a:lnTo>
                    <a:pt x="1" y="1953"/>
                  </a:lnTo>
                  <a:cubicBezTo>
                    <a:pt x="1" y="1953"/>
                    <a:pt x="1465" y="3084"/>
                    <a:pt x="4347" y="3084"/>
                  </a:cubicBezTo>
                  <a:cubicBezTo>
                    <a:pt x="7240" y="3084"/>
                    <a:pt x="8692" y="1953"/>
                    <a:pt x="8692" y="1953"/>
                  </a:cubicBezTo>
                  <a:lnTo>
                    <a:pt x="8692" y="1"/>
                  </a:lnTo>
                  <a:cubicBezTo>
                    <a:pt x="8692" y="1"/>
                    <a:pt x="7240" y="1132"/>
                    <a:pt x="4347" y="1132"/>
                  </a:cubicBezTo>
                  <a:cubicBezTo>
                    <a:pt x="1465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5"/>
            <p:cNvSpPr/>
            <p:nvPr/>
          </p:nvSpPr>
          <p:spPr>
            <a:xfrm>
              <a:off x="3639125" y="3350250"/>
              <a:ext cx="217325" cy="77100"/>
            </a:xfrm>
            <a:custGeom>
              <a:avLst/>
              <a:gdLst/>
              <a:ahLst/>
              <a:cxnLst/>
              <a:rect l="l" t="t" r="r" b="b"/>
              <a:pathLst>
                <a:path w="8693" h="3084" extrusionOk="0">
                  <a:moveTo>
                    <a:pt x="1" y="0"/>
                  </a:moveTo>
                  <a:lnTo>
                    <a:pt x="1" y="1953"/>
                  </a:lnTo>
                  <a:cubicBezTo>
                    <a:pt x="1" y="1953"/>
                    <a:pt x="1465" y="3084"/>
                    <a:pt x="4347" y="3084"/>
                  </a:cubicBezTo>
                  <a:cubicBezTo>
                    <a:pt x="7240" y="3084"/>
                    <a:pt x="8692" y="1953"/>
                    <a:pt x="8692" y="1953"/>
                  </a:cubicBezTo>
                  <a:lnTo>
                    <a:pt x="8692" y="0"/>
                  </a:lnTo>
                  <a:cubicBezTo>
                    <a:pt x="8692" y="0"/>
                    <a:pt x="7240" y="1131"/>
                    <a:pt x="4347" y="1131"/>
                  </a:cubicBezTo>
                  <a:cubicBezTo>
                    <a:pt x="1465" y="1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5"/>
            <p:cNvSpPr/>
            <p:nvPr/>
          </p:nvSpPr>
          <p:spPr>
            <a:xfrm>
              <a:off x="3701050" y="3443700"/>
              <a:ext cx="98550" cy="53900"/>
            </a:xfrm>
            <a:custGeom>
              <a:avLst/>
              <a:gdLst/>
              <a:ahLst/>
              <a:cxnLst/>
              <a:rect l="l" t="t" r="r" b="b"/>
              <a:pathLst>
                <a:path w="3942" h="2156" extrusionOk="0">
                  <a:moveTo>
                    <a:pt x="3763" y="1"/>
                  </a:moveTo>
                  <a:lnTo>
                    <a:pt x="3763" y="1"/>
                  </a:lnTo>
                  <a:cubicBezTo>
                    <a:pt x="3215" y="108"/>
                    <a:pt x="2584" y="179"/>
                    <a:pt x="1858" y="179"/>
                  </a:cubicBezTo>
                  <a:cubicBezTo>
                    <a:pt x="1155" y="179"/>
                    <a:pt x="536" y="120"/>
                    <a:pt x="12" y="13"/>
                  </a:cubicBezTo>
                  <a:lnTo>
                    <a:pt x="12" y="13"/>
                  </a:lnTo>
                  <a:cubicBezTo>
                    <a:pt x="12" y="13"/>
                    <a:pt x="0" y="2156"/>
                    <a:pt x="1893" y="2156"/>
                  </a:cubicBezTo>
                  <a:cubicBezTo>
                    <a:pt x="3941" y="2144"/>
                    <a:pt x="3763" y="1"/>
                    <a:pt x="376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5"/>
            <p:cNvSpPr/>
            <p:nvPr/>
          </p:nvSpPr>
          <p:spPr>
            <a:xfrm>
              <a:off x="3503700" y="2695100"/>
              <a:ext cx="487575" cy="587600"/>
            </a:xfrm>
            <a:custGeom>
              <a:avLst/>
              <a:gdLst/>
              <a:ahLst/>
              <a:cxnLst/>
              <a:rect l="l" t="t" r="r" b="b"/>
              <a:pathLst>
                <a:path w="19503" h="23504" extrusionOk="0">
                  <a:moveTo>
                    <a:pt x="9752" y="1"/>
                  </a:moveTo>
                  <a:cubicBezTo>
                    <a:pt x="4370" y="1"/>
                    <a:pt x="0" y="4358"/>
                    <a:pt x="0" y="9752"/>
                  </a:cubicBezTo>
                  <a:cubicBezTo>
                    <a:pt x="0" y="13574"/>
                    <a:pt x="2203" y="16872"/>
                    <a:pt x="5406" y="18467"/>
                  </a:cubicBezTo>
                  <a:lnTo>
                    <a:pt x="5406" y="22372"/>
                  </a:lnTo>
                  <a:cubicBezTo>
                    <a:pt x="5406" y="22372"/>
                    <a:pt x="6870" y="23503"/>
                    <a:pt x="9752" y="23503"/>
                  </a:cubicBezTo>
                  <a:cubicBezTo>
                    <a:pt x="12645" y="23503"/>
                    <a:pt x="14097" y="22372"/>
                    <a:pt x="14097" y="22372"/>
                  </a:cubicBezTo>
                  <a:lnTo>
                    <a:pt x="14097" y="18467"/>
                  </a:lnTo>
                  <a:cubicBezTo>
                    <a:pt x="17312" y="16860"/>
                    <a:pt x="19503" y="13550"/>
                    <a:pt x="19503" y="9752"/>
                  </a:cubicBezTo>
                  <a:cubicBezTo>
                    <a:pt x="19503" y="4358"/>
                    <a:pt x="15145" y="1"/>
                    <a:pt x="9752" y="1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5"/>
            <p:cNvSpPr/>
            <p:nvPr/>
          </p:nvSpPr>
          <p:spPr>
            <a:xfrm>
              <a:off x="3743900" y="2944825"/>
              <a:ext cx="9250" cy="332525"/>
            </a:xfrm>
            <a:custGeom>
              <a:avLst/>
              <a:gdLst/>
              <a:ahLst/>
              <a:cxnLst/>
              <a:rect l="l" t="t" r="r" b="b"/>
              <a:pathLst>
                <a:path w="370" h="13301" extrusionOk="0">
                  <a:moveTo>
                    <a:pt x="185" y="1"/>
                  </a:moveTo>
                  <a:cubicBezTo>
                    <a:pt x="93" y="1"/>
                    <a:pt x="1" y="60"/>
                    <a:pt x="1" y="180"/>
                  </a:cubicBezTo>
                  <a:lnTo>
                    <a:pt x="1" y="5216"/>
                  </a:lnTo>
                  <a:lnTo>
                    <a:pt x="1" y="10264"/>
                  </a:lnTo>
                  <a:lnTo>
                    <a:pt x="1" y="13122"/>
                  </a:lnTo>
                  <a:cubicBezTo>
                    <a:pt x="1" y="13241"/>
                    <a:pt x="93" y="13300"/>
                    <a:pt x="185" y="13300"/>
                  </a:cubicBezTo>
                  <a:cubicBezTo>
                    <a:pt x="278" y="13300"/>
                    <a:pt x="370" y="13241"/>
                    <a:pt x="370" y="13122"/>
                  </a:cubicBezTo>
                  <a:lnTo>
                    <a:pt x="370" y="8073"/>
                  </a:lnTo>
                  <a:lnTo>
                    <a:pt x="370" y="3037"/>
                  </a:lnTo>
                  <a:lnTo>
                    <a:pt x="370" y="180"/>
                  </a:lnTo>
                  <a:cubicBezTo>
                    <a:pt x="370" y="60"/>
                    <a:pt x="278" y="1"/>
                    <a:pt x="18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5"/>
            <p:cNvSpPr/>
            <p:nvPr/>
          </p:nvSpPr>
          <p:spPr>
            <a:xfrm>
              <a:off x="3599875" y="2826200"/>
              <a:ext cx="298225" cy="446675"/>
            </a:xfrm>
            <a:custGeom>
              <a:avLst/>
              <a:gdLst/>
              <a:ahLst/>
              <a:cxnLst/>
              <a:rect l="l" t="t" r="r" b="b"/>
              <a:pathLst>
                <a:path w="11929" h="17867" extrusionOk="0">
                  <a:moveTo>
                    <a:pt x="4273" y="0"/>
                  </a:moveTo>
                  <a:cubicBezTo>
                    <a:pt x="4196" y="0"/>
                    <a:pt x="4121" y="41"/>
                    <a:pt x="4107" y="138"/>
                  </a:cubicBezTo>
                  <a:cubicBezTo>
                    <a:pt x="4012" y="781"/>
                    <a:pt x="3928" y="1400"/>
                    <a:pt x="3833" y="2043"/>
                  </a:cubicBezTo>
                  <a:lnTo>
                    <a:pt x="3826" y="2098"/>
                  </a:lnTo>
                  <a:lnTo>
                    <a:pt x="3826" y="2098"/>
                  </a:lnTo>
                  <a:cubicBezTo>
                    <a:pt x="3278" y="1873"/>
                    <a:pt x="2722" y="1650"/>
                    <a:pt x="2166" y="1436"/>
                  </a:cubicBezTo>
                  <a:cubicBezTo>
                    <a:pt x="2083" y="1400"/>
                    <a:pt x="1988" y="1365"/>
                    <a:pt x="1904" y="1329"/>
                  </a:cubicBezTo>
                  <a:cubicBezTo>
                    <a:pt x="1887" y="1321"/>
                    <a:pt x="1870" y="1318"/>
                    <a:pt x="1853" y="1318"/>
                  </a:cubicBezTo>
                  <a:cubicBezTo>
                    <a:pt x="1759" y="1318"/>
                    <a:pt x="1666" y="1417"/>
                    <a:pt x="1666" y="1507"/>
                  </a:cubicBezTo>
                  <a:cubicBezTo>
                    <a:pt x="1690" y="2150"/>
                    <a:pt x="1738" y="2793"/>
                    <a:pt x="1773" y="3424"/>
                  </a:cubicBezTo>
                  <a:cubicBezTo>
                    <a:pt x="1773" y="3449"/>
                    <a:pt x="1774" y="3473"/>
                    <a:pt x="1775" y="3497"/>
                  </a:cubicBezTo>
                  <a:lnTo>
                    <a:pt x="1775" y="3497"/>
                  </a:lnTo>
                  <a:cubicBezTo>
                    <a:pt x="1326" y="3443"/>
                    <a:pt x="877" y="3381"/>
                    <a:pt x="428" y="3329"/>
                  </a:cubicBezTo>
                  <a:cubicBezTo>
                    <a:pt x="356" y="3305"/>
                    <a:pt x="285" y="3305"/>
                    <a:pt x="202" y="3293"/>
                  </a:cubicBezTo>
                  <a:cubicBezTo>
                    <a:pt x="197" y="3293"/>
                    <a:pt x="193" y="3293"/>
                    <a:pt x="188" y="3293"/>
                  </a:cubicBezTo>
                  <a:cubicBezTo>
                    <a:pt x="55" y="3293"/>
                    <a:pt x="1" y="3464"/>
                    <a:pt x="47" y="3579"/>
                  </a:cubicBezTo>
                  <a:cubicBezTo>
                    <a:pt x="380" y="4353"/>
                    <a:pt x="725" y="5127"/>
                    <a:pt x="1059" y="5889"/>
                  </a:cubicBezTo>
                  <a:cubicBezTo>
                    <a:pt x="1380" y="6675"/>
                    <a:pt x="1690" y="7461"/>
                    <a:pt x="1976" y="8246"/>
                  </a:cubicBezTo>
                  <a:cubicBezTo>
                    <a:pt x="2285" y="9104"/>
                    <a:pt x="2559" y="9961"/>
                    <a:pt x="2797" y="10842"/>
                  </a:cubicBezTo>
                  <a:cubicBezTo>
                    <a:pt x="3059" y="11806"/>
                    <a:pt x="3285" y="12795"/>
                    <a:pt x="3464" y="13783"/>
                  </a:cubicBezTo>
                  <a:cubicBezTo>
                    <a:pt x="3678" y="14914"/>
                    <a:pt x="3821" y="16069"/>
                    <a:pt x="3940" y="17212"/>
                  </a:cubicBezTo>
                  <a:cubicBezTo>
                    <a:pt x="3952" y="17378"/>
                    <a:pt x="3976" y="17521"/>
                    <a:pt x="3988" y="17688"/>
                  </a:cubicBezTo>
                  <a:cubicBezTo>
                    <a:pt x="4000" y="17795"/>
                    <a:pt x="4059" y="17867"/>
                    <a:pt x="4166" y="17867"/>
                  </a:cubicBezTo>
                  <a:cubicBezTo>
                    <a:pt x="4250" y="17867"/>
                    <a:pt x="4357" y="17771"/>
                    <a:pt x="4345" y="17688"/>
                  </a:cubicBezTo>
                  <a:cubicBezTo>
                    <a:pt x="4238" y="16497"/>
                    <a:pt x="4095" y="15295"/>
                    <a:pt x="3881" y="14116"/>
                  </a:cubicBezTo>
                  <a:cubicBezTo>
                    <a:pt x="3702" y="13104"/>
                    <a:pt x="3500" y="12092"/>
                    <a:pt x="3226" y="11092"/>
                  </a:cubicBezTo>
                  <a:cubicBezTo>
                    <a:pt x="2988" y="10199"/>
                    <a:pt x="2726" y="9318"/>
                    <a:pt x="2428" y="8449"/>
                  </a:cubicBezTo>
                  <a:cubicBezTo>
                    <a:pt x="2142" y="7627"/>
                    <a:pt x="1833" y="6841"/>
                    <a:pt x="1499" y="6032"/>
                  </a:cubicBezTo>
                  <a:cubicBezTo>
                    <a:pt x="1181" y="5255"/>
                    <a:pt x="840" y="4477"/>
                    <a:pt x="487" y="3688"/>
                  </a:cubicBezTo>
                  <a:lnTo>
                    <a:pt x="487" y="3688"/>
                  </a:lnTo>
                  <a:cubicBezTo>
                    <a:pt x="891" y="3739"/>
                    <a:pt x="1306" y="3794"/>
                    <a:pt x="1714" y="3841"/>
                  </a:cubicBezTo>
                  <a:cubicBezTo>
                    <a:pt x="1785" y="3865"/>
                    <a:pt x="1857" y="3865"/>
                    <a:pt x="1928" y="3877"/>
                  </a:cubicBezTo>
                  <a:cubicBezTo>
                    <a:pt x="1933" y="3877"/>
                    <a:pt x="1938" y="3878"/>
                    <a:pt x="1943" y="3878"/>
                  </a:cubicBezTo>
                  <a:cubicBezTo>
                    <a:pt x="2034" y="3878"/>
                    <a:pt x="2129" y="3777"/>
                    <a:pt x="2107" y="3698"/>
                  </a:cubicBezTo>
                  <a:cubicBezTo>
                    <a:pt x="2083" y="3059"/>
                    <a:pt x="2036" y="2420"/>
                    <a:pt x="2012" y="1793"/>
                  </a:cubicBezTo>
                  <a:lnTo>
                    <a:pt x="2012" y="1793"/>
                  </a:lnTo>
                  <a:cubicBezTo>
                    <a:pt x="2543" y="2010"/>
                    <a:pt x="3073" y="2232"/>
                    <a:pt x="3595" y="2436"/>
                  </a:cubicBezTo>
                  <a:cubicBezTo>
                    <a:pt x="3690" y="2460"/>
                    <a:pt x="3773" y="2508"/>
                    <a:pt x="3869" y="2531"/>
                  </a:cubicBezTo>
                  <a:cubicBezTo>
                    <a:pt x="3884" y="2538"/>
                    <a:pt x="3900" y="2541"/>
                    <a:pt x="3916" y="2541"/>
                  </a:cubicBezTo>
                  <a:cubicBezTo>
                    <a:pt x="3992" y="2541"/>
                    <a:pt x="4075" y="2479"/>
                    <a:pt x="4095" y="2400"/>
                  </a:cubicBezTo>
                  <a:cubicBezTo>
                    <a:pt x="4177" y="1767"/>
                    <a:pt x="4271" y="1157"/>
                    <a:pt x="4353" y="524"/>
                  </a:cubicBezTo>
                  <a:lnTo>
                    <a:pt x="4353" y="524"/>
                  </a:lnTo>
                  <a:cubicBezTo>
                    <a:pt x="4756" y="844"/>
                    <a:pt x="5162" y="1160"/>
                    <a:pt x="5583" y="1484"/>
                  </a:cubicBezTo>
                  <a:cubicBezTo>
                    <a:pt x="5655" y="1543"/>
                    <a:pt x="5714" y="1579"/>
                    <a:pt x="5786" y="1638"/>
                  </a:cubicBezTo>
                  <a:cubicBezTo>
                    <a:pt x="5833" y="1680"/>
                    <a:pt x="5878" y="1701"/>
                    <a:pt x="5923" y="1701"/>
                  </a:cubicBezTo>
                  <a:cubicBezTo>
                    <a:pt x="5967" y="1701"/>
                    <a:pt x="6012" y="1680"/>
                    <a:pt x="6059" y="1638"/>
                  </a:cubicBezTo>
                  <a:lnTo>
                    <a:pt x="7468" y="527"/>
                  </a:lnTo>
                  <a:lnTo>
                    <a:pt x="7468" y="527"/>
                  </a:lnTo>
                  <a:cubicBezTo>
                    <a:pt x="7541" y="1061"/>
                    <a:pt x="7620" y="1595"/>
                    <a:pt x="7691" y="2139"/>
                  </a:cubicBezTo>
                  <a:lnTo>
                    <a:pt x="7738" y="2400"/>
                  </a:lnTo>
                  <a:cubicBezTo>
                    <a:pt x="7748" y="2479"/>
                    <a:pt x="7838" y="2541"/>
                    <a:pt x="7909" y="2541"/>
                  </a:cubicBezTo>
                  <a:cubicBezTo>
                    <a:pt x="7925" y="2541"/>
                    <a:pt x="7940" y="2538"/>
                    <a:pt x="7953" y="2531"/>
                  </a:cubicBezTo>
                  <a:cubicBezTo>
                    <a:pt x="8524" y="2317"/>
                    <a:pt x="9107" y="2091"/>
                    <a:pt x="9667" y="1865"/>
                  </a:cubicBezTo>
                  <a:cubicBezTo>
                    <a:pt x="9669" y="1864"/>
                    <a:pt x="9671" y="1863"/>
                    <a:pt x="9673" y="1863"/>
                  </a:cubicBezTo>
                  <a:lnTo>
                    <a:pt x="9673" y="1863"/>
                  </a:lnTo>
                  <a:cubicBezTo>
                    <a:pt x="9685" y="2383"/>
                    <a:pt x="9703" y="2904"/>
                    <a:pt x="9703" y="3424"/>
                  </a:cubicBezTo>
                  <a:lnTo>
                    <a:pt x="9703" y="3698"/>
                  </a:lnTo>
                  <a:cubicBezTo>
                    <a:pt x="9703" y="3777"/>
                    <a:pt x="9778" y="3878"/>
                    <a:pt x="9867" y="3878"/>
                  </a:cubicBezTo>
                  <a:cubicBezTo>
                    <a:pt x="9872" y="3878"/>
                    <a:pt x="9876" y="3877"/>
                    <a:pt x="9881" y="3877"/>
                  </a:cubicBezTo>
                  <a:cubicBezTo>
                    <a:pt x="10351" y="3821"/>
                    <a:pt x="10842" y="3754"/>
                    <a:pt x="11324" y="3697"/>
                  </a:cubicBezTo>
                  <a:lnTo>
                    <a:pt x="11324" y="3697"/>
                  </a:lnTo>
                  <a:cubicBezTo>
                    <a:pt x="11033" y="4381"/>
                    <a:pt x="10728" y="5058"/>
                    <a:pt x="10441" y="5734"/>
                  </a:cubicBezTo>
                  <a:cubicBezTo>
                    <a:pt x="10120" y="6520"/>
                    <a:pt x="9786" y="7330"/>
                    <a:pt x="9512" y="8127"/>
                  </a:cubicBezTo>
                  <a:cubicBezTo>
                    <a:pt x="9191" y="8996"/>
                    <a:pt x="8929" y="9854"/>
                    <a:pt x="8691" y="10735"/>
                  </a:cubicBezTo>
                  <a:cubicBezTo>
                    <a:pt x="8417" y="11723"/>
                    <a:pt x="8203" y="12699"/>
                    <a:pt x="8024" y="13699"/>
                  </a:cubicBezTo>
                  <a:cubicBezTo>
                    <a:pt x="7810" y="14854"/>
                    <a:pt x="7643" y="16021"/>
                    <a:pt x="7524" y="17200"/>
                  </a:cubicBezTo>
                  <a:cubicBezTo>
                    <a:pt x="7512" y="17355"/>
                    <a:pt x="7500" y="17509"/>
                    <a:pt x="7488" y="17676"/>
                  </a:cubicBezTo>
                  <a:cubicBezTo>
                    <a:pt x="7464" y="17771"/>
                    <a:pt x="7572" y="17855"/>
                    <a:pt x="7667" y="17855"/>
                  </a:cubicBezTo>
                  <a:cubicBezTo>
                    <a:pt x="7689" y="17857"/>
                    <a:pt x="7709" y="17859"/>
                    <a:pt x="7728" y="17859"/>
                  </a:cubicBezTo>
                  <a:cubicBezTo>
                    <a:pt x="7871" y="17859"/>
                    <a:pt x="7918" y="17783"/>
                    <a:pt x="7929" y="17688"/>
                  </a:cubicBezTo>
                  <a:cubicBezTo>
                    <a:pt x="8036" y="16509"/>
                    <a:pt x="8179" y="15342"/>
                    <a:pt x="8393" y="14176"/>
                  </a:cubicBezTo>
                  <a:cubicBezTo>
                    <a:pt x="8572" y="13176"/>
                    <a:pt x="8774" y="12175"/>
                    <a:pt x="9036" y="11187"/>
                  </a:cubicBezTo>
                  <a:cubicBezTo>
                    <a:pt x="9274" y="10306"/>
                    <a:pt x="9536" y="9425"/>
                    <a:pt x="9834" y="8568"/>
                  </a:cubicBezTo>
                  <a:cubicBezTo>
                    <a:pt x="10120" y="7758"/>
                    <a:pt x="10429" y="6961"/>
                    <a:pt x="10762" y="6163"/>
                  </a:cubicBezTo>
                  <a:cubicBezTo>
                    <a:pt x="11072" y="5389"/>
                    <a:pt x="11417" y="4639"/>
                    <a:pt x="11751" y="3877"/>
                  </a:cubicBezTo>
                  <a:cubicBezTo>
                    <a:pt x="11798" y="3770"/>
                    <a:pt x="11846" y="3686"/>
                    <a:pt x="11894" y="3579"/>
                  </a:cubicBezTo>
                  <a:cubicBezTo>
                    <a:pt x="11928" y="3475"/>
                    <a:pt x="11896" y="3293"/>
                    <a:pt x="11742" y="3293"/>
                  </a:cubicBezTo>
                  <a:cubicBezTo>
                    <a:pt x="11737" y="3293"/>
                    <a:pt x="11732" y="3293"/>
                    <a:pt x="11727" y="3293"/>
                  </a:cubicBezTo>
                  <a:cubicBezTo>
                    <a:pt x="11215" y="3353"/>
                    <a:pt x="10703" y="3424"/>
                    <a:pt x="10191" y="3484"/>
                  </a:cubicBezTo>
                  <a:cubicBezTo>
                    <a:pt x="10174" y="3490"/>
                    <a:pt x="10157" y="3494"/>
                    <a:pt x="10139" y="3497"/>
                  </a:cubicBezTo>
                  <a:lnTo>
                    <a:pt x="10139" y="3497"/>
                  </a:lnTo>
                  <a:cubicBezTo>
                    <a:pt x="10129" y="2955"/>
                    <a:pt x="10120" y="2405"/>
                    <a:pt x="10120" y="1865"/>
                  </a:cubicBezTo>
                  <a:lnTo>
                    <a:pt x="10120" y="1603"/>
                  </a:lnTo>
                  <a:cubicBezTo>
                    <a:pt x="10120" y="1512"/>
                    <a:pt x="10035" y="1413"/>
                    <a:pt x="9937" y="1413"/>
                  </a:cubicBezTo>
                  <a:cubicBezTo>
                    <a:pt x="9919" y="1413"/>
                    <a:pt x="9900" y="1417"/>
                    <a:pt x="9881" y="1424"/>
                  </a:cubicBezTo>
                  <a:cubicBezTo>
                    <a:pt x="9310" y="1638"/>
                    <a:pt x="8738" y="1865"/>
                    <a:pt x="8167" y="2091"/>
                  </a:cubicBezTo>
                  <a:cubicBezTo>
                    <a:pt x="8153" y="2095"/>
                    <a:pt x="8139" y="2100"/>
                    <a:pt x="8124" y="2106"/>
                  </a:cubicBezTo>
                  <a:lnTo>
                    <a:pt x="8124" y="2106"/>
                  </a:lnTo>
                  <a:cubicBezTo>
                    <a:pt x="8041" y="1535"/>
                    <a:pt x="7966" y="974"/>
                    <a:pt x="7881" y="412"/>
                  </a:cubicBezTo>
                  <a:lnTo>
                    <a:pt x="7845" y="138"/>
                  </a:lnTo>
                  <a:cubicBezTo>
                    <a:pt x="7831" y="50"/>
                    <a:pt x="7747" y="7"/>
                    <a:pt x="7664" y="7"/>
                  </a:cubicBezTo>
                  <a:cubicBezTo>
                    <a:pt x="7612" y="7"/>
                    <a:pt x="7560" y="23"/>
                    <a:pt x="7524" y="55"/>
                  </a:cubicBezTo>
                  <a:cubicBezTo>
                    <a:pt x="7036" y="436"/>
                    <a:pt x="6548" y="829"/>
                    <a:pt x="6036" y="1210"/>
                  </a:cubicBezTo>
                  <a:cubicBezTo>
                    <a:pt x="6010" y="1231"/>
                    <a:pt x="5986" y="1251"/>
                    <a:pt x="5962" y="1271"/>
                  </a:cubicBezTo>
                  <a:lnTo>
                    <a:pt x="5962" y="1271"/>
                  </a:lnTo>
                  <a:lnTo>
                    <a:pt x="4631" y="210"/>
                  </a:lnTo>
                  <a:cubicBezTo>
                    <a:pt x="4547" y="150"/>
                    <a:pt x="4476" y="91"/>
                    <a:pt x="4416" y="55"/>
                  </a:cubicBezTo>
                  <a:cubicBezTo>
                    <a:pt x="4382" y="20"/>
                    <a:pt x="4327" y="0"/>
                    <a:pt x="42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5"/>
            <p:cNvSpPr/>
            <p:nvPr/>
          </p:nvSpPr>
          <p:spPr>
            <a:xfrm>
              <a:off x="3698075" y="2899600"/>
              <a:ext cx="101825" cy="96750"/>
            </a:xfrm>
            <a:custGeom>
              <a:avLst/>
              <a:gdLst/>
              <a:ahLst/>
              <a:cxnLst/>
              <a:rect l="l" t="t" r="r" b="b"/>
              <a:pathLst>
                <a:path w="4073" h="3870" fill="none" extrusionOk="0">
                  <a:moveTo>
                    <a:pt x="1012" y="3798"/>
                  </a:moveTo>
                  <a:cubicBezTo>
                    <a:pt x="405" y="3441"/>
                    <a:pt x="0" y="2786"/>
                    <a:pt x="0" y="2048"/>
                  </a:cubicBezTo>
                  <a:cubicBezTo>
                    <a:pt x="0" y="905"/>
                    <a:pt x="905" y="0"/>
                    <a:pt x="2036" y="0"/>
                  </a:cubicBezTo>
                  <a:cubicBezTo>
                    <a:pt x="3167" y="0"/>
                    <a:pt x="4072" y="917"/>
                    <a:pt x="4072" y="2048"/>
                  </a:cubicBezTo>
                  <a:cubicBezTo>
                    <a:pt x="4072" y="2846"/>
                    <a:pt x="3596" y="3548"/>
                    <a:pt x="2917" y="387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5"/>
            <p:cNvSpPr/>
            <p:nvPr/>
          </p:nvSpPr>
          <p:spPr>
            <a:xfrm>
              <a:off x="3705800" y="3016525"/>
              <a:ext cx="21750" cy="40075"/>
            </a:xfrm>
            <a:custGeom>
              <a:avLst/>
              <a:gdLst/>
              <a:ahLst/>
              <a:cxnLst/>
              <a:rect l="l" t="t" r="r" b="b"/>
              <a:pathLst>
                <a:path w="870" h="1603" extrusionOk="0">
                  <a:moveTo>
                    <a:pt x="676" y="1"/>
                  </a:moveTo>
                  <a:cubicBezTo>
                    <a:pt x="582" y="1"/>
                    <a:pt x="510" y="57"/>
                    <a:pt x="477" y="133"/>
                  </a:cubicBezTo>
                  <a:cubicBezTo>
                    <a:pt x="310" y="538"/>
                    <a:pt x="168" y="955"/>
                    <a:pt x="37" y="1372"/>
                  </a:cubicBezTo>
                  <a:cubicBezTo>
                    <a:pt x="1" y="1455"/>
                    <a:pt x="60" y="1574"/>
                    <a:pt x="168" y="1598"/>
                  </a:cubicBezTo>
                  <a:cubicBezTo>
                    <a:pt x="183" y="1601"/>
                    <a:pt x="199" y="1603"/>
                    <a:pt x="213" y="1603"/>
                  </a:cubicBezTo>
                  <a:cubicBezTo>
                    <a:pt x="298" y="1603"/>
                    <a:pt x="363" y="1546"/>
                    <a:pt x="394" y="1455"/>
                  </a:cubicBezTo>
                  <a:cubicBezTo>
                    <a:pt x="525" y="1038"/>
                    <a:pt x="668" y="621"/>
                    <a:pt x="834" y="229"/>
                  </a:cubicBezTo>
                  <a:cubicBezTo>
                    <a:pt x="870" y="133"/>
                    <a:pt x="787" y="14"/>
                    <a:pt x="703" y="2"/>
                  </a:cubicBezTo>
                  <a:cubicBezTo>
                    <a:pt x="694" y="1"/>
                    <a:pt x="685" y="1"/>
                    <a:pt x="67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5"/>
            <p:cNvSpPr/>
            <p:nvPr/>
          </p:nvSpPr>
          <p:spPr>
            <a:xfrm>
              <a:off x="3674850" y="2996100"/>
              <a:ext cx="28000" cy="24800"/>
            </a:xfrm>
            <a:custGeom>
              <a:avLst/>
              <a:gdLst/>
              <a:ahLst/>
              <a:cxnLst/>
              <a:rect l="l" t="t" r="r" b="b"/>
              <a:pathLst>
                <a:path w="1120" h="992" extrusionOk="0">
                  <a:moveTo>
                    <a:pt x="895" y="1"/>
                  </a:moveTo>
                  <a:cubicBezTo>
                    <a:pt x="868" y="1"/>
                    <a:pt x="843" y="8"/>
                    <a:pt x="822" y="22"/>
                  </a:cubicBezTo>
                  <a:cubicBezTo>
                    <a:pt x="560" y="224"/>
                    <a:pt x="298" y="426"/>
                    <a:pt x="84" y="665"/>
                  </a:cubicBezTo>
                  <a:cubicBezTo>
                    <a:pt x="1" y="748"/>
                    <a:pt x="1" y="867"/>
                    <a:pt x="84" y="938"/>
                  </a:cubicBezTo>
                  <a:cubicBezTo>
                    <a:pt x="120" y="974"/>
                    <a:pt x="167" y="992"/>
                    <a:pt x="215" y="992"/>
                  </a:cubicBezTo>
                  <a:cubicBezTo>
                    <a:pt x="263" y="992"/>
                    <a:pt x="310" y="974"/>
                    <a:pt x="346" y="938"/>
                  </a:cubicBezTo>
                  <a:cubicBezTo>
                    <a:pt x="453" y="831"/>
                    <a:pt x="572" y="724"/>
                    <a:pt x="691" y="617"/>
                  </a:cubicBezTo>
                  <a:cubicBezTo>
                    <a:pt x="751" y="581"/>
                    <a:pt x="810" y="522"/>
                    <a:pt x="870" y="474"/>
                  </a:cubicBezTo>
                  <a:cubicBezTo>
                    <a:pt x="882" y="462"/>
                    <a:pt x="894" y="450"/>
                    <a:pt x="917" y="450"/>
                  </a:cubicBezTo>
                  <a:cubicBezTo>
                    <a:pt x="941" y="415"/>
                    <a:pt x="977" y="403"/>
                    <a:pt x="1013" y="367"/>
                  </a:cubicBezTo>
                  <a:cubicBezTo>
                    <a:pt x="1060" y="343"/>
                    <a:pt x="1096" y="307"/>
                    <a:pt x="1108" y="272"/>
                  </a:cubicBezTo>
                  <a:cubicBezTo>
                    <a:pt x="1120" y="224"/>
                    <a:pt x="1108" y="165"/>
                    <a:pt x="1096" y="117"/>
                  </a:cubicBezTo>
                  <a:cubicBezTo>
                    <a:pt x="1037" y="41"/>
                    <a:pt x="960" y="1"/>
                    <a:pt x="8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5"/>
            <p:cNvSpPr/>
            <p:nvPr/>
          </p:nvSpPr>
          <p:spPr>
            <a:xfrm>
              <a:off x="3655800" y="2961675"/>
              <a:ext cx="24125" cy="13675"/>
            </a:xfrm>
            <a:custGeom>
              <a:avLst/>
              <a:gdLst/>
              <a:ahLst/>
              <a:cxnLst/>
              <a:rect l="l" t="t" r="r" b="b"/>
              <a:pathLst>
                <a:path w="965" h="547" extrusionOk="0">
                  <a:moveTo>
                    <a:pt x="788" y="1"/>
                  </a:moveTo>
                  <a:cubicBezTo>
                    <a:pt x="757" y="1"/>
                    <a:pt x="721" y="9"/>
                    <a:pt x="679" y="18"/>
                  </a:cubicBezTo>
                  <a:cubicBezTo>
                    <a:pt x="667" y="41"/>
                    <a:pt x="632" y="41"/>
                    <a:pt x="620" y="53"/>
                  </a:cubicBezTo>
                  <a:cubicBezTo>
                    <a:pt x="632" y="53"/>
                    <a:pt x="644" y="41"/>
                    <a:pt x="667" y="41"/>
                  </a:cubicBezTo>
                  <a:cubicBezTo>
                    <a:pt x="501" y="113"/>
                    <a:pt x="322" y="160"/>
                    <a:pt x="143" y="184"/>
                  </a:cubicBezTo>
                  <a:cubicBezTo>
                    <a:pt x="96" y="196"/>
                    <a:pt x="48" y="232"/>
                    <a:pt x="36" y="279"/>
                  </a:cubicBezTo>
                  <a:cubicBezTo>
                    <a:pt x="1" y="315"/>
                    <a:pt x="1" y="375"/>
                    <a:pt x="24" y="422"/>
                  </a:cubicBezTo>
                  <a:cubicBezTo>
                    <a:pt x="36" y="470"/>
                    <a:pt x="60" y="518"/>
                    <a:pt x="108" y="529"/>
                  </a:cubicBezTo>
                  <a:cubicBezTo>
                    <a:pt x="125" y="538"/>
                    <a:pt x="147" y="546"/>
                    <a:pt x="180" y="546"/>
                  </a:cubicBezTo>
                  <a:cubicBezTo>
                    <a:pt x="194" y="546"/>
                    <a:pt x="209" y="545"/>
                    <a:pt x="227" y="541"/>
                  </a:cubicBezTo>
                  <a:cubicBezTo>
                    <a:pt x="441" y="494"/>
                    <a:pt x="644" y="434"/>
                    <a:pt x="858" y="351"/>
                  </a:cubicBezTo>
                  <a:cubicBezTo>
                    <a:pt x="905" y="339"/>
                    <a:pt x="929" y="279"/>
                    <a:pt x="941" y="244"/>
                  </a:cubicBezTo>
                  <a:cubicBezTo>
                    <a:pt x="965" y="196"/>
                    <a:pt x="941" y="137"/>
                    <a:pt x="929" y="101"/>
                  </a:cubicBezTo>
                  <a:cubicBezTo>
                    <a:pt x="905" y="53"/>
                    <a:pt x="870" y="18"/>
                    <a:pt x="822" y="6"/>
                  </a:cubicBezTo>
                  <a:cubicBezTo>
                    <a:pt x="812" y="2"/>
                    <a:pt x="800" y="1"/>
                    <a:pt x="78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5"/>
            <p:cNvSpPr/>
            <p:nvPr/>
          </p:nvSpPr>
          <p:spPr>
            <a:xfrm>
              <a:off x="3771600" y="3019800"/>
              <a:ext cx="17275" cy="39775"/>
            </a:xfrm>
            <a:custGeom>
              <a:avLst/>
              <a:gdLst/>
              <a:ahLst/>
              <a:cxnLst/>
              <a:rect l="l" t="t" r="r" b="b"/>
              <a:pathLst>
                <a:path w="691" h="1591" extrusionOk="0">
                  <a:moveTo>
                    <a:pt x="181" y="1"/>
                  </a:moveTo>
                  <a:cubicBezTo>
                    <a:pt x="172" y="1"/>
                    <a:pt x="163" y="1"/>
                    <a:pt x="155" y="2"/>
                  </a:cubicBezTo>
                  <a:cubicBezTo>
                    <a:pt x="48" y="14"/>
                    <a:pt x="0" y="121"/>
                    <a:pt x="24" y="229"/>
                  </a:cubicBezTo>
                  <a:cubicBezTo>
                    <a:pt x="95" y="645"/>
                    <a:pt x="179" y="1050"/>
                    <a:pt x="298" y="1443"/>
                  </a:cubicBezTo>
                  <a:cubicBezTo>
                    <a:pt x="329" y="1526"/>
                    <a:pt x="405" y="1590"/>
                    <a:pt x="487" y="1590"/>
                  </a:cubicBezTo>
                  <a:cubicBezTo>
                    <a:pt x="499" y="1590"/>
                    <a:pt x="511" y="1589"/>
                    <a:pt x="524" y="1586"/>
                  </a:cubicBezTo>
                  <a:cubicBezTo>
                    <a:pt x="619" y="1550"/>
                    <a:pt x="691" y="1443"/>
                    <a:pt x="655" y="1360"/>
                  </a:cubicBezTo>
                  <a:cubicBezTo>
                    <a:pt x="536" y="955"/>
                    <a:pt x="453" y="550"/>
                    <a:pt x="381" y="133"/>
                  </a:cubicBezTo>
                  <a:cubicBezTo>
                    <a:pt x="360" y="48"/>
                    <a:pt x="261" y="1"/>
                    <a:pt x="18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5"/>
            <p:cNvSpPr/>
            <p:nvPr/>
          </p:nvSpPr>
          <p:spPr>
            <a:xfrm>
              <a:off x="3793325" y="3004350"/>
              <a:ext cx="28900" cy="22700"/>
            </a:xfrm>
            <a:custGeom>
              <a:avLst/>
              <a:gdLst/>
              <a:ahLst/>
              <a:cxnLst/>
              <a:rect l="l" t="t" r="r" b="b"/>
              <a:pathLst>
                <a:path w="1156" h="908" extrusionOk="0">
                  <a:moveTo>
                    <a:pt x="183" y="1"/>
                  </a:moveTo>
                  <a:cubicBezTo>
                    <a:pt x="117" y="1"/>
                    <a:pt x="55" y="30"/>
                    <a:pt x="24" y="85"/>
                  </a:cubicBezTo>
                  <a:cubicBezTo>
                    <a:pt x="0" y="192"/>
                    <a:pt x="12" y="311"/>
                    <a:pt x="107" y="358"/>
                  </a:cubicBezTo>
                  <a:cubicBezTo>
                    <a:pt x="238" y="430"/>
                    <a:pt x="369" y="501"/>
                    <a:pt x="488" y="596"/>
                  </a:cubicBezTo>
                  <a:lnTo>
                    <a:pt x="667" y="727"/>
                  </a:lnTo>
                  <a:cubicBezTo>
                    <a:pt x="679" y="727"/>
                    <a:pt x="679" y="739"/>
                    <a:pt x="679" y="739"/>
                  </a:cubicBezTo>
                  <a:lnTo>
                    <a:pt x="727" y="787"/>
                  </a:lnTo>
                  <a:cubicBezTo>
                    <a:pt x="762" y="811"/>
                    <a:pt x="786" y="835"/>
                    <a:pt x="822" y="858"/>
                  </a:cubicBezTo>
                  <a:cubicBezTo>
                    <a:pt x="859" y="890"/>
                    <a:pt x="909" y="908"/>
                    <a:pt x="959" y="908"/>
                  </a:cubicBezTo>
                  <a:cubicBezTo>
                    <a:pt x="1005" y="908"/>
                    <a:pt x="1050" y="893"/>
                    <a:pt x="1084" y="858"/>
                  </a:cubicBezTo>
                  <a:cubicBezTo>
                    <a:pt x="1143" y="787"/>
                    <a:pt x="1155" y="668"/>
                    <a:pt x="1084" y="596"/>
                  </a:cubicBezTo>
                  <a:cubicBezTo>
                    <a:pt x="834" y="382"/>
                    <a:pt x="560" y="192"/>
                    <a:pt x="286" y="25"/>
                  </a:cubicBezTo>
                  <a:cubicBezTo>
                    <a:pt x="253" y="9"/>
                    <a:pt x="218" y="1"/>
                    <a:pt x="18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5"/>
            <p:cNvSpPr/>
            <p:nvPr/>
          </p:nvSpPr>
          <p:spPr>
            <a:xfrm>
              <a:off x="3812975" y="2972100"/>
              <a:ext cx="27700" cy="15075"/>
            </a:xfrm>
            <a:custGeom>
              <a:avLst/>
              <a:gdLst/>
              <a:ahLst/>
              <a:cxnLst/>
              <a:rect l="l" t="t" r="r" b="b"/>
              <a:pathLst>
                <a:path w="1108" h="603" extrusionOk="0">
                  <a:moveTo>
                    <a:pt x="156" y="0"/>
                  </a:moveTo>
                  <a:cubicBezTo>
                    <a:pt x="141" y="0"/>
                    <a:pt x="125" y="2"/>
                    <a:pt x="107" y="5"/>
                  </a:cubicBezTo>
                  <a:cubicBezTo>
                    <a:pt x="60" y="17"/>
                    <a:pt x="12" y="53"/>
                    <a:pt x="0" y="101"/>
                  </a:cubicBezTo>
                  <a:cubicBezTo>
                    <a:pt x="0" y="172"/>
                    <a:pt x="12" y="303"/>
                    <a:pt x="107" y="351"/>
                  </a:cubicBezTo>
                  <a:cubicBezTo>
                    <a:pt x="357" y="458"/>
                    <a:pt x="607" y="541"/>
                    <a:pt x="869" y="601"/>
                  </a:cubicBezTo>
                  <a:cubicBezTo>
                    <a:pt x="879" y="602"/>
                    <a:pt x="890" y="603"/>
                    <a:pt x="901" y="603"/>
                  </a:cubicBezTo>
                  <a:cubicBezTo>
                    <a:pt x="980" y="603"/>
                    <a:pt x="1073" y="564"/>
                    <a:pt x="1084" y="470"/>
                  </a:cubicBezTo>
                  <a:cubicBezTo>
                    <a:pt x="1107" y="374"/>
                    <a:pt x="1060" y="255"/>
                    <a:pt x="953" y="243"/>
                  </a:cubicBezTo>
                  <a:cubicBezTo>
                    <a:pt x="834" y="220"/>
                    <a:pt x="714" y="184"/>
                    <a:pt x="595" y="136"/>
                  </a:cubicBezTo>
                  <a:cubicBezTo>
                    <a:pt x="536" y="124"/>
                    <a:pt x="476" y="101"/>
                    <a:pt x="417" y="77"/>
                  </a:cubicBezTo>
                  <a:cubicBezTo>
                    <a:pt x="393" y="65"/>
                    <a:pt x="357" y="53"/>
                    <a:pt x="333" y="53"/>
                  </a:cubicBezTo>
                  <a:cubicBezTo>
                    <a:pt x="310" y="53"/>
                    <a:pt x="298" y="41"/>
                    <a:pt x="286" y="41"/>
                  </a:cubicBezTo>
                  <a:cubicBezTo>
                    <a:pt x="274" y="41"/>
                    <a:pt x="274" y="41"/>
                    <a:pt x="250" y="17"/>
                  </a:cubicBezTo>
                  <a:cubicBezTo>
                    <a:pt x="225" y="9"/>
                    <a:pt x="194" y="0"/>
                    <a:pt x="15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5"/>
            <p:cNvSpPr/>
            <p:nvPr/>
          </p:nvSpPr>
          <p:spPr>
            <a:xfrm>
              <a:off x="3542675" y="2986325"/>
              <a:ext cx="68675" cy="103650"/>
            </a:xfrm>
            <a:custGeom>
              <a:avLst/>
              <a:gdLst/>
              <a:ahLst/>
              <a:cxnLst/>
              <a:rect l="l" t="t" r="r" b="b"/>
              <a:pathLst>
                <a:path w="2747" h="4146" extrusionOk="0">
                  <a:moveTo>
                    <a:pt x="230" y="1"/>
                  </a:moveTo>
                  <a:cubicBezTo>
                    <a:pt x="119" y="1"/>
                    <a:pt x="1" y="92"/>
                    <a:pt x="37" y="222"/>
                  </a:cubicBezTo>
                  <a:cubicBezTo>
                    <a:pt x="335" y="1377"/>
                    <a:pt x="906" y="2449"/>
                    <a:pt x="1656" y="3365"/>
                  </a:cubicBezTo>
                  <a:cubicBezTo>
                    <a:pt x="1870" y="3615"/>
                    <a:pt x="2109" y="3877"/>
                    <a:pt x="2347" y="4092"/>
                  </a:cubicBezTo>
                  <a:cubicBezTo>
                    <a:pt x="2387" y="4129"/>
                    <a:pt x="2432" y="4145"/>
                    <a:pt x="2474" y="4145"/>
                  </a:cubicBezTo>
                  <a:cubicBezTo>
                    <a:pt x="2621" y="4145"/>
                    <a:pt x="2747" y="3959"/>
                    <a:pt x="2609" y="3830"/>
                  </a:cubicBezTo>
                  <a:cubicBezTo>
                    <a:pt x="1775" y="3056"/>
                    <a:pt x="1120" y="2103"/>
                    <a:pt x="692" y="1044"/>
                  </a:cubicBezTo>
                  <a:cubicBezTo>
                    <a:pt x="573" y="746"/>
                    <a:pt x="466" y="436"/>
                    <a:pt x="394" y="127"/>
                  </a:cubicBezTo>
                  <a:cubicBezTo>
                    <a:pt x="371" y="38"/>
                    <a:pt x="302" y="1"/>
                    <a:pt x="23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5"/>
            <p:cNvSpPr/>
            <p:nvPr/>
          </p:nvSpPr>
          <p:spPr>
            <a:xfrm>
              <a:off x="3617700" y="3094325"/>
              <a:ext cx="9250" cy="10375"/>
            </a:xfrm>
            <a:custGeom>
              <a:avLst/>
              <a:gdLst/>
              <a:ahLst/>
              <a:cxnLst/>
              <a:rect l="l" t="t" r="r" b="b"/>
              <a:pathLst>
                <a:path w="370" h="415" extrusionOk="0">
                  <a:moveTo>
                    <a:pt x="336" y="111"/>
                  </a:moveTo>
                  <a:cubicBezTo>
                    <a:pt x="350" y="117"/>
                    <a:pt x="358" y="119"/>
                    <a:pt x="358" y="129"/>
                  </a:cubicBezTo>
                  <a:cubicBezTo>
                    <a:pt x="358" y="129"/>
                    <a:pt x="357" y="129"/>
                    <a:pt x="355" y="128"/>
                  </a:cubicBezTo>
                  <a:lnTo>
                    <a:pt x="355" y="128"/>
                  </a:lnTo>
                  <a:cubicBezTo>
                    <a:pt x="354" y="127"/>
                    <a:pt x="353" y="126"/>
                    <a:pt x="352" y="125"/>
                  </a:cubicBezTo>
                  <a:lnTo>
                    <a:pt x="352" y="125"/>
                  </a:lnTo>
                  <a:cubicBezTo>
                    <a:pt x="353" y="126"/>
                    <a:pt x="354" y="127"/>
                    <a:pt x="354" y="128"/>
                  </a:cubicBezTo>
                  <a:lnTo>
                    <a:pt x="354" y="128"/>
                  </a:lnTo>
                  <a:cubicBezTo>
                    <a:pt x="351" y="127"/>
                    <a:pt x="347" y="125"/>
                    <a:pt x="346" y="119"/>
                  </a:cubicBezTo>
                  <a:lnTo>
                    <a:pt x="346" y="119"/>
                  </a:lnTo>
                  <a:cubicBezTo>
                    <a:pt x="348" y="121"/>
                    <a:pt x="350" y="123"/>
                    <a:pt x="352" y="125"/>
                  </a:cubicBezTo>
                  <a:lnTo>
                    <a:pt x="352" y="125"/>
                  </a:lnTo>
                  <a:cubicBezTo>
                    <a:pt x="350" y="122"/>
                    <a:pt x="348" y="119"/>
                    <a:pt x="346" y="117"/>
                  </a:cubicBezTo>
                  <a:lnTo>
                    <a:pt x="346" y="117"/>
                  </a:lnTo>
                  <a:cubicBezTo>
                    <a:pt x="346" y="117"/>
                    <a:pt x="346" y="118"/>
                    <a:pt x="346" y="119"/>
                  </a:cubicBezTo>
                  <a:lnTo>
                    <a:pt x="346" y="119"/>
                  </a:lnTo>
                  <a:cubicBezTo>
                    <a:pt x="343" y="116"/>
                    <a:pt x="340" y="114"/>
                    <a:pt x="336" y="111"/>
                  </a:cubicBezTo>
                  <a:close/>
                  <a:moveTo>
                    <a:pt x="370" y="200"/>
                  </a:moveTo>
                  <a:cubicBezTo>
                    <a:pt x="370" y="217"/>
                    <a:pt x="370" y="230"/>
                    <a:pt x="369" y="243"/>
                  </a:cubicBezTo>
                  <a:lnTo>
                    <a:pt x="369" y="243"/>
                  </a:lnTo>
                  <a:cubicBezTo>
                    <a:pt x="369" y="241"/>
                    <a:pt x="370" y="238"/>
                    <a:pt x="370" y="236"/>
                  </a:cubicBezTo>
                  <a:lnTo>
                    <a:pt x="370" y="200"/>
                  </a:lnTo>
                  <a:close/>
                  <a:moveTo>
                    <a:pt x="190" y="1"/>
                  </a:moveTo>
                  <a:cubicBezTo>
                    <a:pt x="173" y="1"/>
                    <a:pt x="155" y="4"/>
                    <a:pt x="132" y="10"/>
                  </a:cubicBezTo>
                  <a:cubicBezTo>
                    <a:pt x="120" y="10"/>
                    <a:pt x="108" y="22"/>
                    <a:pt x="84" y="22"/>
                  </a:cubicBezTo>
                  <a:cubicBezTo>
                    <a:pt x="60" y="45"/>
                    <a:pt x="48" y="69"/>
                    <a:pt x="24" y="81"/>
                  </a:cubicBezTo>
                  <a:cubicBezTo>
                    <a:pt x="24" y="105"/>
                    <a:pt x="12" y="117"/>
                    <a:pt x="12" y="129"/>
                  </a:cubicBezTo>
                  <a:cubicBezTo>
                    <a:pt x="12" y="141"/>
                    <a:pt x="12" y="176"/>
                    <a:pt x="1" y="188"/>
                  </a:cubicBezTo>
                  <a:lnTo>
                    <a:pt x="1" y="200"/>
                  </a:lnTo>
                  <a:lnTo>
                    <a:pt x="1" y="248"/>
                  </a:lnTo>
                  <a:cubicBezTo>
                    <a:pt x="1" y="260"/>
                    <a:pt x="12" y="296"/>
                    <a:pt x="12" y="307"/>
                  </a:cubicBezTo>
                  <a:lnTo>
                    <a:pt x="12" y="319"/>
                  </a:lnTo>
                  <a:cubicBezTo>
                    <a:pt x="24" y="343"/>
                    <a:pt x="24" y="355"/>
                    <a:pt x="48" y="367"/>
                  </a:cubicBezTo>
                  <a:cubicBezTo>
                    <a:pt x="60" y="391"/>
                    <a:pt x="72" y="391"/>
                    <a:pt x="84" y="403"/>
                  </a:cubicBezTo>
                  <a:cubicBezTo>
                    <a:pt x="108" y="415"/>
                    <a:pt x="132" y="415"/>
                    <a:pt x="167" y="415"/>
                  </a:cubicBezTo>
                  <a:lnTo>
                    <a:pt x="239" y="415"/>
                  </a:lnTo>
                  <a:cubicBezTo>
                    <a:pt x="263" y="415"/>
                    <a:pt x="286" y="403"/>
                    <a:pt x="298" y="391"/>
                  </a:cubicBezTo>
                  <a:cubicBezTo>
                    <a:pt x="310" y="367"/>
                    <a:pt x="322" y="355"/>
                    <a:pt x="346" y="331"/>
                  </a:cubicBezTo>
                  <a:cubicBezTo>
                    <a:pt x="346" y="307"/>
                    <a:pt x="358" y="296"/>
                    <a:pt x="358" y="284"/>
                  </a:cubicBezTo>
                  <a:cubicBezTo>
                    <a:pt x="364" y="271"/>
                    <a:pt x="367" y="258"/>
                    <a:pt x="369" y="243"/>
                  </a:cubicBezTo>
                  <a:lnTo>
                    <a:pt x="369" y="243"/>
                  </a:lnTo>
                  <a:cubicBezTo>
                    <a:pt x="368" y="245"/>
                    <a:pt x="367" y="248"/>
                    <a:pt x="366" y="250"/>
                  </a:cubicBezTo>
                  <a:lnTo>
                    <a:pt x="366" y="250"/>
                  </a:lnTo>
                  <a:cubicBezTo>
                    <a:pt x="368" y="229"/>
                    <a:pt x="366" y="208"/>
                    <a:pt x="358" y="176"/>
                  </a:cubicBezTo>
                  <a:cubicBezTo>
                    <a:pt x="358" y="165"/>
                    <a:pt x="346" y="153"/>
                    <a:pt x="346" y="129"/>
                  </a:cubicBezTo>
                  <a:lnTo>
                    <a:pt x="346" y="129"/>
                  </a:lnTo>
                  <a:cubicBezTo>
                    <a:pt x="352" y="135"/>
                    <a:pt x="355" y="137"/>
                    <a:pt x="357" y="137"/>
                  </a:cubicBezTo>
                  <a:cubicBezTo>
                    <a:pt x="357" y="137"/>
                    <a:pt x="358" y="137"/>
                    <a:pt x="358" y="137"/>
                  </a:cubicBezTo>
                  <a:lnTo>
                    <a:pt x="358" y="137"/>
                  </a:lnTo>
                  <a:cubicBezTo>
                    <a:pt x="358" y="138"/>
                    <a:pt x="359" y="139"/>
                    <a:pt x="360" y="141"/>
                  </a:cubicBezTo>
                  <a:lnTo>
                    <a:pt x="360" y="141"/>
                  </a:lnTo>
                  <a:cubicBezTo>
                    <a:pt x="359" y="141"/>
                    <a:pt x="358" y="141"/>
                    <a:pt x="358" y="141"/>
                  </a:cubicBezTo>
                  <a:cubicBezTo>
                    <a:pt x="358" y="165"/>
                    <a:pt x="370" y="176"/>
                    <a:pt x="370" y="188"/>
                  </a:cubicBezTo>
                  <a:lnTo>
                    <a:pt x="370" y="129"/>
                  </a:lnTo>
                  <a:cubicBezTo>
                    <a:pt x="370" y="105"/>
                    <a:pt x="358" y="81"/>
                    <a:pt x="346" y="69"/>
                  </a:cubicBezTo>
                  <a:cubicBezTo>
                    <a:pt x="322" y="57"/>
                    <a:pt x="310" y="45"/>
                    <a:pt x="286" y="22"/>
                  </a:cubicBezTo>
                  <a:cubicBezTo>
                    <a:pt x="263" y="22"/>
                    <a:pt x="251" y="10"/>
                    <a:pt x="239" y="10"/>
                  </a:cubicBezTo>
                  <a:cubicBezTo>
                    <a:pt x="221" y="4"/>
                    <a:pt x="206" y="1"/>
                    <a:pt x="19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5"/>
            <p:cNvSpPr/>
            <p:nvPr/>
          </p:nvSpPr>
          <p:spPr>
            <a:xfrm>
              <a:off x="3879375" y="2777425"/>
              <a:ext cx="83325" cy="179950"/>
            </a:xfrm>
            <a:custGeom>
              <a:avLst/>
              <a:gdLst/>
              <a:ahLst/>
              <a:cxnLst/>
              <a:rect l="l" t="t" r="r" b="b"/>
              <a:pathLst>
                <a:path w="3333" h="7198" extrusionOk="0">
                  <a:moveTo>
                    <a:pt x="261" y="0"/>
                  </a:moveTo>
                  <a:cubicBezTo>
                    <a:pt x="122" y="0"/>
                    <a:pt x="1" y="189"/>
                    <a:pt x="130" y="327"/>
                  </a:cubicBezTo>
                  <a:cubicBezTo>
                    <a:pt x="1499" y="1708"/>
                    <a:pt x="2416" y="3494"/>
                    <a:pt x="2797" y="5411"/>
                  </a:cubicBezTo>
                  <a:cubicBezTo>
                    <a:pt x="2892" y="5947"/>
                    <a:pt x="2952" y="6483"/>
                    <a:pt x="2952" y="7018"/>
                  </a:cubicBezTo>
                  <a:cubicBezTo>
                    <a:pt x="2952" y="7137"/>
                    <a:pt x="3047" y="7197"/>
                    <a:pt x="3142" y="7197"/>
                  </a:cubicBezTo>
                  <a:cubicBezTo>
                    <a:pt x="3238" y="7197"/>
                    <a:pt x="3333" y="7137"/>
                    <a:pt x="3333" y="7018"/>
                  </a:cubicBezTo>
                  <a:cubicBezTo>
                    <a:pt x="3285" y="5006"/>
                    <a:pt x="2630" y="3030"/>
                    <a:pt x="1487" y="1375"/>
                  </a:cubicBezTo>
                  <a:cubicBezTo>
                    <a:pt x="1154" y="899"/>
                    <a:pt x="785" y="470"/>
                    <a:pt x="380" y="53"/>
                  </a:cubicBezTo>
                  <a:cubicBezTo>
                    <a:pt x="343" y="16"/>
                    <a:pt x="301" y="0"/>
                    <a:pt x="26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9" name="Google Shape;2309;p55"/>
          <p:cNvGrpSpPr/>
          <p:nvPr/>
        </p:nvGrpSpPr>
        <p:grpSpPr>
          <a:xfrm rot="789425">
            <a:off x="7617583" y="2222244"/>
            <a:ext cx="705475" cy="683525"/>
            <a:chOff x="3332550" y="1745600"/>
            <a:chExt cx="705475" cy="683525"/>
          </a:xfrm>
        </p:grpSpPr>
        <p:sp>
          <p:nvSpPr>
            <p:cNvPr id="2310" name="Google Shape;2310;p55"/>
            <p:cNvSpPr/>
            <p:nvPr/>
          </p:nvSpPr>
          <p:spPr>
            <a:xfrm>
              <a:off x="3332550" y="2254875"/>
              <a:ext cx="175050" cy="174250"/>
            </a:xfrm>
            <a:custGeom>
              <a:avLst/>
              <a:gdLst/>
              <a:ahLst/>
              <a:cxnLst/>
              <a:rect l="l" t="t" r="r" b="b"/>
              <a:pathLst>
                <a:path w="7002" h="6970" extrusionOk="0">
                  <a:moveTo>
                    <a:pt x="1536" y="1"/>
                  </a:moveTo>
                  <a:lnTo>
                    <a:pt x="1286" y="239"/>
                  </a:lnTo>
                  <a:cubicBezTo>
                    <a:pt x="584" y="929"/>
                    <a:pt x="179" y="1798"/>
                    <a:pt x="108" y="2715"/>
                  </a:cubicBezTo>
                  <a:cubicBezTo>
                    <a:pt x="0" y="3810"/>
                    <a:pt x="358" y="4942"/>
                    <a:pt x="1191" y="5787"/>
                  </a:cubicBezTo>
                  <a:cubicBezTo>
                    <a:pt x="1905" y="6537"/>
                    <a:pt x="2858" y="6942"/>
                    <a:pt x="3834" y="6966"/>
                  </a:cubicBezTo>
                  <a:cubicBezTo>
                    <a:pt x="3895" y="6968"/>
                    <a:pt x="3956" y="6970"/>
                    <a:pt x="4017" y="6970"/>
                  </a:cubicBezTo>
                  <a:cubicBezTo>
                    <a:pt x="4995" y="6970"/>
                    <a:pt x="5989" y="6610"/>
                    <a:pt x="6751" y="5870"/>
                  </a:cubicBezTo>
                  <a:lnTo>
                    <a:pt x="7001" y="563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5"/>
            <p:cNvSpPr/>
            <p:nvPr/>
          </p:nvSpPr>
          <p:spPr>
            <a:xfrm>
              <a:off x="3348625" y="2306975"/>
              <a:ext cx="34550" cy="72650"/>
            </a:xfrm>
            <a:custGeom>
              <a:avLst/>
              <a:gdLst/>
              <a:ahLst/>
              <a:cxnLst/>
              <a:rect l="l" t="t" r="r" b="b"/>
              <a:pathLst>
                <a:path w="1382" h="2906" fill="none" extrusionOk="0">
                  <a:moveTo>
                    <a:pt x="834" y="0"/>
                  </a:moveTo>
                  <a:cubicBezTo>
                    <a:pt x="834" y="0"/>
                    <a:pt x="0" y="1655"/>
                    <a:pt x="1381" y="290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5"/>
            <p:cNvSpPr/>
            <p:nvPr/>
          </p:nvSpPr>
          <p:spPr>
            <a:xfrm>
              <a:off x="3806725" y="1745600"/>
              <a:ext cx="231300" cy="227425"/>
            </a:xfrm>
            <a:custGeom>
              <a:avLst/>
              <a:gdLst/>
              <a:ahLst/>
              <a:cxnLst/>
              <a:rect l="l" t="t" r="r" b="b"/>
              <a:pathLst>
                <a:path w="9252" h="9097" extrusionOk="0">
                  <a:moveTo>
                    <a:pt x="9251" y="0"/>
                  </a:moveTo>
                  <a:lnTo>
                    <a:pt x="1381" y="2107"/>
                  </a:lnTo>
                  <a:lnTo>
                    <a:pt x="0" y="3465"/>
                  </a:lnTo>
                  <a:lnTo>
                    <a:pt x="5441" y="9096"/>
                  </a:lnTo>
                  <a:lnTo>
                    <a:pt x="6846" y="7739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5"/>
            <p:cNvSpPr/>
            <p:nvPr/>
          </p:nvSpPr>
          <p:spPr>
            <a:xfrm>
              <a:off x="3841250" y="1745600"/>
              <a:ext cx="196775" cy="193500"/>
            </a:xfrm>
            <a:custGeom>
              <a:avLst/>
              <a:gdLst/>
              <a:ahLst/>
              <a:cxnLst/>
              <a:rect l="l" t="t" r="r" b="b"/>
              <a:pathLst>
                <a:path w="7871" h="7740" fill="none" extrusionOk="0">
                  <a:moveTo>
                    <a:pt x="0" y="2107"/>
                  </a:moveTo>
                  <a:lnTo>
                    <a:pt x="7870" y="0"/>
                  </a:lnTo>
                  <a:lnTo>
                    <a:pt x="5465" y="7739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5"/>
            <p:cNvSpPr/>
            <p:nvPr/>
          </p:nvSpPr>
          <p:spPr>
            <a:xfrm>
              <a:off x="3964175" y="1745600"/>
              <a:ext cx="73850" cy="72950"/>
            </a:xfrm>
            <a:custGeom>
              <a:avLst/>
              <a:gdLst/>
              <a:ahLst/>
              <a:cxnLst/>
              <a:rect l="l" t="t" r="r" b="b"/>
              <a:pathLst>
                <a:path w="2954" h="2918" extrusionOk="0">
                  <a:moveTo>
                    <a:pt x="2953" y="0"/>
                  </a:moveTo>
                  <a:lnTo>
                    <a:pt x="0" y="798"/>
                  </a:lnTo>
                  <a:lnTo>
                    <a:pt x="2048" y="291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53535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5"/>
            <p:cNvSpPr/>
            <p:nvPr/>
          </p:nvSpPr>
          <p:spPr>
            <a:xfrm>
              <a:off x="3406075" y="1798275"/>
              <a:ext cx="571825" cy="563475"/>
            </a:xfrm>
            <a:custGeom>
              <a:avLst/>
              <a:gdLst/>
              <a:ahLst/>
              <a:cxnLst/>
              <a:rect l="l" t="t" r="r" b="b"/>
              <a:pathLst>
                <a:path w="22873" h="22539" extrusionOk="0">
                  <a:moveTo>
                    <a:pt x="17407" y="0"/>
                  </a:moveTo>
                  <a:lnTo>
                    <a:pt x="0" y="16907"/>
                  </a:lnTo>
                  <a:lnTo>
                    <a:pt x="5453" y="22539"/>
                  </a:lnTo>
                  <a:lnTo>
                    <a:pt x="22872" y="5632"/>
                  </a:lnTo>
                  <a:lnTo>
                    <a:pt x="22872" y="5632"/>
                  </a:lnTo>
                  <a:cubicBezTo>
                    <a:pt x="22872" y="5632"/>
                    <a:pt x="22580" y="5853"/>
                    <a:pt x="22214" y="5853"/>
                  </a:cubicBezTo>
                  <a:cubicBezTo>
                    <a:pt x="22003" y="5853"/>
                    <a:pt x="21768" y="5779"/>
                    <a:pt x="21551" y="5549"/>
                  </a:cubicBezTo>
                  <a:cubicBezTo>
                    <a:pt x="20991" y="4989"/>
                    <a:pt x="21491" y="4204"/>
                    <a:pt x="21491" y="4203"/>
                  </a:cubicBezTo>
                  <a:lnTo>
                    <a:pt x="21491" y="4203"/>
                  </a:lnTo>
                  <a:cubicBezTo>
                    <a:pt x="21491" y="4203"/>
                    <a:pt x="21200" y="4444"/>
                    <a:pt x="20831" y="4444"/>
                  </a:cubicBezTo>
                  <a:cubicBezTo>
                    <a:pt x="20630" y="4444"/>
                    <a:pt x="20407" y="4373"/>
                    <a:pt x="20193" y="4156"/>
                  </a:cubicBezTo>
                  <a:cubicBezTo>
                    <a:pt x="19586" y="3525"/>
                    <a:pt x="20193" y="2858"/>
                    <a:pt x="20193" y="2858"/>
                  </a:cubicBezTo>
                  <a:lnTo>
                    <a:pt x="20193" y="2858"/>
                  </a:lnTo>
                  <a:cubicBezTo>
                    <a:pt x="20193" y="2858"/>
                    <a:pt x="19905" y="3041"/>
                    <a:pt x="19549" y="3041"/>
                  </a:cubicBezTo>
                  <a:cubicBezTo>
                    <a:pt x="19332" y="3041"/>
                    <a:pt x="19089" y="2972"/>
                    <a:pt x="18872" y="2751"/>
                  </a:cubicBezTo>
                  <a:cubicBezTo>
                    <a:pt x="18288" y="2179"/>
                    <a:pt x="18788" y="1429"/>
                    <a:pt x="18788" y="1429"/>
                  </a:cubicBezTo>
                  <a:lnTo>
                    <a:pt x="18788" y="1429"/>
                  </a:lnTo>
                  <a:cubicBezTo>
                    <a:pt x="18788" y="1429"/>
                    <a:pt x="18496" y="1613"/>
                    <a:pt x="18146" y="1613"/>
                  </a:cubicBezTo>
                  <a:cubicBezTo>
                    <a:pt x="17940" y="1613"/>
                    <a:pt x="17713" y="1549"/>
                    <a:pt x="17514" y="1346"/>
                  </a:cubicBezTo>
                  <a:cubicBezTo>
                    <a:pt x="16979" y="786"/>
                    <a:pt x="17407" y="1"/>
                    <a:pt x="17407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5"/>
            <p:cNvSpPr/>
            <p:nvPr/>
          </p:nvSpPr>
          <p:spPr>
            <a:xfrm>
              <a:off x="3440600" y="1836675"/>
              <a:ext cx="431925" cy="419725"/>
            </a:xfrm>
            <a:custGeom>
              <a:avLst/>
              <a:gdLst/>
              <a:ahLst/>
              <a:cxnLst/>
              <a:rect l="l" t="t" r="r" b="b"/>
              <a:pathLst>
                <a:path w="17277" h="16789" fill="none" extrusionOk="0">
                  <a:moveTo>
                    <a:pt x="17276" y="0"/>
                  </a:moveTo>
                  <a:lnTo>
                    <a:pt x="0" y="16788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5"/>
            <p:cNvSpPr/>
            <p:nvPr/>
          </p:nvSpPr>
          <p:spPr>
            <a:xfrm>
              <a:off x="3475125" y="1872700"/>
              <a:ext cx="432525" cy="419400"/>
            </a:xfrm>
            <a:custGeom>
              <a:avLst/>
              <a:gdLst/>
              <a:ahLst/>
              <a:cxnLst/>
              <a:rect l="l" t="t" r="r" b="b"/>
              <a:pathLst>
                <a:path w="17301" h="16776" fill="none" extrusionOk="0">
                  <a:moveTo>
                    <a:pt x="17300" y="0"/>
                  </a:moveTo>
                  <a:lnTo>
                    <a:pt x="0" y="16776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5"/>
            <p:cNvSpPr/>
            <p:nvPr/>
          </p:nvSpPr>
          <p:spPr>
            <a:xfrm>
              <a:off x="3507575" y="1905725"/>
              <a:ext cx="432225" cy="420025"/>
            </a:xfrm>
            <a:custGeom>
              <a:avLst/>
              <a:gdLst/>
              <a:ahLst/>
              <a:cxnLst/>
              <a:rect l="l" t="t" r="r" b="b"/>
              <a:pathLst>
                <a:path w="17289" h="16801" fill="none" extrusionOk="0">
                  <a:moveTo>
                    <a:pt x="17288" y="1"/>
                  </a:moveTo>
                  <a:lnTo>
                    <a:pt x="0" y="16800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5"/>
            <p:cNvSpPr/>
            <p:nvPr/>
          </p:nvSpPr>
          <p:spPr>
            <a:xfrm>
              <a:off x="3370650" y="2220650"/>
              <a:ext cx="172075" cy="175050"/>
            </a:xfrm>
            <a:custGeom>
              <a:avLst/>
              <a:gdLst/>
              <a:ahLst/>
              <a:cxnLst/>
              <a:rect l="l" t="t" r="r" b="b"/>
              <a:pathLst>
                <a:path w="6883" h="7002" extrusionOk="0">
                  <a:moveTo>
                    <a:pt x="1417" y="0"/>
                  </a:moveTo>
                  <a:lnTo>
                    <a:pt x="0" y="1370"/>
                  </a:lnTo>
                  <a:lnTo>
                    <a:pt x="5465" y="7001"/>
                  </a:lnTo>
                  <a:lnTo>
                    <a:pt x="6882" y="563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55"/>
          <p:cNvSpPr/>
          <p:nvPr/>
        </p:nvSpPr>
        <p:spPr>
          <a:xfrm>
            <a:off x="1565650" y="1782488"/>
            <a:ext cx="134850" cy="118450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2" name="Google Shape;2322;p55"/>
          <p:cNvGrpSpPr/>
          <p:nvPr/>
        </p:nvGrpSpPr>
        <p:grpSpPr>
          <a:xfrm>
            <a:off x="6854625" y="1219875"/>
            <a:ext cx="1006100" cy="916800"/>
            <a:chOff x="-2830425" y="1213525"/>
            <a:chExt cx="1006100" cy="916800"/>
          </a:xfrm>
        </p:grpSpPr>
        <p:sp>
          <p:nvSpPr>
            <p:cNvPr id="2323" name="Google Shape;2323;p55"/>
            <p:cNvSpPr/>
            <p:nvPr/>
          </p:nvSpPr>
          <p:spPr>
            <a:xfrm>
              <a:off x="-2830425" y="1213525"/>
              <a:ext cx="1006100" cy="916800"/>
            </a:xfrm>
            <a:custGeom>
              <a:avLst/>
              <a:gdLst/>
              <a:ahLst/>
              <a:cxnLst/>
              <a:rect l="l" t="t" r="r" b="b"/>
              <a:pathLst>
                <a:path w="40244" h="36672" extrusionOk="0">
                  <a:moveTo>
                    <a:pt x="20118" y="0"/>
                  </a:moveTo>
                  <a:cubicBezTo>
                    <a:pt x="15425" y="0"/>
                    <a:pt x="10734" y="1792"/>
                    <a:pt x="7156" y="5376"/>
                  </a:cubicBezTo>
                  <a:cubicBezTo>
                    <a:pt x="0" y="12532"/>
                    <a:pt x="0" y="24140"/>
                    <a:pt x="7156" y="31296"/>
                  </a:cubicBezTo>
                  <a:cubicBezTo>
                    <a:pt x="10734" y="34880"/>
                    <a:pt x="15425" y="36672"/>
                    <a:pt x="20118" y="36672"/>
                  </a:cubicBezTo>
                  <a:cubicBezTo>
                    <a:pt x="24810" y="36672"/>
                    <a:pt x="29504" y="34880"/>
                    <a:pt x="33088" y="31296"/>
                  </a:cubicBezTo>
                  <a:cubicBezTo>
                    <a:pt x="40244" y="24140"/>
                    <a:pt x="40244" y="12532"/>
                    <a:pt x="33088" y="5376"/>
                  </a:cubicBezTo>
                  <a:cubicBezTo>
                    <a:pt x="29504" y="1792"/>
                    <a:pt x="24810" y="0"/>
                    <a:pt x="20118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5"/>
            <p:cNvSpPr/>
            <p:nvPr/>
          </p:nvSpPr>
          <p:spPr>
            <a:xfrm>
              <a:off x="-2626050" y="1241575"/>
              <a:ext cx="556450" cy="104225"/>
            </a:xfrm>
            <a:custGeom>
              <a:avLst/>
              <a:gdLst/>
              <a:ahLst/>
              <a:cxnLst/>
              <a:rect l="l" t="t" r="r" b="b"/>
              <a:pathLst>
                <a:path w="22258" h="4169" extrusionOk="0">
                  <a:moveTo>
                    <a:pt x="19573" y="844"/>
                  </a:moveTo>
                  <a:cubicBezTo>
                    <a:pt x="19686" y="844"/>
                    <a:pt x="19790" y="929"/>
                    <a:pt x="19853" y="1075"/>
                  </a:cubicBezTo>
                  <a:cubicBezTo>
                    <a:pt x="19972" y="1337"/>
                    <a:pt x="19924" y="1611"/>
                    <a:pt x="19793" y="1873"/>
                  </a:cubicBezTo>
                  <a:cubicBezTo>
                    <a:pt x="19700" y="2040"/>
                    <a:pt x="19578" y="2180"/>
                    <a:pt x="19437" y="2298"/>
                  </a:cubicBezTo>
                  <a:lnTo>
                    <a:pt x="19437" y="2298"/>
                  </a:lnTo>
                  <a:cubicBezTo>
                    <a:pt x="19327" y="2158"/>
                    <a:pt x="19244" y="1997"/>
                    <a:pt x="19198" y="1825"/>
                  </a:cubicBezTo>
                  <a:cubicBezTo>
                    <a:pt x="19127" y="1539"/>
                    <a:pt x="19138" y="1194"/>
                    <a:pt x="19329" y="980"/>
                  </a:cubicBezTo>
                  <a:cubicBezTo>
                    <a:pt x="19408" y="886"/>
                    <a:pt x="19493" y="844"/>
                    <a:pt x="19573" y="844"/>
                  </a:cubicBezTo>
                  <a:close/>
                  <a:moveTo>
                    <a:pt x="14898" y="498"/>
                  </a:moveTo>
                  <a:cubicBezTo>
                    <a:pt x="14951" y="498"/>
                    <a:pt x="15004" y="504"/>
                    <a:pt x="15055" y="516"/>
                  </a:cubicBezTo>
                  <a:cubicBezTo>
                    <a:pt x="15281" y="575"/>
                    <a:pt x="15447" y="718"/>
                    <a:pt x="15471" y="956"/>
                  </a:cubicBezTo>
                  <a:cubicBezTo>
                    <a:pt x="15519" y="1337"/>
                    <a:pt x="15281" y="1706"/>
                    <a:pt x="15055" y="1968"/>
                  </a:cubicBezTo>
                  <a:cubicBezTo>
                    <a:pt x="14940" y="2103"/>
                    <a:pt x="14813" y="2222"/>
                    <a:pt x="14676" y="2328"/>
                  </a:cubicBezTo>
                  <a:lnTo>
                    <a:pt x="14676" y="2328"/>
                  </a:lnTo>
                  <a:cubicBezTo>
                    <a:pt x="14437" y="2111"/>
                    <a:pt x="14268" y="1830"/>
                    <a:pt x="14221" y="1480"/>
                  </a:cubicBezTo>
                  <a:cubicBezTo>
                    <a:pt x="14185" y="1194"/>
                    <a:pt x="14245" y="873"/>
                    <a:pt x="14447" y="658"/>
                  </a:cubicBezTo>
                  <a:cubicBezTo>
                    <a:pt x="14572" y="551"/>
                    <a:pt x="14738" y="498"/>
                    <a:pt x="14898" y="498"/>
                  </a:cubicBezTo>
                  <a:close/>
                  <a:moveTo>
                    <a:pt x="9680" y="359"/>
                  </a:moveTo>
                  <a:cubicBezTo>
                    <a:pt x="10114" y="359"/>
                    <a:pt x="10352" y="943"/>
                    <a:pt x="10352" y="1337"/>
                  </a:cubicBezTo>
                  <a:cubicBezTo>
                    <a:pt x="10352" y="1801"/>
                    <a:pt x="10074" y="2176"/>
                    <a:pt x="9723" y="2469"/>
                  </a:cubicBezTo>
                  <a:lnTo>
                    <a:pt x="9723" y="2469"/>
                  </a:lnTo>
                  <a:cubicBezTo>
                    <a:pt x="9438" y="2281"/>
                    <a:pt x="9201" y="2036"/>
                    <a:pt x="9078" y="1718"/>
                  </a:cubicBezTo>
                  <a:cubicBezTo>
                    <a:pt x="8970" y="1456"/>
                    <a:pt x="8982" y="1170"/>
                    <a:pt x="9078" y="897"/>
                  </a:cubicBezTo>
                  <a:cubicBezTo>
                    <a:pt x="9149" y="694"/>
                    <a:pt x="9304" y="456"/>
                    <a:pt x="9518" y="385"/>
                  </a:cubicBezTo>
                  <a:cubicBezTo>
                    <a:pt x="9575" y="367"/>
                    <a:pt x="9629" y="359"/>
                    <a:pt x="9680" y="359"/>
                  </a:cubicBezTo>
                  <a:close/>
                  <a:moveTo>
                    <a:pt x="4663" y="1112"/>
                  </a:moveTo>
                  <a:cubicBezTo>
                    <a:pt x="4721" y="1112"/>
                    <a:pt x="4780" y="1126"/>
                    <a:pt x="4839" y="1158"/>
                  </a:cubicBezTo>
                  <a:cubicBezTo>
                    <a:pt x="5077" y="1289"/>
                    <a:pt x="5149" y="1611"/>
                    <a:pt x="5137" y="1873"/>
                  </a:cubicBezTo>
                  <a:cubicBezTo>
                    <a:pt x="5101" y="2206"/>
                    <a:pt x="4875" y="2504"/>
                    <a:pt x="4625" y="2730"/>
                  </a:cubicBezTo>
                  <a:cubicBezTo>
                    <a:pt x="4572" y="2776"/>
                    <a:pt x="4517" y="2822"/>
                    <a:pt x="4462" y="2866"/>
                  </a:cubicBezTo>
                  <a:lnTo>
                    <a:pt x="4462" y="2866"/>
                  </a:lnTo>
                  <a:cubicBezTo>
                    <a:pt x="4354" y="2738"/>
                    <a:pt x="4264" y="2598"/>
                    <a:pt x="4196" y="2444"/>
                  </a:cubicBezTo>
                  <a:cubicBezTo>
                    <a:pt x="4041" y="2147"/>
                    <a:pt x="3982" y="1754"/>
                    <a:pt x="4160" y="1456"/>
                  </a:cubicBezTo>
                  <a:cubicBezTo>
                    <a:pt x="4271" y="1281"/>
                    <a:pt x="4461" y="1112"/>
                    <a:pt x="4663" y="1112"/>
                  </a:cubicBezTo>
                  <a:close/>
                  <a:moveTo>
                    <a:pt x="9667" y="1"/>
                  </a:moveTo>
                  <a:cubicBezTo>
                    <a:pt x="9544" y="1"/>
                    <a:pt x="9421" y="29"/>
                    <a:pt x="9304" y="87"/>
                  </a:cubicBezTo>
                  <a:cubicBezTo>
                    <a:pt x="8982" y="218"/>
                    <a:pt x="8792" y="527"/>
                    <a:pt x="8685" y="837"/>
                  </a:cubicBezTo>
                  <a:cubicBezTo>
                    <a:pt x="8566" y="1182"/>
                    <a:pt x="8589" y="1575"/>
                    <a:pt x="8732" y="1897"/>
                  </a:cubicBezTo>
                  <a:cubicBezTo>
                    <a:pt x="8879" y="2222"/>
                    <a:pt x="9119" y="2492"/>
                    <a:pt x="9401" y="2706"/>
                  </a:cubicBezTo>
                  <a:lnTo>
                    <a:pt x="9401" y="2706"/>
                  </a:lnTo>
                  <a:cubicBezTo>
                    <a:pt x="9337" y="2748"/>
                    <a:pt x="9273" y="2788"/>
                    <a:pt x="9209" y="2825"/>
                  </a:cubicBezTo>
                  <a:cubicBezTo>
                    <a:pt x="8404" y="3296"/>
                    <a:pt x="7411" y="3708"/>
                    <a:pt x="6449" y="3708"/>
                  </a:cubicBezTo>
                  <a:cubicBezTo>
                    <a:pt x="5901" y="3708"/>
                    <a:pt x="5363" y="3575"/>
                    <a:pt x="4875" y="3242"/>
                  </a:cubicBezTo>
                  <a:cubicBezTo>
                    <a:pt x="4829" y="3209"/>
                    <a:pt x="4784" y="3175"/>
                    <a:pt x="4741" y="3139"/>
                  </a:cubicBezTo>
                  <a:lnTo>
                    <a:pt x="4741" y="3139"/>
                  </a:lnTo>
                  <a:cubicBezTo>
                    <a:pt x="4887" y="3022"/>
                    <a:pt x="5021" y="2894"/>
                    <a:pt x="5137" y="2754"/>
                  </a:cubicBezTo>
                  <a:cubicBezTo>
                    <a:pt x="5399" y="2421"/>
                    <a:pt x="5553" y="2016"/>
                    <a:pt x="5494" y="1587"/>
                  </a:cubicBezTo>
                  <a:cubicBezTo>
                    <a:pt x="5446" y="1230"/>
                    <a:pt x="5220" y="873"/>
                    <a:pt x="4851" y="766"/>
                  </a:cubicBezTo>
                  <a:cubicBezTo>
                    <a:pt x="4791" y="751"/>
                    <a:pt x="4732" y="744"/>
                    <a:pt x="4674" y="744"/>
                  </a:cubicBezTo>
                  <a:cubicBezTo>
                    <a:pt x="4346" y="744"/>
                    <a:pt x="4043" y="957"/>
                    <a:pt x="3851" y="1230"/>
                  </a:cubicBezTo>
                  <a:cubicBezTo>
                    <a:pt x="3613" y="1599"/>
                    <a:pt x="3625" y="2075"/>
                    <a:pt x="3791" y="2480"/>
                  </a:cubicBezTo>
                  <a:cubicBezTo>
                    <a:pt x="3878" y="2704"/>
                    <a:pt x="4002" y="2908"/>
                    <a:pt x="4153" y="3091"/>
                  </a:cubicBezTo>
                  <a:lnTo>
                    <a:pt x="4153" y="3091"/>
                  </a:lnTo>
                  <a:cubicBezTo>
                    <a:pt x="3999" y="3193"/>
                    <a:pt x="3838" y="3287"/>
                    <a:pt x="3672" y="3373"/>
                  </a:cubicBezTo>
                  <a:cubicBezTo>
                    <a:pt x="3156" y="3635"/>
                    <a:pt x="2572" y="3808"/>
                    <a:pt x="1992" y="3808"/>
                  </a:cubicBezTo>
                  <a:cubicBezTo>
                    <a:pt x="1809" y="3808"/>
                    <a:pt x="1626" y="3791"/>
                    <a:pt x="1446" y="3754"/>
                  </a:cubicBezTo>
                  <a:cubicBezTo>
                    <a:pt x="1041" y="3683"/>
                    <a:pt x="672" y="3540"/>
                    <a:pt x="327" y="3302"/>
                  </a:cubicBezTo>
                  <a:cubicBezTo>
                    <a:pt x="297" y="3280"/>
                    <a:pt x="268" y="3271"/>
                    <a:pt x="240" y="3271"/>
                  </a:cubicBezTo>
                  <a:cubicBezTo>
                    <a:pt x="99" y="3271"/>
                    <a:pt x="1" y="3514"/>
                    <a:pt x="160" y="3623"/>
                  </a:cubicBezTo>
                  <a:cubicBezTo>
                    <a:pt x="709" y="3997"/>
                    <a:pt x="1351" y="4168"/>
                    <a:pt x="2001" y="4168"/>
                  </a:cubicBezTo>
                  <a:cubicBezTo>
                    <a:pt x="2281" y="4168"/>
                    <a:pt x="2562" y="4136"/>
                    <a:pt x="2839" y="4075"/>
                  </a:cubicBezTo>
                  <a:cubicBezTo>
                    <a:pt x="3291" y="3968"/>
                    <a:pt x="3720" y="3790"/>
                    <a:pt x="4101" y="3564"/>
                  </a:cubicBezTo>
                  <a:cubicBezTo>
                    <a:pt x="4209" y="3503"/>
                    <a:pt x="4317" y="3438"/>
                    <a:pt x="4423" y="3369"/>
                  </a:cubicBezTo>
                  <a:lnTo>
                    <a:pt x="4423" y="3369"/>
                  </a:lnTo>
                  <a:cubicBezTo>
                    <a:pt x="4782" y="3686"/>
                    <a:pt x="5231" y="3908"/>
                    <a:pt x="5696" y="4016"/>
                  </a:cubicBezTo>
                  <a:cubicBezTo>
                    <a:pt x="5943" y="4071"/>
                    <a:pt x="6193" y="4096"/>
                    <a:pt x="6443" y="4096"/>
                  </a:cubicBezTo>
                  <a:cubicBezTo>
                    <a:pt x="7108" y="4096"/>
                    <a:pt x="7773" y="3918"/>
                    <a:pt x="8387" y="3659"/>
                  </a:cubicBezTo>
                  <a:cubicBezTo>
                    <a:pt x="8838" y="3461"/>
                    <a:pt x="9331" y="3235"/>
                    <a:pt x="9750" y="2929"/>
                  </a:cubicBezTo>
                  <a:lnTo>
                    <a:pt x="9750" y="2929"/>
                  </a:lnTo>
                  <a:cubicBezTo>
                    <a:pt x="10046" y="3090"/>
                    <a:pt x="10368" y="3203"/>
                    <a:pt x="10697" y="3278"/>
                  </a:cubicBezTo>
                  <a:cubicBezTo>
                    <a:pt x="11173" y="3409"/>
                    <a:pt x="11661" y="3456"/>
                    <a:pt x="12161" y="3456"/>
                  </a:cubicBezTo>
                  <a:cubicBezTo>
                    <a:pt x="13011" y="3445"/>
                    <a:pt x="13914" y="3261"/>
                    <a:pt x="14636" y="2792"/>
                  </a:cubicBezTo>
                  <a:lnTo>
                    <a:pt x="14636" y="2792"/>
                  </a:lnTo>
                  <a:cubicBezTo>
                    <a:pt x="15244" y="3214"/>
                    <a:pt x="16040" y="3332"/>
                    <a:pt x="16771" y="3332"/>
                  </a:cubicBezTo>
                  <a:cubicBezTo>
                    <a:pt x="16871" y="3332"/>
                    <a:pt x="16970" y="3329"/>
                    <a:pt x="17067" y="3325"/>
                  </a:cubicBezTo>
                  <a:cubicBezTo>
                    <a:pt x="17579" y="3313"/>
                    <a:pt x="18079" y="3242"/>
                    <a:pt x="18567" y="3099"/>
                  </a:cubicBezTo>
                  <a:cubicBezTo>
                    <a:pt x="18844" y="3025"/>
                    <a:pt x="19135" y="2916"/>
                    <a:pt x="19390" y="2765"/>
                  </a:cubicBezTo>
                  <a:lnTo>
                    <a:pt x="19390" y="2765"/>
                  </a:lnTo>
                  <a:cubicBezTo>
                    <a:pt x="19405" y="2777"/>
                    <a:pt x="19421" y="2790"/>
                    <a:pt x="19436" y="2802"/>
                  </a:cubicBezTo>
                  <a:cubicBezTo>
                    <a:pt x="19793" y="3075"/>
                    <a:pt x="20222" y="3194"/>
                    <a:pt x="20651" y="3254"/>
                  </a:cubicBezTo>
                  <a:cubicBezTo>
                    <a:pt x="20876" y="3282"/>
                    <a:pt x="21101" y="3294"/>
                    <a:pt x="21326" y="3294"/>
                  </a:cubicBezTo>
                  <a:cubicBezTo>
                    <a:pt x="21577" y="3294"/>
                    <a:pt x="21828" y="3279"/>
                    <a:pt x="22079" y="3254"/>
                  </a:cubicBezTo>
                  <a:cubicBezTo>
                    <a:pt x="22186" y="3242"/>
                    <a:pt x="22258" y="3183"/>
                    <a:pt x="22258" y="3075"/>
                  </a:cubicBezTo>
                  <a:cubicBezTo>
                    <a:pt x="22258" y="2986"/>
                    <a:pt x="22184" y="2896"/>
                    <a:pt x="22095" y="2896"/>
                  </a:cubicBezTo>
                  <a:cubicBezTo>
                    <a:pt x="22090" y="2896"/>
                    <a:pt x="22085" y="2896"/>
                    <a:pt x="22079" y="2897"/>
                  </a:cubicBezTo>
                  <a:cubicBezTo>
                    <a:pt x="21839" y="2924"/>
                    <a:pt x="21598" y="2939"/>
                    <a:pt x="21357" y="2939"/>
                  </a:cubicBezTo>
                  <a:cubicBezTo>
                    <a:pt x="21169" y="2939"/>
                    <a:pt x="20981" y="2930"/>
                    <a:pt x="20793" y="2909"/>
                  </a:cubicBezTo>
                  <a:cubicBezTo>
                    <a:pt x="20436" y="2885"/>
                    <a:pt x="20055" y="2790"/>
                    <a:pt x="19746" y="2587"/>
                  </a:cubicBezTo>
                  <a:cubicBezTo>
                    <a:pt x="19728" y="2575"/>
                    <a:pt x="19711" y="2563"/>
                    <a:pt x="19694" y="2550"/>
                  </a:cubicBezTo>
                  <a:lnTo>
                    <a:pt x="19694" y="2550"/>
                  </a:lnTo>
                  <a:cubicBezTo>
                    <a:pt x="19963" y="2323"/>
                    <a:pt x="20184" y="2037"/>
                    <a:pt x="20270" y="1694"/>
                  </a:cubicBezTo>
                  <a:cubicBezTo>
                    <a:pt x="20353" y="1349"/>
                    <a:pt x="20281" y="944"/>
                    <a:pt x="20043" y="682"/>
                  </a:cubicBezTo>
                  <a:cubicBezTo>
                    <a:pt x="19920" y="531"/>
                    <a:pt x="19754" y="461"/>
                    <a:pt x="19587" y="461"/>
                  </a:cubicBezTo>
                  <a:cubicBezTo>
                    <a:pt x="19400" y="461"/>
                    <a:pt x="19211" y="549"/>
                    <a:pt x="19079" y="706"/>
                  </a:cubicBezTo>
                  <a:cubicBezTo>
                    <a:pt x="18805" y="1004"/>
                    <a:pt x="18746" y="1420"/>
                    <a:pt x="18829" y="1825"/>
                  </a:cubicBezTo>
                  <a:cubicBezTo>
                    <a:pt x="18875" y="2069"/>
                    <a:pt x="18983" y="2303"/>
                    <a:pt x="19137" y="2502"/>
                  </a:cubicBezTo>
                  <a:lnTo>
                    <a:pt x="19137" y="2502"/>
                  </a:lnTo>
                  <a:cubicBezTo>
                    <a:pt x="18829" y="2673"/>
                    <a:pt x="18475" y="2774"/>
                    <a:pt x="18138" y="2837"/>
                  </a:cubicBezTo>
                  <a:cubicBezTo>
                    <a:pt x="17734" y="2924"/>
                    <a:pt x="17315" y="2971"/>
                    <a:pt x="16898" y="2971"/>
                  </a:cubicBezTo>
                  <a:cubicBezTo>
                    <a:pt x="16455" y="2971"/>
                    <a:pt x="16013" y="2918"/>
                    <a:pt x="15590" y="2802"/>
                  </a:cubicBezTo>
                  <a:cubicBezTo>
                    <a:pt x="15373" y="2743"/>
                    <a:pt x="15163" y="2659"/>
                    <a:pt x="14974" y="2547"/>
                  </a:cubicBezTo>
                  <a:lnTo>
                    <a:pt x="14974" y="2547"/>
                  </a:lnTo>
                  <a:cubicBezTo>
                    <a:pt x="15226" y="2341"/>
                    <a:pt x="15449" y="2099"/>
                    <a:pt x="15614" y="1813"/>
                  </a:cubicBezTo>
                  <a:cubicBezTo>
                    <a:pt x="15817" y="1432"/>
                    <a:pt x="15948" y="944"/>
                    <a:pt x="15733" y="563"/>
                  </a:cubicBezTo>
                  <a:cubicBezTo>
                    <a:pt x="15554" y="266"/>
                    <a:pt x="15230" y="123"/>
                    <a:pt x="14903" y="123"/>
                  </a:cubicBezTo>
                  <a:cubicBezTo>
                    <a:pt x="14601" y="123"/>
                    <a:pt x="14297" y="245"/>
                    <a:pt x="14102" y="480"/>
                  </a:cubicBezTo>
                  <a:cubicBezTo>
                    <a:pt x="13621" y="1095"/>
                    <a:pt x="13834" y="2015"/>
                    <a:pt x="14345" y="2549"/>
                  </a:cubicBezTo>
                  <a:lnTo>
                    <a:pt x="14345" y="2549"/>
                  </a:lnTo>
                  <a:cubicBezTo>
                    <a:pt x="13988" y="2753"/>
                    <a:pt x="13589" y="2886"/>
                    <a:pt x="13185" y="2968"/>
                  </a:cubicBezTo>
                  <a:cubicBezTo>
                    <a:pt x="12822" y="3046"/>
                    <a:pt x="12452" y="3085"/>
                    <a:pt x="12084" y="3085"/>
                  </a:cubicBezTo>
                  <a:cubicBezTo>
                    <a:pt x="11606" y="3085"/>
                    <a:pt x="11130" y="3019"/>
                    <a:pt x="10673" y="2885"/>
                  </a:cubicBezTo>
                  <a:cubicBezTo>
                    <a:pt x="10475" y="2829"/>
                    <a:pt x="10269" y="2756"/>
                    <a:pt x="10071" y="2663"/>
                  </a:cubicBezTo>
                  <a:lnTo>
                    <a:pt x="10071" y="2663"/>
                  </a:lnTo>
                  <a:cubicBezTo>
                    <a:pt x="10226" y="2516"/>
                    <a:pt x="10362" y="2353"/>
                    <a:pt x="10471" y="2170"/>
                  </a:cubicBezTo>
                  <a:cubicBezTo>
                    <a:pt x="10673" y="1837"/>
                    <a:pt x="10745" y="1468"/>
                    <a:pt x="10685" y="1087"/>
                  </a:cubicBezTo>
                  <a:cubicBezTo>
                    <a:pt x="10637" y="766"/>
                    <a:pt x="10494" y="420"/>
                    <a:pt x="10233" y="218"/>
                  </a:cubicBezTo>
                  <a:cubicBezTo>
                    <a:pt x="10069" y="77"/>
                    <a:pt x="9869" y="1"/>
                    <a:pt x="9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5"/>
            <p:cNvSpPr/>
            <p:nvPr/>
          </p:nvSpPr>
          <p:spPr>
            <a:xfrm>
              <a:off x="-2714050" y="1349425"/>
              <a:ext cx="772450" cy="104175"/>
            </a:xfrm>
            <a:custGeom>
              <a:avLst/>
              <a:gdLst/>
              <a:ahLst/>
              <a:cxnLst/>
              <a:rect l="l" t="t" r="r" b="b"/>
              <a:pathLst>
                <a:path w="30898" h="4167" extrusionOk="0">
                  <a:moveTo>
                    <a:pt x="28364" y="672"/>
                  </a:moveTo>
                  <a:cubicBezTo>
                    <a:pt x="28632" y="672"/>
                    <a:pt x="28804" y="1044"/>
                    <a:pt x="28814" y="1309"/>
                  </a:cubicBezTo>
                  <a:cubicBezTo>
                    <a:pt x="28846" y="1739"/>
                    <a:pt x="28559" y="2052"/>
                    <a:pt x="28214" y="2266"/>
                  </a:cubicBezTo>
                  <a:lnTo>
                    <a:pt x="28214" y="2266"/>
                  </a:lnTo>
                  <a:cubicBezTo>
                    <a:pt x="28174" y="2211"/>
                    <a:pt x="28136" y="2154"/>
                    <a:pt x="28100" y="2095"/>
                  </a:cubicBezTo>
                  <a:cubicBezTo>
                    <a:pt x="27861" y="1702"/>
                    <a:pt x="27671" y="1012"/>
                    <a:pt x="28183" y="726"/>
                  </a:cubicBezTo>
                  <a:cubicBezTo>
                    <a:pt x="28247" y="689"/>
                    <a:pt x="28307" y="672"/>
                    <a:pt x="28364" y="672"/>
                  </a:cubicBezTo>
                  <a:close/>
                  <a:moveTo>
                    <a:pt x="23615" y="826"/>
                  </a:moveTo>
                  <a:cubicBezTo>
                    <a:pt x="23657" y="826"/>
                    <a:pt x="23700" y="839"/>
                    <a:pt x="23742" y="869"/>
                  </a:cubicBezTo>
                  <a:cubicBezTo>
                    <a:pt x="23873" y="976"/>
                    <a:pt x="23932" y="1166"/>
                    <a:pt x="23956" y="1333"/>
                  </a:cubicBezTo>
                  <a:cubicBezTo>
                    <a:pt x="23977" y="1703"/>
                    <a:pt x="23740" y="2046"/>
                    <a:pt x="23454" y="2286"/>
                  </a:cubicBezTo>
                  <a:lnTo>
                    <a:pt x="23454" y="2286"/>
                  </a:lnTo>
                  <a:cubicBezTo>
                    <a:pt x="23450" y="2282"/>
                    <a:pt x="23447" y="2278"/>
                    <a:pt x="23444" y="2274"/>
                  </a:cubicBezTo>
                  <a:cubicBezTo>
                    <a:pt x="23194" y="1928"/>
                    <a:pt x="23075" y="1405"/>
                    <a:pt x="23313" y="1035"/>
                  </a:cubicBezTo>
                  <a:cubicBezTo>
                    <a:pt x="23376" y="937"/>
                    <a:pt x="23491" y="826"/>
                    <a:pt x="23615" y="826"/>
                  </a:cubicBezTo>
                  <a:close/>
                  <a:moveTo>
                    <a:pt x="18914" y="491"/>
                  </a:moveTo>
                  <a:cubicBezTo>
                    <a:pt x="18950" y="491"/>
                    <a:pt x="18988" y="494"/>
                    <a:pt x="19027" y="500"/>
                  </a:cubicBezTo>
                  <a:cubicBezTo>
                    <a:pt x="19468" y="559"/>
                    <a:pt x="19575" y="988"/>
                    <a:pt x="19444" y="1369"/>
                  </a:cubicBezTo>
                  <a:cubicBezTo>
                    <a:pt x="19304" y="1767"/>
                    <a:pt x="19015" y="2090"/>
                    <a:pt x="18681" y="2332"/>
                  </a:cubicBezTo>
                  <a:lnTo>
                    <a:pt x="18681" y="2332"/>
                  </a:lnTo>
                  <a:cubicBezTo>
                    <a:pt x="18677" y="2328"/>
                    <a:pt x="18673" y="2325"/>
                    <a:pt x="18670" y="2321"/>
                  </a:cubicBezTo>
                  <a:cubicBezTo>
                    <a:pt x="18360" y="2000"/>
                    <a:pt x="18158" y="1512"/>
                    <a:pt x="18265" y="1071"/>
                  </a:cubicBezTo>
                  <a:cubicBezTo>
                    <a:pt x="18351" y="728"/>
                    <a:pt x="18582" y="491"/>
                    <a:pt x="18914" y="491"/>
                  </a:cubicBezTo>
                  <a:close/>
                  <a:moveTo>
                    <a:pt x="3647" y="686"/>
                  </a:moveTo>
                  <a:cubicBezTo>
                    <a:pt x="3662" y="686"/>
                    <a:pt x="3677" y="688"/>
                    <a:pt x="3692" y="690"/>
                  </a:cubicBezTo>
                  <a:cubicBezTo>
                    <a:pt x="3918" y="738"/>
                    <a:pt x="3978" y="1071"/>
                    <a:pt x="3978" y="1250"/>
                  </a:cubicBezTo>
                  <a:cubicBezTo>
                    <a:pt x="3988" y="1670"/>
                    <a:pt x="3830" y="2082"/>
                    <a:pt x="3566" y="2409"/>
                  </a:cubicBezTo>
                  <a:lnTo>
                    <a:pt x="3566" y="2409"/>
                  </a:lnTo>
                  <a:cubicBezTo>
                    <a:pt x="3332" y="2030"/>
                    <a:pt x="3128" y="1496"/>
                    <a:pt x="3263" y="1047"/>
                  </a:cubicBezTo>
                  <a:cubicBezTo>
                    <a:pt x="3318" y="882"/>
                    <a:pt x="3465" y="686"/>
                    <a:pt x="3647" y="686"/>
                  </a:cubicBezTo>
                  <a:close/>
                  <a:moveTo>
                    <a:pt x="13706" y="365"/>
                  </a:moveTo>
                  <a:cubicBezTo>
                    <a:pt x="13960" y="365"/>
                    <a:pt x="14173" y="580"/>
                    <a:pt x="14276" y="833"/>
                  </a:cubicBezTo>
                  <a:cubicBezTo>
                    <a:pt x="14567" y="1496"/>
                    <a:pt x="14239" y="2055"/>
                    <a:pt x="13756" y="2471"/>
                  </a:cubicBezTo>
                  <a:lnTo>
                    <a:pt x="13756" y="2471"/>
                  </a:lnTo>
                  <a:cubicBezTo>
                    <a:pt x="13747" y="2465"/>
                    <a:pt x="13738" y="2458"/>
                    <a:pt x="13729" y="2452"/>
                  </a:cubicBezTo>
                  <a:cubicBezTo>
                    <a:pt x="13372" y="2214"/>
                    <a:pt x="13038" y="1821"/>
                    <a:pt x="13026" y="1369"/>
                  </a:cubicBezTo>
                  <a:cubicBezTo>
                    <a:pt x="13014" y="1024"/>
                    <a:pt x="13145" y="571"/>
                    <a:pt x="13491" y="416"/>
                  </a:cubicBezTo>
                  <a:cubicBezTo>
                    <a:pt x="13565" y="381"/>
                    <a:pt x="13637" y="365"/>
                    <a:pt x="13706" y="365"/>
                  </a:cubicBezTo>
                  <a:close/>
                  <a:moveTo>
                    <a:pt x="8720" y="1119"/>
                  </a:moveTo>
                  <a:cubicBezTo>
                    <a:pt x="8849" y="1119"/>
                    <a:pt x="8975" y="1178"/>
                    <a:pt x="9073" y="1321"/>
                  </a:cubicBezTo>
                  <a:cubicBezTo>
                    <a:pt x="9323" y="1726"/>
                    <a:pt x="9157" y="2214"/>
                    <a:pt x="8859" y="2536"/>
                  </a:cubicBezTo>
                  <a:cubicBezTo>
                    <a:pt x="8753" y="2656"/>
                    <a:pt x="8635" y="2767"/>
                    <a:pt x="8510" y="2868"/>
                  </a:cubicBezTo>
                  <a:lnTo>
                    <a:pt x="8510" y="2868"/>
                  </a:lnTo>
                  <a:cubicBezTo>
                    <a:pt x="8214" y="2524"/>
                    <a:pt x="7986" y="2039"/>
                    <a:pt x="8145" y="1583"/>
                  </a:cubicBezTo>
                  <a:cubicBezTo>
                    <a:pt x="8223" y="1333"/>
                    <a:pt x="8475" y="1119"/>
                    <a:pt x="8720" y="1119"/>
                  </a:cubicBezTo>
                  <a:close/>
                  <a:moveTo>
                    <a:pt x="13680" y="0"/>
                  </a:moveTo>
                  <a:cubicBezTo>
                    <a:pt x="13540" y="0"/>
                    <a:pt x="13398" y="37"/>
                    <a:pt x="13264" y="119"/>
                  </a:cubicBezTo>
                  <a:cubicBezTo>
                    <a:pt x="12836" y="357"/>
                    <a:pt x="12645" y="904"/>
                    <a:pt x="12657" y="1381"/>
                  </a:cubicBezTo>
                  <a:cubicBezTo>
                    <a:pt x="12668" y="1925"/>
                    <a:pt x="13011" y="2387"/>
                    <a:pt x="13444" y="2707"/>
                  </a:cubicBezTo>
                  <a:lnTo>
                    <a:pt x="13444" y="2707"/>
                  </a:lnTo>
                  <a:cubicBezTo>
                    <a:pt x="13322" y="2789"/>
                    <a:pt x="13197" y="2863"/>
                    <a:pt x="13074" y="2929"/>
                  </a:cubicBezTo>
                  <a:cubicBezTo>
                    <a:pt x="12304" y="3352"/>
                    <a:pt x="11417" y="3721"/>
                    <a:pt x="10520" y="3721"/>
                  </a:cubicBezTo>
                  <a:cubicBezTo>
                    <a:pt x="10308" y="3721"/>
                    <a:pt x="10095" y="3700"/>
                    <a:pt x="9883" y="3655"/>
                  </a:cubicBezTo>
                  <a:cubicBezTo>
                    <a:pt x="9480" y="3564"/>
                    <a:pt x="9103" y="3397"/>
                    <a:pt x="8787" y="3139"/>
                  </a:cubicBezTo>
                  <a:lnTo>
                    <a:pt x="8787" y="3139"/>
                  </a:lnTo>
                  <a:cubicBezTo>
                    <a:pt x="8996" y="2964"/>
                    <a:pt x="9182" y="2765"/>
                    <a:pt x="9323" y="2536"/>
                  </a:cubicBezTo>
                  <a:cubicBezTo>
                    <a:pt x="9609" y="2083"/>
                    <a:pt x="9657" y="1428"/>
                    <a:pt x="9264" y="1012"/>
                  </a:cubicBezTo>
                  <a:cubicBezTo>
                    <a:pt x="9107" y="836"/>
                    <a:pt x="8913" y="761"/>
                    <a:pt x="8716" y="761"/>
                  </a:cubicBezTo>
                  <a:cubicBezTo>
                    <a:pt x="8405" y="761"/>
                    <a:pt x="8089" y="949"/>
                    <a:pt x="7907" y="1226"/>
                  </a:cubicBezTo>
                  <a:cubicBezTo>
                    <a:pt x="7537" y="1786"/>
                    <a:pt x="7764" y="2512"/>
                    <a:pt x="8133" y="3000"/>
                  </a:cubicBezTo>
                  <a:cubicBezTo>
                    <a:pt x="8156" y="3031"/>
                    <a:pt x="8180" y="3061"/>
                    <a:pt x="8204" y="3091"/>
                  </a:cubicBezTo>
                  <a:lnTo>
                    <a:pt x="8204" y="3091"/>
                  </a:lnTo>
                  <a:cubicBezTo>
                    <a:pt x="7989" y="3232"/>
                    <a:pt x="7762" y="3351"/>
                    <a:pt x="7537" y="3452"/>
                  </a:cubicBezTo>
                  <a:cubicBezTo>
                    <a:pt x="7085" y="3651"/>
                    <a:pt x="6571" y="3788"/>
                    <a:pt x="6062" y="3788"/>
                  </a:cubicBezTo>
                  <a:cubicBezTo>
                    <a:pt x="6022" y="3788"/>
                    <a:pt x="5982" y="3788"/>
                    <a:pt x="5942" y="3786"/>
                  </a:cubicBezTo>
                  <a:cubicBezTo>
                    <a:pt x="5103" y="3775"/>
                    <a:pt x="4292" y="3376"/>
                    <a:pt x="3780" y="2723"/>
                  </a:cubicBezTo>
                  <a:lnTo>
                    <a:pt x="3780" y="2723"/>
                  </a:lnTo>
                  <a:cubicBezTo>
                    <a:pt x="3803" y="2697"/>
                    <a:pt x="3825" y="2670"/>
                    <a:pt x="3847" y="2643"/>
                  </a:cubicBezTo>
                  <a:cubicBezTo>
                    <a:pt x="4216" y="2178"/>
                    <a:pt x="4442" y="1559"/>
                    <a:pt x="4311" y="964"/>
                  </a:cubicBezTo>
                  <a:cubicBezTo>
                    <a:pt x="4251" y="690"/>
                    <a:pt x="4073" y="416"/>
                    <a:pt x="3787" y="357"/>
                  </a:cubicBezTo>
                  <a:cubicBezTo>
                    <a:pt x="3743" y="346"/>
                    <a:pt x="3698" y="341"/>
                    <a:pt x="3653" y="341"/>
                  </a:cubicBezTo>
                  <a:cubicBezTo>
                    <a:pt x="3440" y="341"/>
                    <a:pt x="3222" y="450"/>
                    <a:pt x="3085" y="607"/>
                  </a:cubicBezTo>
                  <a:cubicBezTo>
                    <a:pt x="2656" y="1095"/>
                    <a:pt x="2858" y="1869"/>
                    <a:pt x="3120" y="2393"/>
                  </a:cubicBezTo>
                  <a:cubicBezTo>
                    <a:pt x="3169" y="2496"/>
                    <a:pt x="3224" y="2595"/>
                    <a:pt x="3285" y="2690"/>
                  </a:cubicBezTo>
                  <a:lnTo>
                    <a:pt x="3285" y="2690"/>
                  </a:lnTo>
                  <a:cubicBezTo>
                    <a:pt x="2932" y="2974"/>
                    <a:pt x="2483" y="3125"/>
                    <a:pt x="2025" y="3167"/>
                  </a:cubicBezTo>
                  <a:cubicBezTo>
                    <a:pt x="1934" y="3175"/>
                    <a:pt x="1843" y="3179"/>
                    <a:pt x="1751" y="3179"/>
                  </a:cubicBezTo>
                  <a:cubicBezTo>
                    <a:pt x="1286" y="3179"/>
                    <a:pt x="811" y="3078"/>
                    <a:pt x="394" y="2869"/>
                  </a:cubicBezTo>
                  <a:cubicBezTo>
                    <a:pt x="371" y="2862"/>
                    <a:pt x="348" y="2858"/>
                    <a:pt x="326" y="2858"/>
                  </a:cubicBezTo>
                  <a:cubicBezTo>
                    <a:pt x="133" y="2858"/>
                    <a:pt x="0" y="3118"/>
                    <a:pt x="203" y="3214"/>
                  </a:cubicBezTo>
                  <a:cubicBezTo>
                    <a:pt x="666" y="3439"/>
                    <a:pt x="1208" y="3563"/>
                    <a:pt x="1745" y="3563"/>
                  </a:cubicBezTo>
                  <a:cubicBezTo>
                    <a:pt x="2384" y="3563"/>
                    <a:pt x="3016" y="3387"/>
                    <a:pt x="3503" y="2991"/>
                  </a:cubicBezTo>
                  <a:lnTo>
                    <a:pt x="3503" y="2991"/>
                  </a:lnTo>
                  <a:cubicBezTo>
                    <a:pt x="3717" y="3250"/>
                    <a:pt x="3972" y="3473"/>
                    <a:pt x="4251" y="3655"/>
                  </a:cubicBezTo>
                  <a:cubicBezTo>
                    <a:pt x="4798" y="4009"/>
                    <a:pt x="5409" y="4167"/>
                    <a:pt x="6025" y="4167"/>
                  </a:cubicBezTo>
                  <a:cubicBezTo>
                    <a:pt x="6630" y="4167"/>
                    <a:pt x="7239" y="4015"/>
                    <a:pt x="7799" y="3750"/>
                  </a:cubicBezTo>
                  <a:cubicBezTo>
                    <a:pt x="8024" y="3642"/>
                    <a:pt x="8255" y="3518"/>
                    <a:pt x="8473" y="3373"/>
                  </a:cubicBezTo>
                  <a:lnTo>
                    <a:pt x="8473" y="3373"/>
                  </a:lnTo>
                  <a:cubicBezTo>
                    <a:pt x="9028" y="3874"/>
                    <a:pt x="9760" y="4097"/>
                    <a:pt x="10506" y="4097"/>
                  </a:cubicBezTo>
                  <a:cubicBezTo>
                    <a:pt x="10844" y="4097"/>
                    <a:pt x="11185" y="4051"/>
                    <a:pt x="11514" y="3964"/>
                  </a:cubicBezTo>
                  <a:cubicBezTo>
                    <a:pt x="12181" y="3810"/>
                    <a:pt x="12824" y="3512"/>
                    <a:pt x="13419" y="3167"/>
                  </a:cubicBezTo>
                  <a:cubicBezTo>
                    <a:pt x="13544" y="3094"/>
                    <a:pt x="13666" y="3016"/>
                    <a:pt x="13784" y="2930"/>
                  </a:cubicBezTo>
                  <a:lnTo>
                    <a:pt x="13784" y="2930"/>
                  </a:lnTo>
                  <a:cubicBezTo>
                    <a:pt x="14271" y="3206"/>
                    <a:pt x="14836" y="3346"/>
                    <a:pt x="15384" y="3417"/>
                  </a:cubicBezTo>
                  <a:cubicBezTo>
                    <a:pt x="15635" y="3450"/>
                    <a:pt x="15889" y="3468"/>
                    <a:pt x="16141" y="3468"/>
                  </a:cubicBezTo>
                  <a:cubicBezTo>
                    <a:pt x="16604" y="3468"/>
                    <a:pt x="17063" y="3409"/>
                    <a:pt x="17503" y="3286"/>
                  </a:cubicBezTo>
                  <a:cubicBezTo>
                    <a:pt x="17903" y="3180"/>
                    <a:pt x="18303" y="3023"/>
                    <a:pt x="18657" y="2805"/>
                  </a:cubicBezTo>
                  <a:lnTo>
                    <a:pt x="18657" y="2805"/>
                  </a:lnTo>
                  <a:cubicBezTo>
                    <a:pt x="19143" y="3134"/>
                    <a:pt x="19732" y="3256"/>
                    <a:pt x="20301" y="3310"/>
                  </a:cubicBezTo>
                  <a:cubicBezTo>
                    <a:pt x="20520" y="3334"/>
                    <a:pt x="20740" y="3346"/>
                    <a:pt x="20959" y="3346"/>
                  </a:cubicBezTo>
                  <a:cubicBezTo>
                    <a:pt x="21492" y="3346"/>
                    <a:pt x="22021" y="3274"/>
                    <a:pt x="22527" y="3131"/>
                  </a:cubicBezTo>
                  <a:cubicBezTo>
                    <a:pt x="22836" y="3056"/>
                    <a:pt x="23144" y="2941"/>
                    <a:pt x="23418" y="2776"/>
                  </a:cubicBezTo>
                  <a:lnTo>
                    <a:pt x="23418" y="2776"/>
                  </a:lnTo>
                  <a:cubicBezTo>
                    <a:pt x="23779" y="3069"/>
                    <a:pt x="24250" y="3210"/>
                    <a:pt x="24706" y="3274"/>
                  </a:cubicBezTo>
                  <a:cubicBezTo>
                    <a:pt x="24929" y="3300"/>
                    <a:pt x="25154" y="3312"/>
                    <a:pt x="25380" y="3312"/>
                  </a:cubicBezTo>
                  <a:cubicBezTo>
                    <a:pt x="25877" y="3312"/>
                    <a:pt x="26374" y="3253"/>
                    <a:pt x="26849" y="3155"/>
                  </a:cubicBezTo>
                  <a:cubicBezTo>
                    <a:pt x="27275" y="3058"/>
                    <a:pt x="27716" y="2940"/>
                    <a:pt x="28116" y="2746"/>
                  </a:cubicBezTo>
                  <a:lnTo>
                    <a:pt x="28116" y="2746"/>
                  </a:lnTo>
                  <a:cubicBezTo>
                    <a:pt x="28351" y="2992"/>
                    <a:pt x="28633" y="3195"/>
                    <a:pt x="28933" y="3345"/>
                  </a:cubicBezTo>
                  <a:cubicBezTo>
                    <a:pt x="29354" y="3551"/>
                    <a:pt x="29812" y="3654"/>
                    <a:pt x="30277" y="3654"/>
                  </a:cubicBezTo>
                  <a:cubicBezTo>
                    <a:pt x="30404" y="3654"/>
                    <a:pt x="30532" y="3646"/>
                    <a:pt x="30659" y="3631"/>
                  </a:cubicBezTo>
                  <a:cubicBezTo>
                    <a:pt x="30890" y="3596"/>
                    <a:pt x="30897" y="3249"/>
                    <a:pt x="30681" y="3249"/>
                  </a:cubicBezTo>
                  <a:cubicBezTo>
                    <a:pt x="30674" y="3249"/>
                    <a:pt x="30667" y="3249"/>
                    <a:pt x="30659" y="3250"/>
                  </a:cubicBezTo>
                  <a:cubicBezTo>
                    <a:pt x="30544" y="3264"/>
                    <a:pt x="30428" y="3271"/>
                    <a:pt x="30313" y="3271"/>
                  </a:cubicBezTo>
                  <a:cubicBezTo>
                    <a:pt x="29628" y="3271"/>
                    <a:pt x="28950" y="3028"/>
                    <a:pt x="28461" y="2550"/>
                  </a:cubicBezTo>
                  <a:lnTo>
                    <a:pt x="28461" y="2550"/>
                  </a:lnTo>
                  <a:cubicBezTo>
                    <a:pt x="28529" y="2505"/>
                    <a:pt x="28595" y="2457"/>
                    <a:pt x="28659" y="2405"/>
                  </a:cubicBezTo>
                  <a:cubicBezTo>
                    <a:pt x="29076" y="2047"/>
                    <a:pt x="29290" y="1512"/>
                    <a:pt x="29112" y="976"/>
                  </a:cubicBezTo>
                  <a:cubicBezTo>
                    <a:pt x="28994" y="614"/>
                    <a:pt x="28698" y="321"/>
                    <a:pt x="28348" y="321"/>
                  </a:cubicBezTo>
                  <a:cubicBezTo>
                    <a:pt x="28238" y="321"/>
                    <a:pt x="28122" y="350"/>
                    <a:pt x="28004" y="416"/>
                  </a:cubicBezTo>
                  <a:cubicBezTo>
                    <a:pt x="27385" y="738"/>
                    <a:pt x="27409" y="1524"/>
                    <a:pt x="27647" y="2059"/>
                  </a:cubicBezTo>
                  <a:cubicBezTo>
                    <a:pt x="27708" y="2196"/>
                    <a:pt x="27783" y="2326"/>
                    <a:pt x="27870" y="2448"/>
                  </a:cubicBezTo>
                  <a:lnTo>
                    <a:pt x="27870" y="2448"/>
                  </a:lnTo>
                  <a:cubicBezTo>
                    <a:pt x="27448" y="2639"/>
                    <a:pt x="26978" y="2753"/>
                    <a:pt x="26516" y="2833"/>
                  </a:cubicBezTo>
                  <a:cubicBezTo>
                    <a:pt x="26161" y="2900"/>
                    <a:pt x="25792" y="2939"/>
                    <a:pt x="25427" y="2939"/>
                  </a:cubicBezTo>
                  <a:cubicBezTo>
                    <a:pt x="25204" y="2939"/>
                    <a:pt x="24982" y="2924"/>
                    <a:pt x="24766" y="2893"/>
                  </a:cubicBezTo>
                  <a:cubicBezTo>
                    <a:pt x="24415" y="2849"/>
                    <a:pt x="24032" y="2760"/>
                    <a:pt x="23731" y="2550"/>
                  </a:cubicBezTo>
                  <a:lnTo>
                    <a:pt x="23731" y="2550"/>
                  </a:lnTo>
                  <a:cubicBezTo>
                    <a:pt x="23812" y="2480"/>
                    <a:pt x="23887" y="2404"/>
                    <a:pt x="23956" y="2321"/>
                  </a:cubicBezTo>
                  <a:cubicBezTo>
                    <a:pt x="24290" y="1905"/>
                    <a:pt x="24444" y="1333"/>
                    <a:pt x="24159" y="833"/>
                  </a:cubicBezTo>
                  <a:cubicBezTo>
                    <a:pt x="24040" y="631"/>
                    <a:pt x="23861" y="476"/>
                    <a:pt x="23623" y="452"/>
                  </a:cubicBezTo>
                  <a:cubicBezTo>
                    <a:pt x="23615" y="452"/>
                    <a:pt x="23608" y="452"/>
                    <a:pt x="23600" y="452"/>
                  </a:cubicBezTo>
                  <a:cubicBezTo>
                    <a:pt x="23313" y="452"/>
                    <a:pt x="23084" y="672"/>
                    <a:pt x="22956" y="904"/>
                  </a:cubicBezTo>
                  <a:cubicBezTo>
                    <a:pt x="22682" y="1393"/>
                    <a:pt x="22801" y="2036"/>
                    <a:pt x="23123" y="2464"/>
                  </a:cubicBezTo>
                  <a:cubicBezTo>
                    <a:pt x="23130" y="2474"/>
                    <a:pt x="23138" y="2484"/>
                    <a:pt x="23145" y="2494"/>
                  </a:cubicBezTo>
                  <a:lnTo>
                    <a:pt x="23145" y="2494"/>
                  </a:lnTo>
                  <a:cubicBezTo>
                    <a:pt x="22754" y="2708"/>
                    <a:pt x="22310" y="2808"/>
                    <a:pt x="21885" y="2881"/>
                  </a:cubicBezTo>
                  <a:cubicBezTo>
                    <a:pt x="21572" y="2936"/>
                    <a:pt x="21253" y="2963"/>
                    <a:pt x="20934" y="2963"/>
                  </a:cubicBezTo>
                  <a:cubicBezTo>
                    <a:pt x="20634" y="2963"/>
                    <a:pt x="20334" y="2939"/>
                    <a:pt x="20039" y="2893"/>
                  </a:cubicBezTo>
                  <a:cubicBezTo>
                    <a:pt x="19682" y="2841"/>
                    <a:pt x="19312" y="2750"/>
                    <a:pt x="18994" y="2565"/>
                  </a:cubicBezTo>
                  <a:lnTo>
                    <a:pt x="18994" y="2565"/>
                  </a:lnTo>
                  <a:cubicBezTo>
                    <a:pt x="19034" y="2532"/>
                    <a:pt x="19073" y="2499"/>
                    <a:pt x="19110" y="2464"/>
                  </a:cubicBezTo>
                  <a:cubicBezTo>
                    <a:pt x="19563" y="2059"/>
                    <a:pt x="20003" y="1393"/>
                    <a:pt x="19825" y="785"/>
                  </a:cubicBezTo>
                  <a:cubicBezTo>
                    <a:pt x="19716" y="371"/>
                    <a:pt x="19307" y="136"/>
                    <a:pt x="18901" y="136"/>
                  </a:cubicBezTo>
                  <a:cubicBezTo>
                    <a:pt x="18863" y="136"/>
                    <a:pt x="18826" y="138"/>
                    <a:pt x="18789" y="142"/>
                  </a:cubicBezTo>
                  <a:cubicBezTo>
                    <a:pt x="18253" y="214"/>
                    <a:pt x="17920" y="654"/>
                    <a:pt x="17860" y="1155"/>
                  </a:cubicBezTo>
                  <a:cubicBezTo>
                    <a:pt x="17808" y="1655"/>
                    <a:pt x="18002" y="2173"/>
                    <a:pt x="18346" y="2542"/>
                  </a:cubicBezTo>
                  <a:lnTo>
                    <a:pt x="18346" y="2542"/>
                  </a:lnTo>
                  <a:cubicBezTo>
                    <a:pt x="17681" y="2911"/>
                    <a:pt x="16893" y="3079"/>
                    <a:pt x="16120" y="3079"/>
                  </a:cubicBezTo>
                  <a:cubicBezTo>
                    <a:pt x="15810" y="3079"/>
                    <a:pt x="15502" y="3052"/>
                    <a:pt x="15205" y="3000"/>
                  </a:cubicBezTo>
                  <a:cubicBezTo>
                    <a:pt x="14832" y="2939"/>
                    <a:pt x="14453" y="2834"/>
                    <a:pt x="14104" y="2667"/>
                  </a:cubicBezTo>
                  <a:lnTo>
                    <a:pt x="14104" y="2667"/>
                  </a:lnTo>
                  <a:cubicBezTo>
                    <a:pt x="14332" y="2451"/>
                    <a:pt x="14521" y="2199"/>
                    <a:pt x="14634" y="1905"/>
                  </a:cubicBezTo>
                  <a:cubicBezTo>
                    <a:pt x="14824" y="1440"/>
                    <a:pt x="14765" y="857"/>
                    <a:pt x="14467" y="440"/>
                  </a:cubicBezTo>
                  <a:cubicBezTo>
                    <a:pt x="14287" y="178"/>
                    <a:pt x="13988" y="0"/>
                    <a:pt x="13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5"/>
            <p:cNvSpPr/>
            <p:nvPr/>
          </p:nvSpPr>
          <p:spPr>
            <a:xfrm>
              <a:off x="-2776550" y="1473250"/>
              <a:ext cx="891675" cy="103625"/>
            </a:xfrm>
            <a:custGeom>
              <a:avLst/>
              <a:gdLst/>
              <a:ahLst/>
              <a:cxnLst/>
              <a:rect l="l" t="t" r="r" b="b"/>
              <a:pathLst>
                <a:path w="35667" h="4145" extrusionOk="0">
                  <a:moveTo>
                    <a:pt x="2135" y="639"/>
                  </a:moveTo>
                  <a:cubicBezTo>
                    <a:pt x="2290" y="639"/>
                    <a:pt x="2296" y="950"/>
                    <a:pt x="2287" y="1119"/>
                  </a:cubicBezTo>
                  <a:cubicBezTo>
                    <a:pt x="2252" y="1501"/>
                    <a:pt x="2091" y="1848"/>
                    <a:pt x="1867" y="2149"/>
                  </a:cubicBezTo>
                  <a:lnTo>
                    <a:pt x="1867" y="2149"/>
                  </a:lnTo>
                  <a:cubicBezTo>
                    <a:pt x="1753" y="1943"/>
                    <a:pt x="1689" y="1704"/>
                    <a:pt x="1691" y="1428"/>
                  </a:cubicBezTo>
                  <a:cubicBezTo>
                    <a:pt x="1691" y="1178"/>
                    <a:pt x="1775" y="881"/>
                    <a:pt x="1977" y="714"/>
                  </a:cubicBezTo>
                  <a:cubicBezTo>
                    <a:pt x="2042" y="661"/>
                    <a:pt x="2094" y="639"/>
                    <a:pt x="2135" y="639"/>
                  </a:cubicBezTo>
                  <a:close/>
                  <a:moveTo>
                    <a:pt x="31709" y="707"/>
                  </a:moveTo>
                  <a:cubicBezTo>
                    <a:pt x="31747" y="707"/>
                    <a:pt x="31786" y="713"/>
                    <a:pt x="31826" y="726"/>
                  </a:cubicBezTo>
                  <a:cubicBezTo>
                    <a:pt x="32016" y="809"/>
                    <a:pt x="32124" y="1000"/>
                    <a:pt x="32171" y="1178"/>
                  </a:cubicBezTo>
                  <a:cubicBezTo>
                    <a:pt x="32294" y="1680"/>
                    <a:pt x="31947" y="2067"/>
                    <a:pt x="31550" y="2310"/>
                  </a:cubicBezTo>
                  <a:lnTo>
                    <a:pt x="31550" y="2310"/>
                  </a:lnTo>
                  <a:cubicBezTo>
                    <a:pt x="31261" y="1951"/>
                    <a:pt x="31051" y="1486"/>
                    <a:pt x="31243" y="1059"/>
                  </a:cubicBezTo>
                  <a:cubicBezTo>
                    <a:pt x="31323" y="879"/>
                    <a:pt x="31504" y="707"/>
                    <a:pt x="31709" y="707"/>
                  </a:cubicBezTo>
                  <a:close/>
                  <a:moveTo>
                    <a:pt x="26795" y="861"/>
                  </a:moveTo>
                  <a:cubicBezTo>
                    <a:pt x="26840" y="861"/>
                    <a:pt x="26887" y="874"/>
                    <a:pt x="26932" y="904"/>
                  </a:cubicBezTo>
                  <a:cubicBezTo>
                    <a:pt x="27087" y="1024"/>
                    <a:pt x="27147" y="1262"/>
                    <a:pt x="27147" y="1440"/>
                  </a:cubicBezTo>
                  <a:cubicBezTo>
                    <a:pt x="27147" y="1702"/>
                    <a:pt x="27016" y="1917"/>
                    <a:pt x="26849" y="2119"/>
                  </a:cubicBezTo>
                  <a:cubicBezTo>
                    <a:pt x="26782" y="2193"/>
                    <a:pt x="26709" y="2261"/>
                    <a:pt x="26631" y="2322"/>
                  </a:cubicBezTo>
                  <a:lnTo>
                    <a:pt x="26631" y="2322"/>
                  </a:lnTo>
                  <a:cubicBezTo>
                    <a:pt x="26529" y="2203"/>
                    <a:pt x="26449" y="2064"/>
                    <a:pt x="26397" y="1905"/>
                  </a:cubicBezTo>
                  <a:cubicBezTo>
                    <a:pt x="26313" y="1666"/>
                    <a:pt x="26301" y="1416"/>
                    <a:pt x="26409" y="1178"/>
                  </a:cubicBezTo>
                  <a:cubicBezTo>
                    <a:pt x="26474" y="1038"/>
                    <a:pt x="26628" y="861"/>
                    <a:pt x="26795" y="861"/>
                  </a:cubicBezTo>
                  <a:close/>
                  <a:moveTo>
                    <a:pt x="21950" y="515"/>
                  </a:moveTo>
                  <a:cubicBezTo>
                    <a:pt x="22070" y="515"/>
                    <a:pt x="22191" y="545"/>
                    <a:pt x="22301" y="607"/>
                  </a:cubicBezTo>
                  <a:cubicBezTo>
                    <a:pt x="22825" y="904"/>
                    <a:pt x="22420" y="1643"/>
                    <a:pt x="22134" y="1964"/>
                  </a:cubicBezTo>
                  <a:cubicBezTo>
                    <a:pt x="22002" y="2118"/>
                    <a:pt x="21852" y="2255"/>
                    <a:pt x="21689" y="2374"/>
                  </a:cubicBezTo>
                  <a:lnTo>
                    <a:pt x="21689" y="2374"/>
                  </a:lnTo>
                  <a:cubicBezTo>
                    <a:pt x="21682" y="2368"/>
                    <a:pt x="21676" y="2363"/>
                    <a:pt x="21670" y="2357"/>
                  </a:cubicBezTo>
                  <a:cubicBezTo>
                    <a:pt x="21301" y="2012"/>
                    <a:pt x="21075" y="1416"/>
                    <a:pt x="21301" y="928"/>
                  </a:cubicBezTo>
                  <a:cubicBezTo>
                    <a:pt x="21416" y="665"/>
                    <a:pt x="21680" y="515"/>
                    <a:pt x="21950" y="515"/>
                  </a:cubicBezTo>
                  <a:close/>
                  <a:moveTo>
                    <a:pt x="6075" y="714"/>
                  </a:moveTo>
                  <a:cubicBezTo>
                    <a:pt x="6223" y="714"/>
                    <a:pt x="6346" y="836"/>
                    <a:pt x="6394" y="1012"/>
                  </a:cubicBezTo>
                  <a:cubicBezTo>
                    <a:pt x="6524" y="1498"/>
                    <a:pt x="6310" y="2044"/>
                    <a:pt x="5984" y="2425"/>
                  </a:cubicBezTo>
                  <a:lnTo>
                    <a:pt x="5984" y="2425"/>
                  </a:lnTo>
                  <a:cubicBezTo>
                    <a:pt x="5832" y="2176"/>
                    <a:pt x="5719" y="1902"/>
                    <a:pt x="5656" y="1619"/>
                  </a:cubicBezTo>
                  <a:cubicBezTo>
                    <a:pt x="5608" y="1357"/>
                    <a:pt x="5608" y="1000"/>
                    <a:pt x="5846" y="809"/>
                  </a:cubicBezTo>
                  <a:cubicBezTo>
                    <a:pt x="5925" y="743"/>
                    <a:pt x="6003" y="714"/>
                    <a:pt x="6075" y="714"/>
                  </a:cubicBezTo>
                  <a:close/>
                  <a:moveTo>
                    <a:pt x="16527" y="386"/>
                  </a:moveTo>
                  <a:cubicBezTo>
                    <a:pt x="16859" y="386"/>
                    <a:pt x="17113" y="731"/>
                    <a:pt x="17193" y="1059"/>
                  </a:cubicBezTo>
                  <a:cubicBezTo>
                    <a:pt x="17346" y="1666"/>
                    <a:pt x="17039" y="2140"/>
                    <a:pt x="16585" y="2507"/>
                  </a:cubicBezTo>
                  <a:lnTo>
                    <a:pt x="16585" y="2507"/>
                  </a:lnTo>
                  <a:cubicBezTo>
                    <a:pt x="16226" y="2280"/>
                    <a:pt x="15911" y="1960"/>
                    <a:pt x="15836" y="1536"/>
                  </a:cubicBezTo>
                  <a:cubicBezTo>
                    <a:pt x="15764" y="1143"/>
                    <a:pt x="15931" y="607"/>
                    <a:pt x="16324" y="428"/>
                  </a:cubicBezTo>
                  <a:cubicBezTo>
                    <a:pt x="16394" y="399"/>
                    <a:pt x="16462" y="386"/>
                    <a:pt x="16527" y="386"/>
                  </a:cubicBezTo>
                  <a:close/>
                  <a:moveTo>
                    <a:pt x="11357" y="1128"/>
                  </a:moveTo>
                  <a:cubicBezTo>
                    <a:pt x="11479" y="1128"/>
                    <a:pt x="11601" y="1184"/>
                    <a:pt x="11704" y="1321"/>
                  </a:cubicBezTo>
                  <a:cubicBezTo>
                    <a:pt x="12050" y="1786"/>
                    <a:pt x="11740" y="2369"/>
                    <a:pt x="11359" y="2714"/>
                  </a:cubicBezTo>
                  <a:cubicBezTo>
                    <a:pt x="11290" y="2779"/>
                    <a:pt x="11219" y="2841"/>
                    <a:pt x="11144" y="2901"/>
                  </a:cubicBezTo>
                  <a:lnTo>
                    <a:pt x="11144" y="2901"/>
                  </a:lnTo>
                  <a:cubicBezTo>
                    <a:pt x="10873" y="2602"/>
                    <a:pt x="10680" y="2225"/>
                    <a:pt x="10704" y="1821"/>
                  </a:cubicBezTo>
                  <a:cubicBezTo>
                    <a:pt x="10730" y="1496"/>
                    <a:pt x="11045" y="1128"/>
                    <a:pt x="11357" y="1128"/>
                  </a:cubicBezTo>
                  <a:close/>
                  <a:moveTo>
                    <a:pt x="16529" y="1"/>
                  </a:moveTo>
                  <a:cubicBezTo>
                    <a:pt x="16451" y="1"/>
                    <a:pt x="16371" y="12"/>
                    <a:pt x="16288" y="35"/>
                  </a:cubicBezTo>
                  <a:cubicBezTo>
                    <a:pt x="15717" y="178"/>
                    <a:pt x="15419" y="821"/>
                    <a:pt x="15443" y="1369"/>
                  </a:cubicBezTo>
                  <a:cubicBezTo>
                    <a:pt x="15453" y="1936"/>
                    <a:pt x="15816" y="2408"/>
                    <a:pt x="16268" y="2734"/>
                  </a:cubicBezTo>
                  <a:lnTo>
                    <a:pt x="16268" y="2734"/>
                  </a:lnTo>
                  <a:cubicBezTo>
                    <a:pt x="15904" y="2968"/>
                    <a:pt x="15497" y="3148"/>
                    <a:pt x="15169" y="3286"/>
                  </a:cubicBezTo>
                  <a:cubicBezTo>
                    <a:pt x="14555" y="3557"/>
                    <a:pt x="13874" y="3745"/>
                    <a:pt x="13206" y="3745"/>
                  </a:cubicBezTo>
                  <a:cubicBezTo>
                    <a:pt x="12644" y="3745"/>
                    <a:pt x="12092" y="3612"/>
                    <a:pt x="11597" y="3286"/>
                  </a:cubicBezTo>
                  <a:cubicBezTo>
                    <a:pt x="11524" y="3238"/>
                    <a:pt x="11450" y="3184"/>
                    <a:pt x="11380" y="3126"/>
                  </a:cubicBezTo>
                  <a:lnTo>
                    <a:pt x="11380" y="3126"/>
                  </a:lnTo>
                  <a:cubicBezTo>
                    <a:pt x="11459" y="3062"/>
                    <a:pt x="11536" y="2996"/>
                    <a:pt x="11609" y="2929"/>
                  </a:cubicBezTo>
                  <a:cubicBezTo>
                    <a:pt x="12109" y="2488"/>
                    <a:pt x="12407" y="1774"/>
                    <a:pt x="12050" y="1166"/>
                  </a:cubicBezTo>
                  <a:cubicBezTo>
                    <a:pt x="11882" y="878"/>
                    <a:pt x="11618" y="746"/>
                    <a:pt x="11346" y="746"/>
                  </a:cubicBezTo>
                  <a:cubicBezTo>
                    <a:pt x="11056" y="746"/>
                    <a:pt x="10758" y="896"/>
                    <a:pt x="10561" y="1166"/>
                  </a:cubicBezTo>
                  <a:cubicBezTo>
                    <a:pt x="10103" y="1766"/>
                    <a:pt x="10399" y="2585"/>
                    <a:pt x="10853" y="3110"/>
                  </a:cubicBezTo>
                  <a:lnTo>
                    <a:pt x="10853" y="3110"/>
                  </a:lnTo>
                  <a:cubicBezTo>
                    <a:pt x="10501" y="3338"/>
                    <a:pt x="10109" y="3513"/>
                    <a:pt x="9716" y="3631"/>
                  </a:cubicBezTo>
                  <a:cubicBezTo>
                    <a:pt x="9339" y="3751"/>
                    <a:pt x="8948" y="3815"/>
                    <a:pt x="8563" y="3815"/>
                  </a:cubicBezTo>
                  <a:cubicBezTo>
                    <a:pt x="7803" y="3815"/>
                    <a:pt x="7062" y="3569"/>
                    <a:pt x="6478" y="3024"/>
                  </a:cubicBezTo>
                  <a:cubicBezTo>
                    <a:pt x="6374" y="2930"/>
                    <a:pt x="6278" y="2827"/>
                    <a:pt x="6190" y="2717"/>
                  </a:cubicBezTo>
                  <a:lnTo>
                    <a:pt x="6190" y="2717"/>
                  </a:lnTo>
                  <a:cubicBezTo>
                    <a:pt x="6625" y="2260"/>
                    <a:pt x="6897" y="1563"/>
                    <a:pt x="6763" y="928"/>
                  </a:cubicBezTo>
                  <a:cubicBezTo>
                    <a:pt x="6692" y="631"/>
                    <a:pt x="6478" y="345"/>
                    <a:pt x="6156" y="297"/>
                  </a:cubicBezTo>
                  <a:cubicBezTo>
                    <a:pt x="6138" y="296"/>
                    <a:pt x="6120" y="295"/>
                    <a:pt x="6102" y="295"/>
                  </a:cubicBezTo>
                  <a:cubicBezTo>
                    <a:pt x="5800" y="295"/>
                    <a:pt x="5517" y="480"/>
                    <a:pt x="5382" y="750"/>
                  </a:cubicBezTo>
                  <a:cubicBezTo>
                    <a:pt x="5064" y="1341"/>
                    <a:pt x="5365" y="2139"/>
                    <a:pt x="5724" y="2677"/>
                  </a:cubicBezTo>
                  <a:lnTo>
                    <a:pt x="5724" y="2677"/>
                  </a:lnTo>
                  <a:cubicBezTo>
                    <a:pt x="5311" y="3007"/>
                    <a:pt x="4777" y="3159"/>
                    <a:pt x="4251" y="3190"/>
                  </a:cubicBezTo>
                  <a:cubicBezTo>
                    <a:pt x="4226" y="3191"/>
                    <a:pt x="4200" y="3191"/>
                    <a:pt x="4174" y="3191"/>
                  </a:cubicBezTo>
                  <a:cubicBezTo>
                    <a:pt x="3451" y="3191"/>
                    <a:pt x="2559" y="2968"/>
                    <a:pt x="2065" y="2424"/>
                  </a:cubicBezTo>
                  <a:lnTo>
                    <a:pt x="2065" y="2424"/>
                  </a:lnTo>
                  <a:cubicBezTo>
                    <a:pt x="2452" y="1952"/>
                    <a:pt x="2757" y="1300"/>
                    <a:pt x="2644" y="690"/>
                  </a:cubicBezTo>
                  <a:cubicBezTo>
                    <a:pt x="2595" y="416"/>
                    <a:pt x="2393" y="207"/>
                    <a:pt x="2138" y="207"/>
                  </a:cubicBezTo>
                  <a:cubicBezTo>
                    <a:pt x="2082" y="207"/>
                    <a:pt x="2024" y="216"/>
                    <a:pt x="1965" y="238"/>
                  </a:cubicBezTo>
                  <a:cubicBezTo>
                    <a:pt x="1655" y="357"/>
                    <a:pt x="1453" y="690"/>
                    <a:pt x="1370" y="988"/>
                  </a:cubicBezTo>
                  <a:cubicBezTo>
                    <a:pt x="1238" y="1480"/>
                    <a:pt x="1352" y="2004"/>
                    <a:pt x="1632" y="2427"/>
                  </a:cubicBezTo>
                  <a:lnTo>
                    <a:pt x="1632" y="2427"/>
                  </a:lnTo>
                  <a:cubicBezTo>
                    <a:pt x="1612" y="2447"/>
                    <a:pt x="1592" y="2468"/>
                    <a:pt x="1572" y="2488"/>
                  </a:cubicBezTo>
                  <a:cubicBezTo>
                    <a:pt x="1179" y="2857"/>
                    <a:pt x="703" y="3131"/>
                    <a:pt x="215" y="3321"/>
                  </a:cubicBezTo>
                  <a:cubicBezTo>
                    <a:pt x="1" y="3332"/>
                    <a:pt x="66" y="3631"/>
                    <a:pt x="237" y="3631"/>
                  </a:cubicBezTo>
                  <a:cubicBezTo>
                    <a:pt x="256" y="3631"/>
                    <a:pt x="276" y="3628"/>
                    <a:pt x="298" y="3619"/>
                  </a:cubicBezTo>
                  <a:cubicBezTo>
                    <a:pt x="864" y="3410"/>
                    <a:pt x="1402" y="3108"/>
                    <a:pt x="1832" y="2681"/>
                  </a:cubicBezTo>
                  <a:lnTo>
                    <a:pt x="1832" y="2681"/>
                  </a:lnTo>
                  <a:cubicBezTo>
                    <a:pt x="1881" y="2735"/>
                    <a:pt x="1934" y="2786"/>
                    <a:pt x="1989" y="2833"/>
                  </a:cubicBezTo>
                  <a:cubicBezTo>
                    <a:pt x="2548" y="3310"/>
                    <a:pt x="3310" y="3500"/>
                    <a:pt x="4037" y="3512"/>
                  </a:cubicBezTo>
                  <a:cubicBezTo>
                    <a:pt x="4057" y="3512"/>
                    <a:pt x="4078" y="3512"/>
                    <a:pt x="4099" y="3512"/>
                  </a:cubicBezTo>
                  <a:cubicBezTo>
                    <a:pt x="4755" y="3512"/>
                    <a:pt x="5408" y="3346"/>
                    <a:pt x="5928" y="2950"/>
                  </a:cubicBezTo>
                  <a:lnTo>
                    <a:pt x="5928" y="2950"/>
                  </a:lnTo>
                  <a:cubicBezTo>
                    <a:pt x="6307" y="3404"/>
                    <a:pt x="6806" y="3732"/>
                    <a:pt x="7359" y="3941"/>
                  </a:cubicBezTo>
                  <a:cubicBezTo>
                    <a:pt x="7740" y="4081"/>
                    <a:pt x="8144" y="4145"/>
                    <a:pt x="8552" y="4145"/>
                  </a:cubicBezTo>
                  <a:cubicBezTo>
                    <a:pt x="9442" y="4145"/>
                    <a:pt x="10350" y="3838"/>
                    <a:pt x="11084" y="3343"/>
                  </a:cubicBezTo>
                  <a:lnTo>
                    <a:pt x="11084" y="3343"/>
                  </a:lnTo>
                  <a:cubicBezTo>
                    <a:pt x="11539" y="3747"/>
                    <a:pt x="12125" y="3978"/>
                    <a:pt x="12728" y="4060"/>
                  </a:cubicBezTo>
                  <a:cubicBezTo>
                    <a:pt x="12890" y="4081"/>
                    <a:pt x="13052" y="4091"/>
                    <a:pt x="13212" y="4091"/>
                  </a:cubicBezTo>
                  <a:cubicBezTo>
                    <a:pt x="13855" y="4091"/>
                    <a:pt x="14486" y="3931"/>
                    <a:pt x="15086" y="3702"/>
                  </a:cubicBezTo>
                  <a:cubicBezTo>
                    <a:pt x="15594" y="3506"/>
                    <a:pt x="16142" y="3270"/>
                    <a:pt x="16600" y="2939"/>
                  </a:cubicBezTo>
                  <a:lnTo>
                    <a:pt x="16600" y="2939"/>
                  </a:lnTo>
                  <a:cubicBezTo>
                    <a:pt x="17249" y="3277"/>
                    <a:pt x="18011" y="3442"/>
                    <a:pt x="18741" y="3464"/>
                  </a:cubicBezTo>
                  <a:cubicBezTo>
                    <a:pt x="18849" y="3471"/>
                    <a:pt x="18957" y="3474"/>
                    <a:pt x="19066" y="3474"/>
                  </a:cubicBezTo>
                  <a:cubicBezTo>
                    <a:pt x="19771" y="3474"/>
                    <a:pt x="20484" y="3340"/>
                    <a:pt x="21134" y="3071"/>
                  </a:cubicBezTo>
                  <a:cubicBezTo>
                    <a:pt x="21317" y="2993"/>
                    <a:pt x="21498" y="2903"/>
                    <a:pt x="21670" y="2798"/>
                  </a:cubicBezTo>
                  <a:lnTo>
                    <a:pt x="21670" y="2798"/>
                  </a:lnTo>
                  <a:cubicBezTo>
                    <a:pt x="22204" y="3151"/>
                    <a:pt x="22886" y="3271"/>
                    <a:pt x="23515" y="3321"/>
                  </a:cubicBezTo>
                  <a:cubicBezTo>
                    <a:pt x="23692" y="3334"/>
                    <a:pt x="23870" y="3341"/>
                    <a:pt x="24050" y="3341"/>
                  </a:cubicBezTo>
                  <a:cubicBezTo>
                    <a:pt x="24706" y="3341"/>
                    <a:pt x="25372" y="3251"/>
                    <a:pt x="25980" y="3036"/>
                  </a:cubicBezTo>
                  <a:cubicBezTo>
                    <a:pt x="26180" y="2969"/>
                    <a:pt x="26378" y="2883"/>
                    <a:pt x="26563" y="2776"/>
                  </a:cubicBezTo>
                  <a:lnTo>
                    <a:pt x="26563" y="2776"/>
                  </a:lnTo>
                  <a:cubicBezTo>
                    <a:pt x="26798" y="2970"/>
                    <a:pt x="27083" y="3110"/>
                    <a:pt x="27385" y="3190"/>
                  </a:cubicBezTo>
                  <a:cubicBezTo>
                    <a:pt x="27758" y="3288"/>
                    <a:pt x="28154" y="3328"/>
                    <a:pt x="28551" y="3328"/>
                  </a:cubicBezTo>
                  <a:cubicBezTo>
                    <a:pt x="28978" y="3328"/>
                    <a:pt x="29407" y="3282"/>
                    <a:pt x="29814" y="3214"/>
                  </a:cubicBezTo>
                  <a:cubicBezTo>
                    <a:pt x="30345" y="3127"/>
                    <a:pt x="30947" y="3002"/>
                    <a:pt x="31465" y="2759"/>
                  </a:cubicBezTo>
                  <a:lnTo>
                    <a:pt x="31465" y="2759"/>
                  </a:lnTo>
                  <a:cubicBezTo>
                    <a:pt x="31937" y="3234"/>
                    <a:pt x="32585" y="3551"/>
                    <a:pt x="33255" y="3643"/>
                  </a:cubicBezTo>
                  <a:cubicBezTo>
                    <a:pt x="33406" y="3664"/>
                    <a:pt x="33557" y="3674"/>
                    <a:pt x="33708" y="3674"/>
                  </a:cubicBezTo>
                  <a:cubicBezTo>
                    <a:pt x="34327" y="3674"/>
                    <a:pt x="34935" y="3504"/>
                    <a:pt x="35481" y="3226"/>
                  </a:cubicBezTo>
                  <a:cubicBezTo>
                    <a:pt x="35666" y="3144"/>
                    <a:pt x="35558" y="2884"/>
                    <a:pt x="35379" y="2884"/>
                  </a:cubicBezTo>
                  <a:cubicBezTo>
                    <a:pt x="35351" y="2884"/>
                    <a:pt x="35321" y="2890"/>
                    <a:pt x="35291" y="2905"/>
                  </a:cubicBezTo>
                  <a:cubicBezTo>
                    <a:pt x="34791" y="3157"/>
                    <a:pt x="34231" y="3301"/>
                    <a:pt x="33680" y="3301"/>
                  </a:cubicBezTo>
                  <a:cubicBezTo>
                    <a:pt x="33034" y="3301"/>
                    <a:pt x="32399" y="3104"/>
                    <a:pt x="31885" y="2655"/>
                  </a:cubicBezTo>
                  <a:cubicBezTo>
                    <a:pt x="31857" y="2630"/>
                    <a:pt x="31828" y="2604"/>
                    <a:pt x="31799" y="2577"/>
                  </a:cubicBezTo>
                  <a:lnTo>
                    <a:pt x="31799" y="2577"/>
                  </a:lnTo>
                  <a:cubicBezTo>
                    <a:pt x="31866" y="2534"/>
                    <a:pt x="31931" y="2489"/>
                    <a:pt x="31993" y="2440"/>
                  </a:cubicBezTo>
                  <a:cubicBezTo>
                    <a:pt x="32493" y="2036"/>
                    <a:pt x="32731" y="1405"/>
                    <a:pt x="32421" y="809"/>
                  </a:cubicBezTo>
                  <a:cubicBezTo>
                    <a:pt x="32302" y="571"/>
                    <a:pt x="32088" y="393"/>
                    <a:pt x="31826" y="345"/>
                  </a:cubicBezTo>
                  <a:cubicBezTo>
                    <a:pt x="31782" y="337"/>
                    <a:pt x="31739" y="333"/>
                    <a:pt x="31697" y="333"/>
                  </a:cubicBezTo>
                  <a:cubicBezTo>
                    <a:pt x="31417" y="333"/>
                    <a:pt x="31171" y="497"/>
                    <a:pt x="31016" y="714"/>
                  </a:cubicBezTo>
                  <a:cubicBezTo>
                    <a:pt x="30628" y="1265"/>
                    <a:pt x="30853" y="1956"/>
                    <a:pt x="31225" y="2473"/>
                  </a:cubicBezTo>
                  <a:lnTo>
                    <a:pt x="31225" y="2473"/>
                  </a:lnTo>
                  <a:cubicBezTo>
                    <a:pt x="30713" y="2694"/>
                    <a:pt x="30144" y="2811"/>
                    <a:pt x="29611" y="2893"/>
                  </a:cubicBezTo>
                  <a:cubicBezTo>
                    <a:pt x="29281" y="2936"/>
                    <a:pt x="28939" y="2966"/>
                    <a:pt x="28599" y="2966"/>
                  </a:cubicBezTo>
                  <a:cubicBezTo>
                    <a:pt x="28275" y="2966"/>
                    <a:pt x="27954" y="2939"/>
                    <a:pt x="27647" y="2869"/>
                  </a:cubicBezTo>
                  <a:cubicBezTo>
                    <a:pt x="27371" y="2810"/>
                    <a:pt x="27107" y="2708"/>
                    <a:pt x="26888" y="2554"/>
                  </a:cubicBezTo>
                  <a:lnTo>
                    <a:pt x="26888" y="2554"/>
                  </a:lnTo>
                  <a:cubicBezTo>
                    <a:pt x="27123" y="2364"/>
                    <a:pt x="27315" y="2129"/>
                    <a:pt x="27433" y="1845"/>
                  </a:cubicBezTo>
                  <a:cubicBezTo>
                    <a:pt x="27623" y="1369"/>
                    <a:pt x="27480" y="571"/>
                    <a:pt x="26873" y="476"/>
                  </a:cubicBezTo>
                  <a:cubicBezTo>
                    <a:pt x="26835" y="470"/>
                    <a:pt x="26797" y="467"/>
                    <a:pt x="26762" y="467"/>
                  </a:cubicBezTo>
                  <a:cubicBezTo>
                    <a:pt x="26130" y="467"/>
                    <a:pt x="25890" y="1327"/>
                    <a:pt x="25992" y="1845"/>
                  </a:cubicBezTo>
                  <a:cubicBezTo>
                    <a:pt x="26045" y="2106"/>
                    <a:pt x="26159" y="2335"/>
                    <a:pt x="26316" y="2528"/>
                  </a:cubicBezTo>
                  <a:lnTo>
                    <a:pt x="26316" y="2528"/>
                  </a:lnTo>
                  <a:cubicBezTo>
                    <a:pt x="26053" y="2670"/>
                    <a:pt x="25760" y="2765"/>
                    <a:pt x="25468" y="2833"/>
                  </a:cubicBezTo>
                  <a:cubicBezTo>
                    <a:pt x="24996" y="2941"/>
                    <a:pt x="24507" y="2997"/>
                    <a:pt x="24012" y="2997"/>
                  </a:cubicBezTo>
                  <a:cubicBezTo>
                    <a:pt x="23796" y="2997"/>
                    <a:pt x="23578" y="2986"/>
                    <a:pt x="23361" y="2964"/>
                  </a:cubicBezTo>
                  <a:cubicBezTo>
                    <a:pt x="22892" y="2917"/>
                    <a:pt x="22393" y="2826"/>
                    <a:pt x="21982" y="2586"/>
                  </a:cubicBezTo>
                  <a:lnTo>
                    <a:pt x="21982" y="2586"/>
                  </a:lnTo>
                  <a:cubicBezTo>
                    <a:pt x="22281" y="2357"/>
                    <a:pt x="22539" y="2076"/>
                    <a:pt x="22718" y="1738"/>
                  </a:cubicBezTo>
                  <a:cubicBezTo>
                    <a:pt x="22884" y="1416"/>
                    <a:pt x="22980" y="1024"/>
                    <a:pt x="22837" y="666"/>
                  </a:cubicBezTo>
                  <a:cubicBezTo>
                    <a:pt x="22730" y="428"/>
                    <a:pt x="22527" y="273"/>
                    <a:pt x="22265" y="178"/>
                  </a:cubicBezTo>
                  <a:cubicBezTo>
                    <a:pt x="22154" y="142"/>
                    <a:pt x="22042" y="125"/>
                    <a:pt x="21932" y="125"/>
                  </a:cubicBezTo>
                  <a:cubicBezTo>
                    <a:pt x="21497" y="125"/>
                    <a:pt x="21093" y="391"/>
                    <a:pt x="20932" y="809"/>
                  </a:cubicBezTo>
                  <a:cubicBezTo>
                    <a:pt x="20686" y="1406"/>
                    <a:pt x="20923" y="2128"/>
                    <a:pt x="21382" y="2571"/>
                  </a:cubicBezTo>
                  <a:lnTo>
                    <a:pt x="21382" y="2571"/>
                  </a:lnTo>
                  <a:cubicBezTo>
                    <a:pt x="20688" y="2963"/>
                    <a:pt x="19826" y="3115"/>
                    <a:pt x="19037" y="3115"/>
                  </a:cubicBezTo>
                  <a:cubicBezTo>
                    <a:pt x="18933" y="3115"/>
                    <a:pt x="18830" y="3112"/>
                    <a:pt x="18729" y="3107"/>
                  </a:cubicBezTo>
                  <a:cubicBezTo>
                    <a:pt x="18112" y="3084"/>
                    <a:pt x="17473" y="2958"/>
                    <a:pt x="16910" y="2686"/>
                  </a:cubicBezTo>
                  <a:lnTo>
                    <a:pt x="16910" y="2686"/>
                  </a:lnTo>
                  <a:cubicBezTo>
                    <a:pt x="16950" y="2649"/>
                    <a:pt x="16989" y="2611"/>
                    <a:pt x="17026" y="2571"/>
                  </a:cubicBezTo>
                  <a:cubicBezTo>
                    <a:pt x="17491" y="2119"/>
                    <a:pt x="17729" y="1488"/>
                    <a:pt x="17527" y="845"/>
                  </a:cubicBezTo>
                  <a:cubicBezTo>
                    <a:pt x="17383" y="405"/>
                    <a:pt x="17003" y="1"/>
                    <a:pt x="16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5"/>
            <p:cNvSpPr/>
            <p:nvPr/>
          </p:nvSpPr>
          <p:spPr>
            <a:xfrm>
              <a:off x="-2790250" y="1594175"/>
              <a:ext cx="921050" cy="104825"/>
            </a:xfrm>
            <a:custGeom>
              <a:avLst/>
              <a:gdLst/>
              <a:ahLst/>
              <a:cxnLst/>
              <a:rect l="l" t="t" r="r" b="b"/>
              <a:pathLst>
                <a:path w="36842" h="4193" extrusionOk="0">
                  <a:moveTo>
                    <a:pt x="4576" y="632"/>
                  </a:moveTo>
                  <a:cubicBezTo>
                    <a:pt x="4609" y="632"/>
                    <a:pt x="4640" y="644"/>
                    <a:pt x="4668" y="675"/>
                  </a:cubicBezTo>
                  <a:cubicBezTo>
                    <a:pt x="4740" y="770"/>
                    <a:pt x="4728" y="973"/>
                    <a:pt x="4704" y="1092"/>
                  </a:cubicBezTo>
                  <a:cubicBezTo>
                    <a:pt x="4692" y="1342"/>
                    <a:pt x="4609" y="1604"/>
                    <a:pt x="4489" y="1830"/>
                  </a:cubicBezTo>
                  <a:cubicBezTo>
                    <a:pt x="4434" y="1931"/>
                    <a:pt x="4371" y="2028"/>
                    <a:pt x="4303" y="2122"/>
                  </a:cubicBezTo>
                  <a:lnTo>
                    <a:pt x="4303" y="2122"/>
                  </a:lnTo>
                  <a:cubicBezTo>
                    <a:pt x="4111" y="1713"/>
                    <a:pt x="4068" y="1176"/>
                    <a:pt x="4335" y="806"/>
                  </a:cubicBezTo>
                  <a:cubicBezTo>
                    <a:pt x="4379" y="735"/>
                    <a:pt x="4482" y="632"/>
                    <a:pt x="4576" y="632"/>
                  </a:cubicBezTo>
                  <a:close/>
                  <a:moveTo>
                    <a:pt x="32907" y="699"/>
                  </a:moveTo>
                  <a:cubicBezTo>
                    <a:pt x="32951" y="699"/>
                    <a:pt x="32996" y="710"/>
                    <a:pt x="33041" y="735"/>
                  </a:cubicBezTo>
                  <a:cubicBezTo>
                    <a:pt x="33243" y="818"/>
                    <a:pt x="33326" y="1056"/>
                    <a:pt x="33362" y="1247"/>
                  </a:cubicBezTo>
                  <a:cubicBezTo>
                    <a:pt x="33419" y="1705"/>
                    <a:pt x="33125" y="2056"/>
                    <a:pt x="32767" y="2281"/>
                  </a:cubicBezTo>
                  <a:lnTo>
                    <a:pt x="32767" y="2281"/>
                  </a:lnTo>
                  <a:cubicBezTo>
                    <a:pt x="32481" y="1911"/>
                    <a:pt x="32278" y="1430"/>
                    <a:pt x="32493" y="1009"/>
                  </a:cubicBezTo>
                  <a:cubicBezTo>
                    <a:pt x="32578" y="858"/>
                    <a:pt x="32738" y="699"/>
                    <a:pt x="32907" y="699"/>
                  </a:cubicBezTo>
                  <a:close/>
                  <a:moveTo>
                    <a:pt x="28194" y="854"/>
                  </a:moveTo>
                  <a:cubicBezTo>
                    <a:pt x="28364" y="854"/>
                    <a:pt x="28462" y="1075"/>
                    <a:pt x="28504" y="1223"/>
                  </a:cubicBezTo>
                  <a:cubicBezTo>
                    <a:pt x="28616" y="1648"/>
                    <a:pt x="28357" y="2047"/>
                    <a:pt x="28028" y="2311"/>
                  </a:cubicBezTo>
                  <a:lnTo>
                    <a:pt x="28028" y="2311"/>
                  </a:lnTo>
                  <a:cubicBezTo>
                    <a:pt x="27865" y="2109"/>
                    <a:pt x="27770" y="1847"/>
                    <a:pt x="27778" y="1509"/>
                  </a:cubicBezTo>
                  <a:cubicBezTo>
                    <a:pt x="27778" y="1282"/>
                    <a:pt x="27885" y="937"/>
                    <a:pt x="28123" y="866"/>
                  </a:cubicBezTo>
                  <a:cubicBezTo>
                    <a:pt x="28148" y="857"/>
                    <a:pt x="28172" y="854"/>
                    <a:pt x="28194" y="854"/>
                  </a:cubicBezTo>
                  <a:close/>
                  <a:moveTo>
                    <a:pt x="23544" y="500"/>
                  </a:moveTo>
                  <a:cubicBezTo>
                    <a:pt x="23666" y="500"/>
                    <a:pt x="23791" y="532"/>
                    <a:pt x="23897" y="592"/>
                  </a:cubicBezTo>
                  <a:cubicBezTo>
                    <a:pt x="24111" y="735"/>
                    <a:pt x="24159" y="997"/>
                    <a:pt x="24099" y="1235"/>
                  </a:cubicBezTo>
                  <a:cubicBezTo>
                    <a:pt x="24005" y="1695"/>
                    <a:pt x="23682" y="2080"/>
                    <a:pt x="23310" y="2351"/>
                  </a:cubicBezTo>
                  <a:lnTo>
                    <a:pt x="23310" y="2351"/>
                  </a:lnTo>
                  <a:cubicBezTo>
                    <a:pt x="23146" y="2196"/>
                    <a:pt x="23017" y="2004"/>
                    <a:pt x="22944" y="1771"/>
                  </a:cubicBezTo>
                  <a:cubicBezTo>
                    <a:pt x="22789" y="1342"/>
                    <a:pt x="22837" y="699"/>
                    <a:pt x="23337" y="532"/>
                  </a:cubicBezTo>
                  <a:cubicBezTo>
                    <a:pt x="23403" y="510"/>
                    <a:pt x="23473" y="500"/>
                    <a:pt x="23544" y="500"/>
                  </a:cubicBezTo>
                  <a:close/>
                  <a:moveTo>
                    <a:pt x="8325" y="689"/>
                  </a:moveTo>
                  <a:cubicBezTo>
                    <a:pt x="8358" y="689"/>
                    <a:pt x="8394" y="696"/>
                    <a:pt x="8430" y="711"/>
                  </a:cubicBezTo>
                  <a:cubicBezTo>
                    <a:pt x="8680" y="818"/>
                    <a:pt x="8680" y="1235"/>
                    <a:pt x="8669" y="1461"/>
                  </a:cubicBezTo>
                  <a:cubicBezTo>
                    <a:pt x="8632" y="1804"/>
                    <a:pt x="8484" y="2138"/>
                    <a:pt x="8262" y="2413"/>
                  </a:cubicBezTo>
                  <a:lnTo>
                    <a:pt x="8262" y="2413"/>
                  </a:lnTo>
                  <a:cubicBezTo>
                    <a:pt x="8042" y="2049"/>
                    <a:pt x="7893" y="1620"/>
                    <a:pt x="7918" y="1223"/>
                  </a:cubicBezTo>
                  <a:cubicBezTo>
                    <a:pt x="7950" y="1025"/>
                    <a:pt x="8091" y="689"/>
                    <a:pt x="8325" y="689"/>
                  </a:cubicBezTo>
                  <a:close/>
                  <a:moveTo>
                    <a:pt x="18336" y="395"/>
                  </a:moveTo>
                  <a:cubicBezTo>
                    <a:pt x="18555" y="395"/>
                    <a:pt x="18771" y="552"/>
                    <a:pt x="18896" y="794"/>
                  </a:cubicBezTo>
                  <a:cubicBezTo>
                    <a:pt x="19134" y="1270"/>
                    <a:pt x="19015" y="1782"/>
                    <a:pt x="18694" y="2187"/>
                  </a:cubicBezTo>
                  <a:cubicBezTo>
                    <a:pt x="18608" y="2295"/>
                    <a:pt x="18512" y="2393"/>
                    <a:pt x="18409" y="2483"/>
                  </a:cubicBezTo>
                  <a:lnTo>
                    <a:pt x="18409" y="2483"/>
                  </a:lnTo>
                  <a:cubicBezTo>
                    <a:pt x="18180" y="2329"/>
                    <a:pt x="17981" y="2136"/>
                    <a:pt x="17836" y="1902"/>
                  </a:cubicBezTo>
                  <a:cubicBezTo>
                    <a:pt x="17610" y="1509"/>
                    <a:pt x="17622" y="949"/>
                    <a:pt x="17944" y="592"/>
                  </a:cubicBezTo>
                  <a:cubicBezTo>
                    <a:pt x="18062" y="455"/>
                    <a:pt x="18199" y="395"/>
                    <a:pt x="18336" y="395"/>
                  </a:cubicBezTo>
                  <a:close/>
                  <a:moveTo>
                    <a:pt x="13370" y="1124"/>
                  </a:moveTo>
                  <a:cubicBezTo>
                    <a:pt x="13537" y="1124"/>
                    <a:pt x="13681" y="1233"/>
                    <a:pt x="13753" y="1401"/>
                  </a:cubicBezTo>
                  <a:cubicBezTo>
                    <a:pt x="14026" y="1949"/>
                    <a:pt x="13633" y="2485"/>
                    <a:pt x="13241" y="2830"/>
                  </a:cubicBezTo>
                  <a:cubicBezTo>
                    <a:pt x="13221" y="2846"/>
                    <a:pt x="13202" y="2862"/>
                    <a:pt x="13182" y="2878"/>
                  </a:cubicBezTo>
                  <a:lnTo>
                    <a:pt x="13182" y="2878"/>
                  </a:lnTo>
                  <a:cubicBezTo>
                    <a:pt x="12924" y="2579"/>
                    <a:pt x="12746" y="2208"/>
                    <a:pt x="12776" y="1818"/>
                  </a:cubicBezTo>
                  <a:cubicBezTo>
                    <a:pt x="12788" y="1544"/>
                    <a:pt x="12943" y="1282"/>
                    <a:pt x="13193" y="1163"/>
                  </a:cubicBezTo>
                  <a:cubicBezTo>
                    <a:pt x="13253" y="1136"/>
                    <a:pt x="13313" y="1124"/>
                    <a:pt x="13370" y="1124"/>
                  </a:cubicBezTo>
                  <a:close/>
                  <a:moveTo>
                    <a:pt x="18333" y="0"/>
                  </a:moveTo>
                  <a:cubicBezTo>
                    <a:pt x="18148" y="0"/>
                    <a:pt x="17960" y="62"/>
                    <a:pt x="17789" y="199"/>
                  </a:cubicBezTo>
                  <a:cubicBezTo>
                    <a:pt x="17324" y="568"/>
                    <a:pt x="17193" y="1294"/>
                    <a:pt x="17408" y="1830"/>
                  </a:cubicBezTo>
                  <a:cubicBezTo>
                    <a:pt x="17548" y="2198"/>
                    <a:pt x="17801" y="2487"/>
                    <a:pt x="18108" y="2711"/>
                  </a:cubicBezTo>
                  <a:lnTo>
                    <a:pt x="18108" y="2711"/>
                  </a:lnTo>
                  <a:cubicBezTo>
                    <a:pt x="17846" y="2887"/>
                    <a:pt x="17560" y="3033"/>
                    <a:pt x="17289" y="3175"/>
                  </a:cubicBezTo>
                  <a:cubicBezTo>
                    <a:pt x="16670" y="3473"/>
                    <a:pt x="16003" y="3711"/>
                    <a:pt x="15300" y="3735"/>
                  </a:cubicBezTo>
                  <a:cubicBezTo>
                    <a:pt x="15275" y="3736"/>
                    <a:pt x="15250" y="3736"/>
                    <a:pt x="15225" y="3736"/>
                  </a:cubicBezTo>
                  <a:cubicBezTo>
                    <a:pt x="14690" y="3736"/>
                    <a:pt x="14148" y="3614"/>
                    <a:pt x="13693" y="3318"/>
                  </a:cubicBezTo>
                  <a:cubicBezTo>
                    <a:pt x="13615" y="3269"/>
                    <a:pt x="13536" y="3212"/>
                    <a:pt x="13461" y="3150"/>
                  </a:cubicBezTo>
                  <a:lnTo>
                    <a:pt x="13461" y="3150"/>
                  </a:lnTo>
                  <a:cubicBezTo>
                    <a:pt x="13475" y="3139"/>
                    <a:pt x="13489" y="3127"/>
                    <a:pt x="13503" y="3116"/>
                  </a:cubicBezTo>
                  <a:cubicBezTo>
                    <a:pt x="14038" y="2664"/>
                    <a:pt x="14431" y="1961"/>
                    <a:pt x="14110" y="1270"/>
                  </a:cubicBezTo>
                  <a:cubicBezTo>
                    <a:pt x="13991" y="997"/>
                    <a:pt x="13741" y="794"/>
                    <a:pt x="13443" y="759"/>
                  </a:cubicBezTo>
                  <a:cubicBezTo>
                    <a:pt x="13424" y="757"/>
                    <a:pt x="13405" y="757"/>
                    <a:pt x="13387" y="757"/>
                  </a:cubicBezTo>
                  <a:cubicBezTo>
                    <a:pt x="13076" y="757"/>
                    <a:pt x="12801" y="939"/>
                    <a:pt x="12621" y="1175"/>
                  </a:cubicBezTo>
                  <a:cubicBezTo>
                    <a:pt x="12175" y="1777"/>
                    <a:pt x="12450" y="2567"/>
                    <a:pt x="12887" y="3095"/>
                  </a:cubicBezTo>
                  <a:lnTo>
                    <a:pt x="12887" y="3095"/>
                  </a:lnTo>
                  <a:cubicBezTo>
                    <a:pt x="12249" y="3527"/>
                    <a:pt x="11481" y="3803"/>
                    <a:pt x="10716" y="3803"/>
                  </a:cubicBezTo>
                  <a:cubicBezTo>
                    <a:pt x="10411" y="3803"/>
                    <a:pt x="10107" y="3759"/>
                    <a:pt x="9812" y="3664"/>
                  </a:cubicBezTo>
                  <a:cubicBezTo>
                    <a:pt x="9323" y="3497"/>
                    <a:pt x="8871" y="3187"/>
                    <a:pt x="8538" y="2794"/>
                  </a:cubicBezTo>
                  <a:cubicBezTo>
                    <a:pt x="8519" y="2773"/>
                    <a:pt x="8501" y="2751"/>
                    <a:pt x="8483" y="2729"/>
                  </a:cubicBezTo>
                  <a:lnTo>
                    <a:pt x="8483" y="2729"/>
                  </a:lnTo>
                  <a:cubicBezTo>
                    <a:pt x="8769" y="2391"/>
                    <a:pt x="8957" y="1971"/>
                    <a:pt x="9002" y="1532"/>
                  </a:cubicBezTo>
                  <a:cubicBezTo>
                    <a:pt x="9050" y="1211"/>
                    <a:pt x="9002" y="806"/>
                    <a:pt x="8764" y="556"/>
                  </a:cubicBezTo>
                  <a:cubicBezTo>
                    <a:pt x="8642" y="422"/>
                    <a:pt x="8488" y="363"/>
                    <a:pt x="8332" y="363"/>
                  </a:cubicBezTo>
                  <a:cubicBezTo>
                    <a:pt x="8184" y="363"/>
                    <a:pt x="8034" y="416"/>
                    <a:pt x="7907" y="508"/>
                  </a:cubicBezTo>
                  <a:cubicBezTo>
                    <a:pt x="7276" y="973"/>
                    <a:pt x="7549" y="1925"/>
                    <a:pt x="7847" y="2485"/>
                  </a:cubicBezTo>
                  <a:cubicBezTo>
                    <a:pt x="7886" y="2560"/>
                    <a:pt x="7928" y="2633"/>
                    <a:pt x="7974" y="2705"/>
                  </a:cubicBezTo>
                  <a:lnTo>
                    <a:pt x="7974" y="2705"/>
                  </a:lnTo>
                  <a:cubicBezTo>
                    <a:pt x="7907" y="2760"/>
                    <a:pt x="7837" y="2809"/>
                    <a:pt x="7764" y="2854"/>
                  </a:cubicBezTo>
                  <a:cubicBezTo>
                    <a:pt x="7368" y="3089"/>
                    <a:pt x="6920" y="3188"/>
                    <a:pt x="6472" y="3188"/>
                  </a:cubicBezTo>
                  <a:cubicBezTo>
                    <a:pt x="6286" y="3188"/>
                    <a:pt x="6100" y="3171"/>
                    <a:pt x="5918" y="3140"/>
                  </a:cubicBezTo>
                  <a:cubicBezTo>
                    <a:pt x="5406" y="3044"/>
                    <a:pt x="4874" y="2842"/>
                    <a:pt x="4521" y="2450"/>
                  </a:cubicBezTo>
                  <a:lnTo>
                    <a:pt x="4521" y="2450"/>
                  </a:lnTo>
                  <a:cubicBezTo>
                    <a:pt x="4711" y="2208"/>
                    <a:pt x="4862" y="1937"/>
                    <a:pt x="4954" y="1640"/>
                  </a:cubicBezTo>
                  <a:cubicBezTo>
                    <a:pt x="5061" y="1342"/>
                    <a:pt x="5121" y="949"/>
                    <a:pt x="5013" y="639"/>
                  </a:cubicBezTo>
                  <a:cubicBezTo>
                    <a:pt x="4936" y="406"/>
                    <a:pt x="4751" y="279"/>
                    <a:pt x="4549" y="279"/>
                  </a:cubicBezTo>
                  <a:cubicBezTo>
                    <a:pt x="4443" y="279"/>
                    <a:pt x="4331" y="315"/>
                    <a:pt x="4228" y="389"/>
                  </a:cubicBezTo>
                  <a:cubicBezTo>
                    <a:pt x="3668" y="794"/>
                    <a:pt x="3668" y="1651"/>
                    <a:pt x="3918" y="2223"/>
                  </a:cubicBezTo>
                  <a:cubicBezTo>
                    <a:pt x="3951" y="2299"/>
                    <a:pt x="3990" y="2372"/>
                    <a:pt x="4032" y="2442"/>
                  </a:cubicBezTo>
                  <a:lnTo>
                    <a:pt x="4032" y="2442"/>
                  </a:lnTo>
                  <a:cubicBezTo>
                    <a:pt x="3831" y="2649"/>
                    <a:pt x="3604" y="2828"/>
                    <a:pt x="3370" y="2973"/>
                  </a:cubicBezTo>
                  <a:cubicBezTo>
                    <a:pt x="2870" y="3287"/>
                    <a:pt x="2256" y="3533"/>
                    <a:pt x="1673" y="3533"/>
                  </a:cubicBezTo>
                  <a:cubicBezTo>
                    <a:pt x="1659" y="3533"/>
                    <a:pt x="1646" y="3533"/>
                    <a:pt x="1632" y="3533"/>
                  </a:cubicBezTo>
                  <a:cubicBezTo>
                    <a:pt x="1072" y="3509"/>
                    <a:pt x="560" y="3175"/>
                    <a:pt x="418" y="2604"/>
                  </a:cubicBezTo>
                  <a:cubicBezTo>
                    <a:pt x="385" y="2525"/>
                    <a:pt x="311" y="2490"/>
                    <a:pt x="237" y="2490"/>
                  </a:cubicBezTo>
                  <a:cubicBezTo>
                    <a:pt x="119" y="2490"/>
                    <a:pt x="0" y="2578"/>
                    <a:pt x="37" y="2723"/>
                  </a:cubicBezTo>
                  <a:cubicBezTo>
                    <a:pt x="191" y="3437"/>
                    <a:pt x="882" y="3902"/>
                    <a:pt x="1596" y="3914"/>
                  </a:cubicBezTo>
                  <a:cubicBezTo>
                    <a:pt x="1621" y="3914"/>
                    <a:pt x="1645" y="3915"/>
                    <a:pt x="1670" y="3915"/>
                  </a:cubicBezTo>
                  <a:cubicBezTo>
                    <a:pt x="2375" y="3915"/>
                    <a:pt x="3128" y="3590"/>
                    <a:pt x="3704" y="3199"/>
                  </a:cubicBezTo>
                  <a:cubicBezTo>
                    <a:pt x="3901" y="3065"/>
                    <a:pt x="4090" y="2913"/>
                    <a:pt x="4260" y="2743"/>
                  </a:cubicBezTo>
                  <a:lnTo>
                    <a:pt x="4260" y="2743"/>
                  </a:lnTo>
                  <a:cubicBezTo>
                    <a:pt x="4604" y="3116"/>
                    <a:pt x="5085" y="3355"/>
                    <a:pt x="5585" y="3473"/>
                  </a:cubicBezTo>
                  <a:cubicBezTo>
                    <a:pt x="5870" y="3540"/>
                    <a:pt x="6166" y="3577"/>
                    <a:pt x="6462" y="3577"/>
                  </a:cubicBezTo>
                  <a:cubicBezTo>
                    <a:pt x="6956" y="3577"/>
                    <a:pt x="7446" y="3474"/>
                    <a:pt x="7871" y="3235"/>
                  </a:cubicBezTo>
                  <a:cubicBezTo>
                    <a:pt x="7986" y="3171"/>
                    <a:pt x="8094" y="3096"/>
                    <a:pt x="8195" y="3013"/>
                  </a:cubicBezTo>
                  <a:lnTo>
                    <a:pt x="8195" y="3013"/>
                  </a:lnTo>
                  <a:cubicBezTo>
                    <a:pt x="8492" y="3376"/>
                    <a:pt x="8870" y="3678"/>
                    <a:pt x="9288" y="3866"/>
                  </a:cubicBezTo>
                  <a:cubicBezTo>
                    <a:pt x="9748" y="4092"/>
                    <a:pt x="10236" y="4192"/>
                    <a:pt x="10726" y="4192"/>
                  </a:cubicBezTo>
                  <a:cubicBezTo>
                    <a:pt x="10958" y="4192"/>
                    <a:pt x="11189" y="4170"/>
                    <a:pt x="11419" y="4128"/>
                  </a:cubicBezTo>
                  <a:cubicBezTo>
                    <a:pt x="12039" y="4002"/>
                    <a:pt x="12635" y="3734"/>
                    <a:pt x="13157" y="3376"/>
                  </a:cubicBezTo>
                  <a:lnTo>
                    <a:pt x="13157" y="3376"/>
                  </a:lnTo>
                  <a:cubicBezTo>
                    <a:pt x="13630" y="3798"/>
                    <a:pt x="14252" y="4028"/>
                    <a:pt x="14884" y="4080"/>
                  </a:cubicBezTo>
                  <a:cubicBezTo>
                    <a:pt x="14979" y="4089"/>
                    <a:pt x="15074" y="4093"/>
                    <a:pt x="15170" y="4093"/>
                  </a:cubicBezTo>
                  <a:cubicBezTo>
                    <a:pt x="15895" y="4093"/>
                    <a:pt x="16611" y="3863"/>
                    <a:pt x="17253" y="3568"/>
                  </a:cubicBezTo>
                  <a:cubicBezTo>
                    <a:pt x="17654" y="3389"/>
                    <a:pt x="18072" y="3185"/>
                    <a:pt x="18435" y="2918"/>
                  </a:cubicBezTo>
                  <a:lnTo>
                    <a:pt x="18435" y="2918"/>
                  </a:lnTo>
                  <a:cubicBezTo>
                    <a:pt x="18584" y="2999"/>
                    <a:pt x="18739" y="3069"/>
                    <a:pt x="18896" y="3128"/>
                  </a:cubicBezTo>
                  <a:cubicBezTo>
                    <a:pt x="19486" y="3348"/>
                    <a:pt x="20122" y="3451"/>
                    <a:pt x="20756" y="3451"/>
                  </a:cubicBezTo>
                  <a:cubicBezTo>
                    <a:pt x="20978" y="3451"/>
                    <a:pt x="21200" y="3438"/>
                    <a:pt x="21420" y="3414"/>
                  </a:cubicBezTo>
                  <a:cubicBezTo>
                    <a:pt x="22065" y="3323"/>
                    <a:pt x="22711" y="3138"/>
                    <a:pt x="23262" y="2802"/>
                  </a:cubicBezTo>
                  <a:lnTo>
                    <a:pt x="23262" y="2802"/>
                  </a:lnTo>
                  <a:cubicBezTo>
                    <a:pt x="23842" y="3214"/>
                    <a:pt x="24652" y="3353"/>
                    <a:pt x="25419" y="3353"/>
                  </a:cubicBezTo>
                  <a:cubicBezTo>
                    <a:pt x="25845" y="3353"/>
                    <a:pt x="26258" y="3310"/>
                    <a:pt x="26611" y="3247"/>
                  </a:cubicBezTo>
                  <a:cubicBezTo>
                    <a:pt x="27089" y="3163"/>
                    <a:pt x="27584" y="3032"/>
                    <a:pt x="28002" y="2783"/>
                  </a:cubicBezTo>
                  <a:lnTo>
                    <a:pt x="28002" y="2783"/>
                  </a:lnTo>
                  <a:cubicBezTo>
                    <a:pt x="28098" y="2865"/>
                    <a:pt x="28202" y="2937"/>
                    <a:pt x="28314" y="2997"/>
                  </a:cubicBezTo>
                  <a:cubicBezTo>
                    <a:pt x="28787" y="3242"/>
                    <a:pt x="29339" y="3319"/>
                    <a:pt x="29883" y="3319"/>
                  </a:cubicBezTo>
                  <a:cubicBezTo>
                    <a:pt x="30160" y="3319"/>
                    <a:pt x="30434" y="3299"/>
                    <a:pt x="30695" y="3271"/>
                  </a:cubicBezTo>
                  <a:cubicBezTo>
                    <a:pt x="31360" y="3199"/>
                    <a:pt x="32077" y="3057"/>
                    <a:pt x="32689" y="2755"/>
                  </a:cubicBezTo>
                  <a:lnTo>
                    <a:pt x="32689" y="2755"/>
                  </a:lnTo>
                  <a:cubicBezTo>
                    <a:pt x="33140" y="3237"/>
                    <a:pt x="33782" y="3552"/>
                    <a:pt x="34434" y="3652"/>
                  </a:cubicBezTo>
                  <a:cubicBezTo>
                    <a:pt x="34561" y="3667"/>
                    <a:pt x="34689" y="3675"/>
                    <a:pt x="34817" y="3675"/>
                  </a:cubicBezTo>
                  <a:cubicBezTo>
                    <a:pt x="35464" y="3675"/>
                    <a:pt x="36103" y="3480"/>
                    <a:pt x="36660" y="3152"/>
                  </a:cubicBezTo>
                  <a:cubicBezTo>
                    <a:pt x="36842" y="3051"/>
                    <a:pt x="36724" y="2804"/>
                    <a:pt x="36560" y="2804"/>
                  </a:cubicBezTo>
                  <a:cubicBezTo>
                    <a:pt x="36531" y="2804"/>
                    <a:pt x="36500" y="2812"/>
                    <a:pt x="36470" y="2830"/>
                  </a:cubicBezTo>
                  <a:cubicBezTo>
                    <a:pt x="35964" y="3117"/>
                    <a:pt x="35389" y="3281"/>
                    <a:pt x="34823" y="3281"/>
                  </a:cubicBezTo>
                  <a:cubicBezTo>
                    <a:pt x="34190" y="3281"/>
                    <a:pt x="33567" y="3075"/>
                    <a:pt x="33064" y="2604"/>
                  </a:cubicBezTo>
                  <a:cubicBezTo>
                    <a:pt x="33051" y="2591"/>
                    <a:pt x="33037" y="2578"/>
                    <a:pt x="33023" y="2565"/>
                  </a:cubicBezTo>
                  <a:lnTo>
                    <a:pt x="33023" y="2565"/>
                  </a:lnTo>
                  <a:cubicBezTo>
                    <a:pt x="33559" y="2203"/>
                    <a:pt x="33904" y="1588"/>
                    <a:pt x="33672" y="949"/>
                  </a:cubicBezTo>
                  <a:cubicBezTo>
                    <a:pt x="33576" y="699"/>
                    <a:pt x="33398" y="461"/>
                    <a:pt x="33136" y="378"/>
                  </a:cubicBezTo>
                  <a:cubicBezTo>
                    <a:pt x="33064" y="352"/>
                    <a:pt x="32990" y="340"/>
                    <a:pt x="32917" y="340"/>
                  </a:cubicBezTo>
                  <a:cubicBezTo>
                    <a:pt x="32686" y="340"/>
                    <a:pt x="32459" y="459"/>
                    <a:pt x="32314" y="639"/>
                  </a:cubicBezTo>
                  <a:cubicBezTo>
                    <a:pt x="31870" y="1179"/>
                    <a:pt x="32074" y="1916"/>
                    <a:pt x="32443" y="2449"/>
                  </a:cubicBezTo>
                  <a:lnTo>
                    <a:pt x="32443" y="2449"/>
                  </a:lnTo>
                  <a:cubicBezTo>
                    <a:pt x="31860" y="2719"/>
                    <a:pt x="31201" y="2856"/>
                    <a:pt x="30576" y="2914"/>
                  </a:cubicBezTo>
                  <a:cubicBezTo>
                    <a:pt x="30396" y="2930"/>
                    <a:pt x="30192" y="2942"/>
                    <a:pt x="29978" y="2942"/>
                  </a:cubicBezTo>
                  <a:cubicBezTo>
                    <a:pt x="29402" y="2942"/>
                    <a:pt x="28753" y="2858"/>
                    <a:pt x="28310" y="2564"/>
                  </a:cubicBezTo>
                  <a:lnTo>
                    <a:pt x="28310" y="2564"/>
                  </a:lnTo>
                  <a:cubicBezTo>
                    <a:pt x="28370" y="2513"/>
                    <a:pt x="28427" y="2459"/>
                    <a:pt x="28481" y="2402"/>
                  </a:cubicBezTo>
                  <a:cubicBezTo>
                    <a:pt x="28897" y="1949"/>
                    <a:pt x="29088" y="1211"/>
                    <a:pt x="28659" y="687"/>
                  </a:cubicBezTo>
                  <a:cubicBezTo>
                    <a:pt x="28539" y="543"/>
                    <a:pt x="28364" y="463"/>
                    <a:pt x="28183" y="463"/>
                  </a:cubicBezTo>
                  <a:cubicBezTo>
                    <a:pt x="28095" y="463"/>
                    <a:pt x="28006" y="482"/>
                    <a:pt x="27921" y="520"/>
                  </a:cubicBezTo>
                  <a:cubicBezTo>
                    <a:pt x="27623" y="675"/>
                    <a:pt x="27445" y="1009"/>
                    <a:pt x="27409" y="1342"/>
                  </a:cubicBezTo>
                  <a:cubicBezTo>
                    <a:pt x="27350" y="1764"/>
                    <a:pt x="27484" y="2176"/>
                    <a:pt x="27737" y="2505"/>
                  </a:cubicBezTo>
                  <a:lnTo>
                    <a:pt x="27737" y="2505"/>
                  </a:lnTo>
                  <a:cubicBezTo>
                    <a:pt x="27257" y="2778"/>
                    <a:pt x="26675" y="2894"/>
                    <a:pt x="26135" y="2949"/>
                  </a:cubicBezTo>
                  <a:cubicBezTo>
                    <a:pt x="25921" y="2970"/>
                    <a:pt x="25699" y="2981"/>
                    <a:pt x="25476" y="2981"/>
                  </a:cubicBezTo>
                  <a:cubicBezTo>
                    <a:pt x="25043" y="2981"/>
                    <a:pt x="24603" y="2936"/>
                    <a:pt x="24194" y="2818"/>
                  </a:cubicBezTo>
                  <a:cubicBezTo>
                    <a:pt x="23984" y="2760"/>
                    <a:pt x="23780" y="2678"/>
                    <a:pt x="23598" y="2568"/>
                  </a:cubicBezTo>
                  <a:lnTo>
                    <a:pt x="23598" y="2568"/>
                  </a:lnTo>
                  <a:cubicBezTo>
                    <a:pt x="24121" y="2154"/>
                    <a:pt x="24675" y="1393"/>
                    <a:pt x="24432" y="699"/>
                  </a:cubicBezTo>
                  <a:cubicBezTo>
                    <a:pt x="24289" y="320"/>
                    <a:pt x="23913" y="119"/>
                    <a:pt x="23532" y="119"/>
                  </a:cubicBezTo>
                  <a:cubicBezTo>
                    <a:pt x="23375" y="119"/>
                    <a:pt x="23218" y="153"/>
                    <a:pt x="23075" y="223"/>
                  </a:cubicBezTo>
                  <a:cubicBezTo>
                    <a:pt x="22480" y="508"/>
                    <a:pt x="22385" y="1282"/>
                    <a:pt x="22563" y="1866"/>
                  </a:cubicBezTo>
                  <a:cubicBezTo>
                    <a:pt x="22655" y="2141"/>
                    <a:pt x="22798" y="2370"/>
                    <a:pt x="22979" y="2558"/>
                  </a:cubicBezTo>
                  <a:lnTo>
                    <a:pt x="22979" y="2558"/>
                  </a:lnTo>
                  <a:cubicBezTo>
                    <a:pt x="22316" y="2928"/>
                    <a:pt x="21546" y="3099"/>
                    <a:pt x="20779" y="3099"/>
                  </a:cubicBezTo>
                  <a:cubicBezTo>
                    <a:pt x="20214" y="3099"/>
                    <a:pt x="19651" y="3006"/>
                    <a:pt x="19134" y="2830"/>
                  </a:cubicBezTo>
                  <a:cubicBezTo>
                    <a:pt x="18999" y="2786"/>
                    <a:pt x="18864" y="2733"/>
                    <a:pt x="18734" y="2670"/>
                  </a:cubicBezTo>
                  <a:lnTo>
                    <a:pt x="18734" y="2670"/>
                  </a:lnTo>
                  <a:cubicBezTo>
                    <a:pt x="18856" y="2555"/>
                    <a:pt x="18966" y="2431"/>
                    <a:pt x="19063" y="2294"/>
                  </a:cubicBezTo>
                  <a:cubicBezTo>
                    <a:pt x="19444" y="1771"/>
                    <a:pt x="19503" y="1068"/>
                    <a:pt x="19170" y="508"/>
                  </a:cubicBezTo>
                  <a:cubicBezTo>
                    <a:pt x="18979" y="196"/>
                    <a:pt x="18662" y="0"/>
                    <a:pt x="18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5"/>
            <p:cNvSpPr/>
            <p:nvPr/>
          </p:nvSpPr>
          <p:spPr>
            <a:xfrm>
              <a:off x="-2775325" y="1717375"/>
              <a:ext cx="890025" cy="104400"/>
            </a:xfrm>
            <a:custGeom>
              <a:avLst/>
              <a:gdLst/>
              <a:ahLst/>
              <a:cxnLst/>
              <a:rect l="l" t="t" r="r" b="b"/>
              <a:pathLst>
                <a:path w="35601" h="4176" extrusionOk="0">
                  <a:moveTo>
                    <a:pt x="4529" y="644"/>
                  </a:moveTo>
                  <a:cubicBezTo>
                    <a:pt x="4568" y="644"/>
                    <a:pt x="4604" y="664"/>
                    <a:pt x="4631" y="712"/>
                  </a:cubicBezTo>
                  <a:cubicBezTo>
                    <a:pt x="4690" y="819"/>
                    <a:pt x="4678" y="986"/>
                    <a:pt x="4654" y="1105"/>
                  </a:cubicBezTo>
                  <a:cubicBezTo>
                    <a:pt x="4643" y="1367"/>
                    <a:pt x="4559" y="1641"/>
                    <a:pt x="4440" y="1879"/>
                  </a:cubicBezTo>
                  <a:cubicBezTo>
                    <a:pt x="4388" y="1975"/>
                    <a:pt x="4330" y="2066"/>
                    <a:pt x="4267" y="2153"/>
                  </a:cubicBezTo>
                  <a:lnTo>
                    <a:pt x="4267" y="2153"/>
                  </a:lnTo>
                  <a:cubicBezTo>
                    <a:pt x="4051" y="1733"/>
                    <a:pt x="4014" y="1113"/>
                    <a:pt x="4345" y="760"/>
                  </a:cubicBezTo>
                  <a:cubicBezTo>
                    <a:pt x="4390" y="700"/>
                    <a:pt x="4463" y="644"/>
                    <a:pt x="4529" y="644"/>
                  </a:cubicBezTo>
                  <a:close/>
                  <a:moveTo>
                    <a:pt x="27878" y="855"/>
                  </a:moveTo>
                  <a:cubicBezTo>
                    <a:pt x="27975" y="855"/>
                    <a:pt x="28068" y="922"/>
                    <a:pt x="28134" y="1045"/>
                  </a:cubicBezTo>
                  <a:cubicBezTo>
                    <a:pt x="28241" y="1248"/>
                    <a:pt x="28253" y="1486"/>
                    <a:pt x="28169" y="1712"/>
                  </a:cubicBezTo>
                  <a:cubicBezTo>
                    <a:pt x="28084" y="1946"/>
                    <a:pt x="27930" y="2139"/>
                    <a:pt x="27740" y="2296"/>
                  </a:cubicBezTo>
                  <a:lnTo>
                    <a:pt x="27740" y="2296"/>
                  </a:lnTo>
                  <a:cubicBezTo>
                    <a:pt x="27465" y="1945"/>
                    <a:pt x="27352" y="1367"/>
                    <a:pt x="27645" y="998"/>
                  </a:cubicBezTo>
                  <a:cubicBezTo>
                    <a:pt x="27716" y="901"/>
                    <a:pt x="27798" y="855"/>
                    <a:pt x="27878" y="855"/>
                  </a:cubicBezTo>
                  <a:close/>
                  <a:moveTo>
                    <a:pt x="32565" y="703"/>
                  </a:moveTo>
                  <a:cubicBezTo>
                    <a:pt x="32591" y="703"/>
                    <a:pt x="32618" y="706"/>
                    <a:pt x="32646" y="712"/>
                  </a:cubicBezTo>
                  <a:cubicBezTo>
                    <a:pt x="33063" y="819"/>
                    <a:pt x="33087" y="1486"/>
                    <a:pt x="32920" y="1796"/>
                  </a:cubicBezTo>
                  <a:cubicBezTo>
                    <a:pt x="32806" y="2009"/>
                    <a:pt x="32632" y="2172"/>
                    <a:pt x="32431" y="2301"/>
                  </a:cubicBezTo>
                  <a:lnTo>
                    <a:pt x="32431" y="2301"/>
                  </a:lnTo>
                  <a:cubicBezTo>
                    <a:pt x="32365" y="2210"/>
                    <a:pt x="32306" y="2113"/>
                    <a:pt x="32253" y="2010"/>
                  </a:cubicBezTo>
                  <a:cubicBezTo>
                    <a:pt x="32110" y="1736"/>
                    <a:pt x="32015" y="1403"/>
                    <a:pt x="32122" y="1105"/>
                  </a:cubicBezTo>
                  <a:cubicBezTo>
                    <a:pt x="32186" y="913"/>
                    <a:pt x="32345" y="703"/>
                    <a:pt x="32565" y="703"/>
                  </a:cubicBezTo>
                  <a:close/>
                  <a:moveTo>
                    <a:pt x="23287" y="499"/>
                  </a:moveTo>
                  <a:cubicBezTo>
                    <a:pt x="23356" y="499"/>
                    <a:pt x="23428" y="510"/>
                    <a:pt x="23502" y="533"/>
                  </a:cubicBezTo>
                  <a:cubicBezTo>
                    <a:pt x="24062" y="724"/>
                    <a:pt x="23812" y="1438"/>
                    <a:pt x="23562" y="1796"/>
                  </a:cubicBezTo>
                  <a:cubicBezTo>
                    <a:pt x="23422" y="2004"/>
                    <a:pt x="23245" y="2182"/>
                    <a:pt x="23046" y="2333"/>
                  </a:cubicBezTo>
                  <a:lnTo>
                    <a:pt x="23046" y="2333"/>
                  </a:lnTo>
                  <a:cubicBezTo>
                    <a:pt x="22741" y="2025"/>
                    <a:pt x="22554" y="1591"/>
                    <a:pt x="22621" y="1141"/>
                  </a:cubicBezTo>
                  <a:cubicBezTo>
                    <a:pt x="22671" y="782"/>
                    <a:pt x="22937" y="499"/>
                    <a:pt x="23287" y="499"/>
                  </a:cubicBezTo>
                  <a:close/>
                  <a:moveTo>
                    <a:pt x="8247" y="730"/>
                  </a:moveTo>
                  <a:cubicBezTo>
                    <a:pt x="8320" y="730"/>
                    <a:pt x="8392" y="763"/>
                    <a:pt x="8453" y="843"/>
                  </a:cubicBezTo>
                  <a:cubicBezTo>
                    <a:pt x="8619" y="1057"/>
                    <a:pt x="8584" y="1403"/>
                    <a:pt x="8548" y="1653"/>
                  </a:cubicBezTo>
                  <a:cubicBezTo>
                    <a:pt x="8485" y="1946"/>
                    <a:pt x="8351" y="2216"/>
                    <a:pt x="8165" y="2447"/>
                  </a:cubicBezTo>
                  <a:lnTo>
                    <a:pt x="8165" y="2447"/>
                  </a:lnTo>
                  <a:cubicBezTo>
                    <a:pt x="7916" y="2026"/>
                    <a:pt x="7697" y="1435"/>
                    <a:pt x="7905" y="998"/>
                  </a:cubicBezTo>
                  <a:cubicBezTo>
                    <a:pt x="7960" y="856"/>
                    <a:pt x="8104" y="730"/>
                    <a:pt x="8247" y="730"/>
                  </a:cubicBezTo>
                  <a:close/>
                  <a:moveTo>
                    <a:pt x="18151" y="374"/>
                  </a:moveTo>
                  <a:cubicBezTo>
                    <a:pt x="18505" y="374"/>
                    <a:pt x="18714" y="805"/>
                    <a:pt x="18787" y="1117"/>
                  </a:cubicBezTo>
                  <a:cubicBezTo>
                    <a:pt x="18882" y="1652"/>
                    <a:pt x="18609" y="2140"/>
                    <a:pt x="18205" y="2485"/>
                  </a:cubicBezTo>
                  <a:lnTo>
                    <a:pt x="18205" y="2485"/>
                  </a:lnTo>
                  <a:cubicBezTo>
                    <a:pt x="17850" y="2246"/>
                    <a:pt x="17546" y="1911"/>
                    <a:pt x="17489" y="1486"/>
                  </a:cubicBezTo>
                  <a:cubicBezTo>
                    <a:pt x="17430" y="1105"/>
                    <a:pt x="17597" y="533"/>
                    <a:pt x="17989" y="403"/>
                  </a:cubicBezTo>
                  <a:cubicBezTo>
                    <a:pt x="18046" y="383"/>
                    <a:pt x="18100" y="374"/>
                    <a:pt x="18151" y="374"/>
                  </a:cubicBezTo>
                  <a:close/>
                  <a:moveTo>
                    <a:pt x="13228" y="1136"/>
                  </a:moveTo>
                  <a:cubicBezTo>
                    <a:pt x="13247" y="1136"/>
                    <a:pt x="13267" y="1138"/>
                    <a:pt x="13287" y="1141"/>
                  </a:cubicBezTo>
                  <a:cubicBezTo>
                    <a:pt x="13525" y="1188"/>
                    <a:pt x="13644" y="1438"/>
                    <a:pt x="13691" y="1665"/>
                  </a:cubicBezTo>
                  <a:cubicBezTo>
                    <a:pt x="13775" y="2179"/>
                    <a:pt x="13424" y="2601"/>
                    <a:pt x="13045" y="2906"/>
                  </a:cubicBezTo>
                  <a:lnTo>
                    <a:pt x="13045" y="2906"/>
                  </a:lnTo>
                  <a:cubicBezTo>
                    <a:pt x="12716" y="2522"/>
                    <a:pt x="12472" y="1956"/>
                    <a:pt x="12727" y="1486"/>
                  </a:cubicBezTo>
                  <a:cubicBezTo>
                    <a:pt x="12825" y="1311"/>
                    <a:pt x="13014" y="1136"/>
                    <a:pt x="13228" y="1136"/>
                  </a:cubicBezTo>
                  <a:close/>
                  <a:moveTo>
                    <a:pt x="18181" y="0"/>
                  </a:moveTo>
                  <a:cubicBezTo>
                    <a:pt x="18107" y="0"/>
                    <a:pt x="18031" y="11"/>
                    <a:pt x="17954" y="33"/>
                  </a:cubicBezTo>
                  <a:cubicBezTo>
                    <a:pt x="17382" y="188"/>
                    <a:pt x="17120" y="867"/>
                    <a:pt x="17144" y="1403"/>
                  </a:cubicBezTo>
                  <a:cubicBezTo>
                    <a:pt x="17182" y="1943"/>
                    <a:pt x="17499" y="2393"/>
                    <a:pt x="17922" y="2710"/>
                  </a:cubicBezTo>
                  <a:lnTo>
                    <a:pt x="17922" y="2710"/>
                  </a:lnTo>
                  <a:cubicBezTo>
                    <a:pt x="17519" y="2997"/>
                    <a:pt x="17048" y="3209"/>
                    <a:pt x="16608" y="3391"/>
                  </a:cubicBezTo>
                  <a:cubicBezTo>
                    <a:pt x="16095" y="3596"/>
                    <a:pt x="15547" y="3748"/>
                    <a:pt x="15001" y="3748"/>
                  </a:cubicBezTo>
                  <a:cubicBezTo>
                    <a:pt x="14914" y="3748"/>
                    <a:pt x="14826" y="3744"/>
                    <a:pt x="14739" y="3736"/>
                  </a:cubicBezTo>
                  <a:cubicBezTo>
                    <a:pt x="14214" y="3692"/>
                    <a:pt x="13690" y="3490"/>
                    <a:pt x="13293" y="3151"/>
                  </a:cubicBezTo>
                  <a:lnTo>
                    <a:pt x="13293" y="3151"/>
                  </a:lnTo>
                  <a:cubicBezTo>
                    <a:pt x="13783" y="2744"/>
                    <a:pt x="14191" y="2199"/>
                    <a:pt x="14060" y="1534"/>
                  </a:cubicBezTo>
                  <a:cubicBezTo>
                    <a:pt x="14001" y="1248"/>
                    <a:pt x="13858" y="950"/>
                    <a:pt x="13572" y="819"/>
                  </a:cubicBezTo>
                  <a:cubicBezTo>
                    <a:pt x="13473" y="763"/>
                    <a:pt x="13367" y="739"/>
                    <a:pt x="13260" y="739"/>
                  </a:cubicBezTo>
                  <a:cubicBezTo>
                    <a:pt x="13070" y="739"/>
                    <a:pt x="12879" y="817"/>
                    <a:pt x="12727" y="938"/>
                  </a:cubicBezTo>
                  <a:cubicBezTo>
                    <a:pt x="12120" y="1415"/>
                    <a:pt x="12215" y="2272"/>
                    <a:pt x="12596" y="2867"/>
                  </a:cubicBezTo>
                  <a:cubicBezTo>
                    <a:pt x="12650" y="2951"/>
                    <a:pt x="12708" y="3031"/>
                    <a:pt x="12772" y="3107"/>
                  </a:cubicBezTo>
                  <a:lnTo>
                    <a:pt x="12772" y="3107"/>
                  </a:lnTo>
                  <a:cubicBezTo>
                    <a:pt x="12126" y="3541"/>
                    <a:pt x="11351" y="3833"/>
                    <a:pt x="10580" y="3833"/>
                  </a:cubicBezTo>
                  <a:cubicBezTo>
                    <a:pt x="10202" y="3833"/>
                    <a:pt x="9825" y="3763"/>
                    <a:pt x="9465" y="3605"/>
                  </a:cubicBezTo>
                  <a:cubicBezTo>
                    <a:pt x="9039" y="3414"/>
                    <a:pt x="8661" y="3118"/>
                    <a:pt x="8373" y="2752"/>
                  </a:cubicBezTo>
                  <a:lnTo>
                    <a:pt x="8373" y="2752"/>
                  </a:lnTo>
                  <a:cubicBezTo>
                    <a:pt x="8654" y="2445"/>
                    <a:pt x="8852" y="2063"/>
                    <a:pt x="8929" y="1653"/>
                  </a:cubicBezTo>
                  <a:cubicBezTo>
                    <a:pt x="8988" y="1319"/>
                    <a:pt x="8988" y="950"/>
                    <a:pt x="8810" y="653"/>
                  </a:cubicBezTo>
                  <a:cubicBezTo>
                    <a:pt x="8686" y="441"/>
                    <a:pt x="8485" y="321"/>
                    <a:pt x="8268" y="321"/>
                  </a:cubicBezTo>
                  <a:cubicBezTo>
                    <a:pt x="8192" y="321"/>
                    <a:pt x="8113" y="336"/>
                    <a:pt x="8036" y="367"/>
                  </a:cubicBezTo>
                  <a:cubicBezTo>
                    <a:pt x="7298" y="653"/>
                    <a:pt x="7441" y="1653"/>
                    <a:pt x="7679" y="2236"/>
                  </a:cubicBezTo>
                  <a:cubicBezTo>
                    <a:pt x="7748" y="2399"/>
                    <a:pt x="7830" y="2553"/>
                    <a:pt x="7924" y="2699"/>
                  </a:cubicBezTo>
                  <a:lnTo>
                    <a:pt x="7924" y="2699"/>
                  </a:lnTo>
                  <a:cubicBezTo>
                    <a:pt x="7809" y="2800"/>
                    <a:pt x="7683" y="2888"/>
                    <a:pt x="7548" y="2962"/>
                  </a:cubicBezTo>
                  <a:cubicBezTo>
                    <a:pt x="7205" y="3141"/>
                    <a:pt x="6811" y="3217"/>
                    <a:pt x="6416" y="3217"/>
                  </a:cubicBezTo>
                  <a:cubicBezTo>
                    <a:pt x="6179" y="3217"/>
                    <a:pt x="5942" y="3190"/>
                    <a:pt x="5714" y="3141"/>
                  </a:cubicBezTo>
                  <a:cubicBezTo>
                    <a:pt x="5244" y="3039"/>
                    <a:pt x="4757" y="2823"/>
                    <a:pt x="4455" y="2447"/>
                  </a:cubicBezTo>
                  <a:lnTo>
                    <a:pt x="4455" y="2447"/>
                  </a:lnTo>
                  <a:cubicBezTo>
                    <a:pt x="4654" y="2197"/>
                    <a:pt x="4815" y="1916"/>
                    <a:pt x="4916" y="1605"/>
                  </a:cubicBezTo>
                  <a:cubicBezTo>
                    <a:pt x="5000" y="1307"/>
                    <a:pt x="5071" y="938"/>
                    <a:pt x="4988" y="629"/>
                  </a:cubicBezTo>
                  <a:cubicBezTo>
                    <a:pt x="4919" y="388"/>
                    <a:pt x="4733" y="235"/>
                    <a:pt x="4522" y="235"/>
                  </a:cubicBezTo>
                  <a:cubicBezTo>
                    <a:pt x="4441" y="235"/>
                    <a:pt x="4356" y="257"/>
                    <a:pt x="4273" y="307"/>
                  </a:cubicBezTo>
                  <a:cubicBezTo>
                    <a:pt x="3678" y="641"/>
                    <a:pt x="3631" y="1546"/>
                    <a:pt x="3857" y="2117"/>
                  </a:cubicBezTo>
                  <a:cubicBezTo>
                    <a:pt x="3901" y="2236"/>
                    <a:pt x="3956" y="2347"/>
                    <a:pt x="4022" y="2450"/>
                  </a:cubicBezTo>
                  <a:lnTo>
                    <a:pt x="4022" y="2450"/>
                  </a:lnTo>
                  <a:cubicBezTo>
                    <a:pt x="3819" y="2665"/>
                    <a:pt x="3585" y="2851"/>
                    <a:pt x="3333" y="3010"/>
                  </a:cubicBezTo>
                  <a:cubicBezTo>
                    <a:pt x="2854" y="3306"/>
                    <a:pt x="2255" y="3559"/>
                    <a:pt x="1682" y="3559"/>
                  </a:cubicBezTo>
                  <a:cubicBezTo>
                    <a:pt x="1657" y="3559"/>
                    <a:pt x="1632" y="3559"/>
                    <a:pt x="1606" y="3558"/>
                  </a:cubicBezTo>
                  <a:cubicBezTo>
                    <a:pt x="1059" y="3546"/>
                    <a:pt x="535" y="3200"/>
                    <a:pt x="416" y="2629"/>
                  </a:cubicBezTo>
                  <a:cubicBezTo>
                    <a:pt x="380" y="2516"/>
                    <a:pt x="293" y="2467"/>
                    <a:pt x="211" y="2467"/>
                  </a:cubicBezTo>
                  <a:cubicBezTo>
                    <a:pt x="102" y="2467"/>
                    <a:pt x="1" y="2553"/>
                    <a:pt x="35" y="2689"/>
                  </a:cubicBezTo>
                  <a:cubicBezTo>
                    <a:pt x="190" y="3391"/>
                    <a:pt x="844" y="3855"/>
                    <a:pt x="1547" y="3879"/>
                  </a:cubicBezTo>
                  <a:cubicBezTo>
                    <a:pt x="1584" y="3881"/>
                    <a:pt x="1621" y="3882"/>
                    <a:pt x="1658" y="3882"/>
                  </a:cubicBezTo>
                  <a:cubicBezTo>
                    <a:pt x="2373" y="3882"/>
                    <a:pt x="3101" y="3561"/>
                    <a:pt x="3678" y="3165"/>
                  </a:cubicBezTo>
                  <a:cubicBezTo>
                    <a:pt x="3871" y="3031"/>
                    <a:pt x="4055" y="2879"/>
                    <a:pt x="4222" y="2710"/>
                  </a:cubicBezTo>
                  <a:lnTo>
                    <a:pt x="4222" y="2710"/>
                  </a:lnTo>
                  <a:cubicBezTo>
                    <a:pt x="4533" y="3048"/>
                    <a:pt x="4964" y="3276"/>
                    <a:pt x="5416" y="3403"/>
                  </a:cubicBezTo>
                  <a:cubicBezTo>
                    <a:pt x="5732" y="3496"/>
                    <a:pt x="6065" y="3546"/>
                    <a:pt x="6398" y="3546"/>
                  </a:cubicBezTo>
                  <a:cubicBezTo>
                    <a:pt x="6833" y="3546"/>
                    <a:pt x="7269" y="3461"/>
                    <a:pt x="7667" y="3272"/>
                  </a:cubicBezTo>
                  <a:cubicBezTo>
                    <a:pt x="7832" y="3195"/>
                    <a:pt x="7987" y="3097"/>
                    <a:pt x="8129" y="2982"/>
                  </a:cubicBezTo>
                  <a:lnTo>
                    <a:pt x="8129" y="2982"/>
                  </a:lnTo>
                  <a:cubicBezTo>
                    <a:pt x="8737" y="3731"/>
                    <a:pt x="9665" y="4175"/>
                    <a:pt x="10636" y="4175"/>
                  </a:cubicBezTo>
                  <a:cubicBezTo>
                    <a:pt x="10761" y="4175"/>
                    <a:pt x="10887" y="4168"/>
                    <a:pt x="11012" y="4153"/>
                  </a:cubicBezTo>
                  <a:cubicBezTo>
                    <a:pt x="11730" y="4065"/>
                    <a:pt x="12427" y="3782"/>
                    <a:pt x="13018" y="3361"/>
                  </a:cubicBezTo>
                  <a:lnTo>
                    <a:pt x="13018" y="3361"/>
                  </a:lnTo>
                  <a:cubicBezTo>
                    <a:pt x="13378" y="3684"/>
                    <a:pt x="13826" y="3907"/>
                    <a:pt x="14287" y="4022"/>
                  </a:cubicBezTo>
                  <a:cubicBezTo>
                    <a:pt x="14523" y="4077"/>
                    <a:pt x="14763" y="4101"/>
                    <a:pt x="15003" y="4101"/>
                  </a:cubicBezTo>
                  <a:cubicBezTo>
                    <a:pt x="15548" y="4101"/>
                    <a:pt x="16096" y="3974"/>
                    <a:pt x="16608" y="3784"/>
                  </a:cubicBezTo>
                  <a:cubicBezTo>
                    <a:pt x="17120" y="3587"/>
                    <a:pt x="17747" y="3306"/>
                    <a:pt x="18256" y="2923"/>
                  </a:cubicBezTo>
                  <a:lnTo>
                    <a:pt x="18256" y="2923"/>
                  </a:lnTo>
                  <a:cubicBezTo>
                    <a:pt x="18259" y="2924"/>
                    <a:pt x="18261" y="2925"/>
                    <a:pt x="18263" y="2927"/>
                  </a:cubicBezTo>
                  <a:cubicBezTo>
                    <a:pt x="18954" y="3308"/>
                    <a:pt x="19764" y="3462"/>
                    <a:pt x="20537" y="3462"/>
                  </a:cubicBezTo>
                  <a:cubicBezTo>
                    <a:pt x="21337" y="3462"/>
                    <a:pt x="22307" y="3272"/>
                    <a:pt x="23061" y="2817"/>
                  </a:cubicBezTo>
                  <a:lnTo>
                    <a:pt x="23061" y="2817"/>
                  </a:lnTo>
                  <a:cubicBezTo>
                    <a:pt x="23103" y="2847"/>
                    <a:pt x="23147" y="2876"/>
                    <a:pt x="23193" y="2903"/>
                  </a:cubicBezTo>
                  <a:cubicBezTo>
                    <a:pt x="23763" y="3249"/>
                    <a:pt x="24490" y="3351"/>
                    <a:pt x="25165" y="3351"/>
                  </a:cubicBezTo>
                  <a:cubicBezTo>
                    <a:pt x="25279" y="3351"/>
                    <a:pt x="25392" y="3349"/>
                    <a:pt x="25502" y="3343"/>
                  </a:cubicBezTo>
                  <a:cubicBezTo>
                    <a:pt x="26239" y="3320"/>
                    <a:pt x="27059" y="3189"/>
                    <a:pt x="27714" y="2798"/>
                  </a:cubicBezTo>
                  <a:lnTo>
                    <a:pt x="27714" y="2798"/>
                  </a:lnTo>
                  <a:cubicBezTo>
                    <a:pt x="28196" y="3203"/>
                    <a:pt x="28880" y="3309"/>
                    <a:pt x="29503" y="3320"/>
                  </a:cubicBezTo>
                  <a:cubicBezTo>
                    <a:pt x="29538" y="3320"/>
                    <a:pt x="29573" y="3320"/>
                    <a:pt x="29608" y="3320"/>
                  </a:cubicBezTo>
                  <a:cubicBezTo>
                    <a:pt x="30421" y="3320"/>
                    <a:pt x="31262" y="3188"/>
                    <a:pt x="32015" y="2903"/>
                  </a:cubicBezTo>
                  <a:cubicBezTo>
                    <a:pt x="32118" y="2864"/>
                    <a:pt x="32223" y="2821"/>
                    <a:pt x="32327" y="2772"/>
                  </a:cubicBezTo>
                  <a:lnTo>
                    <a:pt x="32327" y="2772"/>
                  </a:lnTo>
                  <a:cubicBezTo>
                    <a:pt x="32593" y="3051"/>
                    <a:pt x="32919" y="3276"/>
                    <a:pt x="33265" y="3427"/>
                  </a:cubicBezTo>
                  <a:cubicBezTo>
                    <a:pt x="33647" y="3597"/>
                    <a:pt x="34055" y="3678"/>
                    <a:pt x="34469" y="3678"/>
                  </a:cubicBezTo>
                  <a:cubicBezTo>
                    <a:pt x="34778" y="3678"/>
                    <a:pt x="35091" y="3632"/>
                    <a:pt x="35396" y="3546"/>
                  </a:cubicBezTo>
                  <a:cubicBezTo>
                    <a:pt x="35600" y="3492"/>
                    <a:pt x="35543" y="3177"/>
                    <a:pt x="35355" y="3177"/>
                  </a:cubicBezTo>
                  <a:cubicBezTo>
                    <a:pt x="35334" y="3177"/>
                    <a:pt x="35313" y="3180"/>
                    <a:pt x="35289" y="3189"/>
                  </a:cubicBezTo>
                  <a:cubicBezTo>
                    <a:pt x="35035" y="3260"/>
                    <a:pt x="34771" y="3296"/>
                    <a:pt x="34509" y="3296"/>
                  </a:cubicBezTo>
                  <a:cubicBezTo>
                    <a:pt x="33826" y="3296"/>
                    <a:pt x="33151" y="3055"/>
                    <a:pt x="32672" y="2581"/>
                  </a:cubicBezTo>
                  <a:lnTo>
                    <a:pt x="32672" y="2581"/>
                  </a:lnTo>
                  <a:cubicBezTo>
                    <a:pt x="33036" y="2346"/>
                    <a:pt x="33331" y="2022"/>
                    <a:pt x="33384" y="1581"/>
                  </a:cubicBezTo>
                  <a:cubicBezTo>
                    <a:pt x="33456" y="1069"/>
                    <a:pt x="33194" y="355"/>
                    <a:pt x="32587" y="343"/>
                  </a:cubicBezTo>
                  <a:cubicBezTo>
                    <a:pt x="32579" y="343"/>
                    <a:pt x="32571" y="343"/>
                    <a:pt x="32563" y="343"/>
                  </a:cubicBezTo>
                  <a:cubicBezTo>
                    <a:pt x="32252" y="343"/>
                    <a:pt x="31987" y="576"/>
                    <a:pt x="31836" y="831"/>
                  </a:cubicBezTo>
                  <a:cubicBezTo>
                    <a:pt x="31658" y="1165"/>
                    <a:pt x="31670" y="1557"/>
                    <a:pt x="31789" y="1903"/>
                  </a:cubicBezTo>
                  <a:cubicBezTo>
                    <a:pt x="31860" y="2109"/>
                    <a:pt x="31962" y="2303"/>
                    <a:pt x="32088" y="2481"/>
                  </a:cubicBezTo>
                  <a:lnTo>
                    <a:pt x="32088" y="2481"/>
                  </a:lnTo>
                  <a:cubicBezTo>
                    <a:pt x="31897" y="2563"/>
                    <a:pt x="31699" y="2625"/>
                    <a:pt x="31515" y="2677"/>
                  </a:cubicBezTo>
                  <a:cubicBezTo>
                    <a:pt x="30911" y="2867"/>
                    <a:pt x="30288" y="2954"/>
                    <a:pt x="29679" y="2954"/>
                  </a:cubicBezTo>
                  <a:cubicBezTo>
                    <a:pt x="29604" y="2954"/>
                    <a:pt x="29530" y="2953"/>
                    <a:pt x="29455" y="2950"/>
                  </a:cubicBezTo>
                  <a:cubicBezTo>
                    <a:pt x="28959" y="2930"/>
                    <a:pt x="28429" y="2867"/>
                    <a:pt x="28026" y="2571"/>
                  </a:cubicBezTo>
                  <a:lnTo>
                    <a:pt x="28026" y="2571"/>
                  </a:lnTo>
                  <a:cubicBezTo>
                    <a:pt x="28408" y="2236"/>
                    <a:pt x="28674" y="1759"/>
                    <a:pt x="28598" y="1236"/>
                  </a:cubicBezTo>
                  <a:cubicBezTo>
                    <a:pt x="28550" y="962"/>
                    <a:pt x="28407" y="688"/>
                    <a:pt x="28181" y="545"/>
                  </a:cubicBezTo>
                  <a:cubicBezTo>
                    <a:pt x="28096" y="501"/>
                    <a:pt x="28008" y="481"/>
                    <a:pt x="27921" y="481"/>
                  </a:cubicBezTo>
                  <a:cubicBezTo>
                    <a:pt x="27704" y="481"/>
                    <a:pt x="27496" y="605"/>
                    <a:pt x="27360" y="784"/>
                  </a:cubicBezTo>
                  <a:cubicBezTo>
                    <a:pt x="26973" y="1284"/>
                    <a:pt x="27075" y="2013"/>
                    <a:pt x="27438" y="2503"/>
                  </a:cubicBezTo>
                  <a:lnTo>
                    <a:pt x="27438" y="2503"/>
                  </a:lnTo>
                  <a:cubicBezTo>
                    <a:pt x="27310" y="2576"/>
                    <a:pt x="27174" y="2638"/>
                    <a:pt x="27038" y="2689"/>
                  </a:cubicBezTo>
                  <a:cubicBezTo>
                    <a:pt x="26462" y="2899"/>
                    <a:pt x="25824" y="2976"/>
                    <a:pt x="25210" y="2976"/>
                  </a:cubicBezTo>
                  <a:cubicBezTo>
                    <a:pt x="25165" y="2976"/>
                    <a:pt x="25119" y="2975"/>
                    <a:pt x="25074" y="2974"/>
                  </a:cubicBezTo>
                  <a:cubicBezTo>
                    <a:pt x="24504" y="2963"/>
                    <a:pt x="23892" y="2879"/>
                    <a:pt x="23386" y="2593"/>
                  </a:cubicBezTo>
                  <a:lnTo>
                    <a:pt x="23386" y="2593"/>
                  </a:lnTo>
                  <a:cubicBezTo>
                    <a:pt x="23768" y="2291"/>
                    <a:pt x="24064" y="1903"/>
                    <a:pt x="24205" y="1415"/>
                  </a:cubicBezTo>
                  <a:cubicBezTo>
                    <a:pt x="24383" y="807"/>
                    <a:pt x="24074" y="176"/>
                    <a:pt x="23383" y="129"/>
                  </a:cubicBezTo>
                  <a:cubicBezTo>
                    <a:pt x="23361" y="127"/>
                    <a:pt x="23340" y="127"/>
                    <a:pt x="23318" y="127"/>
                  </a:cubicBezTo>
                  <a:cubicBezTo>
                    <a:pt x="22724" y="127"/>
                    <a:pt x="22333" y="602"/>
                    <a:pt x="22264" y="1176"/>
                  </a:cubicBezTo>
                  <a:cubicBezTo>
                    <a:pt x="22212" y="1690"/>
                    <a:pt x="22407" y="2173"/>
                    <a:pt x="22743" y="2537"/>
                  </a:cubicBezTo>
                  <a:lnTo>
                    <a:pt x="22743" y="2537"/>
                  </a:lnTo>
                  <a:cubicBezTo>
                    <a:pt x="22584" y="2631"/>
                    <a:pt x="22418" y="2713"/>
                    <a:pt x="22252" y="2784"/>
                  </a:cubicBezTo>
                  <a:cubicBezTo>
                    <a:pt x="21701" y="2990"/>
                    <a:pt x="21090" y="3099"/>
                    <a:pt x="20480" y="3099"/>
                  </a:cubicBezTo>
                  <a:cubicBezTo>
                    <a:pt x="19807" y="3099"/>
                    <a:pt x="19135" y="2966"/>
                    <a:pt x="18547" y="2681"/>
                  </a:cubicBezTo>
                  <a:lnTo>
                    <a:pt x="18547" y="2681"/>
                  </a:lnTo>
                  <a:cubicBezTo>
                    <a:pt x="19047" y="2214"/>
                    <a:pt x="19350" y="1620"/>
                    <a:pt x="19144" y="879"/>
                  </a:cubicBezTo>
                  <a:cubicBezTo>
                    <a:pt x="19011" y="426"/>
                    <a:pt x="18646" y="0"/>
                    <a:pt x="18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5"/>
            <p:cNvSpPr/>
            <p:nvPr/>
          </p:nvSpPr>
          <p:spPr>
            <a:xfrm>
              <a:off x="-2720075" y="1838750"/>
              <a:ext cx="778550" cy="104550"/>
            </a:xfrm>
            <a:custGeom>
              <a:avLst/>
              <a:gdLst/>
              <a:ahLst/>
              <a:cxnLst/>
              <a:rect l="l" t="t" r="r" b="b"/>
              <a:pathLst>
                <a:path w="31142" h="4182" extrusionOk="0">
                  <a:moveTo>
                    <a:pt x="4195" y="572"/>
                  </a:moveTo>
                  <a:cubicBezTo>
                    <a:pt x="4373" y="596"/>
                    <a:pt x="4290" y="1108"/>
                    <a:pt x="4278" y="1215"/>
                  </a:cubicBezTo>
                  <a:cubicBezTo>
                    <a:pt x="4230" y="1465"/>
                    <a:pt x="4159" y="1703"/>
                    <a:pt x="4028" y="1917"/>
                  </a:cubicBezTo>
                  <a:cubicBezTo>
                    <a:pt x="4003" y="1962"/>
                    <a:pt x="3977" y="2007"/>
                    <a:pt x="3949" y="2050"/>
                  </a:cubicBezTo>
                  <a:lnTo>
                    <a:pt x="3949" y="2050"/>
                  </a:lnTo>
                  <a:cubicBezTo>
                    <a:pt x="3929" y="2004"/>
                    <a:pt x="3912" y="1955"/>
                    <a:pt x="3897" y="1905"/>
                  </a:cubicBezTo>
                  <a:cubicBezTo>
                    <a:pt x="3814" y="1667"/>
                    <a:pt x="3790" y="1405"/>
                    <a:pt x="3838" y="1155"/>
                  </a:cubicBezTo>
                  <a:cubicBezTo>
                    <a:pt x="3849" y="1048"/>
                    <a:pt x="3897" y="929"/>
                    <a:pt x="3933" y="846"/>
                  </a:cubicBezTo>
                  <a:cubicBezTo>
                    <a:pt x="3980" y="774"/>
                    <a:pt x="4088" y="572"/>
                    <a:pt x="4195" y="572"/>
                  </a:cubicBezTo>
                  <a:close/>
                  <a:moveTo>
                    <a:pt x="30288" y="664"/>
                  </a:moveTo>
                  <a:cubicBezTo>
                    <a:pt x="30333" y="664"/>
                    <a:pt x="30378" y="675"/>
                    <a:pt x="30424" y="703"/>
                  </a:cubicBezTo>
                  <a:cubicBezTo>
                    <a:pt x="30769" y="965"/>
                    <a:pt x="30746" y="1524"/>
                    <a:pt x="30531" y="1858"/>
                  </a:cubicBezTo>
                  <a:cubicBezTo>
                    <a:pt x="30433" y="2009"/>
                    <a:pt x="30303" y="2134"/>
                    <a:pt x="30154" y="2238"/>
                  </a:cubicBezTo>
                  <a:lnTo>
                    <a:pt x="30154" y="2238"/>
                  </a:lnTo>
                  <a:cubicBezTo>
                    <a:pt x="30039" y="2070"/>
                    <a:pt x="29948" y="1887"/>
                    <a:pt x="29888" y="1691"/>
                  </a:cubicBezTo>
                  <a:cubicBezTo>
                    <a:pt x="29817" y="1429"/>
                    <a:pt x="29805" y="1108"/>
                    <a:pt x="29972" y="870"/>
                  </a:cubicBezTo>
                  <a:cubicBezTo>
                    <a:pt x="30043" y="763"/>
                    <a:pt x="30160" y="664"/>
                    <a:pt x="30288" y="664"/>
                  </a:cubicBezTo>
                  <a:close/>
                  <a:moveTo>
                    <a:pt x="25942" y="824"/>
                  </a:moveTo>
                  <a:cubicBezTo>
                    <a:pt x="25995" y="824"/>
                    <a:pt x="26049" y="851"/>
                    <a:pt x="26102" y="917"/>
                  </a:cubicBezTo>
                  <a:cubicBezTo>
                    <a:pt x="26221" y="1084"/>
                    <a:pt x="26257" y="1322"/>
                    <a:pt x="26233" y="1513"/>
                  </a:cubicBezTo>
                  <a:cubicBezTo>
                    <a:pt x="26197" y="1813"/>
                    <a:pt x="26029" y="2063"/>
                    <a:pt x="25809" y="2262"/>
                  </a:cubicBezTo>
                  <a:lnTo>
                    <a:pt x="25809" y="2262"/>
                  </a:lnTo>
                  <a:cubicBezTo>
                    <a:pt x="25563" y="1910"/>
                    <a:pt x="25464" y="1367"/>
                    <a:pt x="25697" y="1001"/>
                  </a:cubicBezTo>
                  <a:cubicBezTo>
                    <a:pt x="25765" y="903"/>
                    <a:pt x="25851" y="824"/>
                    <a:pt x="25942" y="824"/>
                  </a:cubicBezTo>
                  <a:close/>
                  <a:moveTo>
                    <a:pt x="21639" y="463"/>
                  </a:moveTo>
                  <a:cubicBezTo>
                    <a:pt x="21791" y="463"/>
                    <a:pt x="21944" y="513"/>
                    <a:pt x="22030" y="631"/>
                  </a:cubicBezTo>
                  <a:cubicBezTo>
                    <a:pt x="22197" y="834"/>
                    <a:pt x="22173" y="1096"/>
                    <a:pt x="22114" y="1322"/>
                  </a:cubicBezTo>
                  <a:cubicBezTo>
                    <a:pt x="21994" y="1723"/>
                    <a:pt x="21751" y="2049"/>
                    <a:pt x="21439" y="2305"/>
                  </a:cubicBezTo>
                  <a:lnTo>
                    <a:pt x="21439" y="2305"/>
                  </a:lnTo>
                  <a:cubicBezTo>
                    <a:pt x="21225" y="2089"/>
                    <a:pt x="21080" y="1806"/>
                    <a:pt x="21042" y="1441"/>
                  </a:cubicBezTo>
                  <a:cubicBezTo>
                    <a:pt x="20994" y="1048"/>
                    <a:pt x="21125" y="512"/>
                    <a:pt x="21590" y="465"/>
                  </a:cubicBezTo>
                  <a:cubicBezTo>
                    <a:pt x="21606" y="464"/>
                    <a:pt x="21623" y="463"/>
                    <a:pt x="21639" y="463"/>
                  </a:cubicBezTo>
                  <a:close/>
                  <a:moveTo>
                    <a:pt x="7659" y="667"/>
                  </a:moveTo>
                  <a:cubicBezTo>
                    <a:pt x="7898" y="667"/>
                    <a:pt x="7945" y="1048"/>
                    <a:pt x="7945" y="1215"/>
                  </a:cubicBezTo>
                  <a:cubicBezTo>
                    <a:pt x="7945" y="1489"/>
                    <a:pt x="7898" y="1751"/>
                    <a:pt x="7778" y="2001"/>
                  </a:cubicBezTo>
                  <a:cubicBezTo>
                    <a:pt x="7722" y="2129"/>
                    <a:pt x="7653" y="2249"/>
                    <a:pt x="7572" y="2359"/>
                  </a:cubicBezTo>
                  <a:lnTo>
                    <a:pt x="7572" y="2359"/>
                  </a:lnTo>
                  <a:cubicBezTo>
                    <a:pt x="7520" y="2259"/>
                    <a:pt x="7473" y="2155"/>
                    <a:pt x="7433" y="2048"/>
                  </a:cubicBezTo>
                  <a:cubicBezTo>
                    <a:pt x="7350" y="1798"/>
                    <a:pt x="7267" y="1513"/>
                    <a:pt x="7290" y="1227"/>
                  </a:cubicBezTo>
                  <a:cubicBezTo>
                    <a:pt x="7302" y="1024"/>
                    <a:pt x="7386" y="679"/>
                    <a:pt x="7659" y="667"/>
                  </a:cubicBezTo>
                  <a:close/>
                  <a:moveTo>
                    <a:pt x="16869" y="356"/>
                  </a:moveTo>
                  <a:cubicBezTo>
                    <a:pt x="17015" y="356"/>
                    <a:pt x="17160" y="439"/>
                    <a:pt x="17268" y="608"/>
                  </a:cubicBezTo>
                  <a:cubicBezTo>
                    <a:pt x="17530" y="977"/>
                    <a:pt x="17530" y="1501"/>
                    <a:pt x="17327" y="1882"/>
                  </a:cubicBezTo>
                  <a:cubicBezTo>
                    <a:pt x="17231" y="2091"/>
                    <a:pt x="17089" y="2273"/>
                    <a:pt x="16922" y="2433"/>
                  </a:cubicBezTo>
                  <a:lnTo>
                    <a:pt x="16922" y="2433"/>
                  </a:lnTo>
                  <a:cubicBezTo>
                    <a:pt x="16714" y="2278"/>
                    <a:pt x="16535" y="2087"/>
                    <a:pt x="16411" y="1858"/>
                  </a:cubicBezTo>
                  <a:cubicBezTo>
                    <a:pt x="16196" y="1465"/>
                    <a:pt x="16220" y="953"/>
                    <a:pt x="16470" y="596"/>
                  </a:cubicBezTo>
                  <a:cubicBezTo>
                    <a:pt x="16582" y="436"/>
                    <a:pt x="16726" y="356"/>
                    <a:pt x="16869" y="356"/>
                  </a:cubicBezTo>
                  <a:close/>
                  <a:moveTo>
                    <a:pt x="12280" y="1094"/>
                  </a:moveTo>
                  <a:cubicBezTo>
                    <a:pt x="12292" y="1094"/>
                    <a:pt x="12303" y="1095"/>
                    <a:pt x="12315" y="1096"/>
                  </a:cubicBezTo>
                  <a:cubicBezTo>
                    <a:pt x="12529" y="1132"/>
                    <a:pt x="12624" y="1334"/>
                    <a:pt x="12672" y="1513"/>
                  </a:cubicBezTo>
                  <a:cubicBezTo>
                    <a:pt x="12731" y="1751"/>
                    <a:pt x="12708" y="2001"/>
                    <a:pt x="12601" y="2215"/>
                  </a:cubicBezTo>
                  <a:cubicBezTo>
                    <a:pt x="12489" y="2460"/>
                    <a:pt x="12312" y="2669"/>
                    <a:pt x="12107" y="2849"/>
                  </a:cubicBezTo>
                  <a:lnTo>
                    <a:pt x="12107" y="2849"/>
                  </a:lnTo>
                  <a:cubicBezTo>
                    <a:pt x="11976" y="2681"/>
                    <a:pt x="11874" y="2493"/>
                    <a:pt x="11815" y="2286"/>
                  </a:cubicBezTo>
                  <a:cubicBezTo>
                    <a:pt x="11719" y="2036"/>
                    <a:pt x="11696" y="1727"/>
                    <a:pt x="11815" y="1465"/>
                  </a:cubicBezTo>
                  <a:cubicBezTo>
                    <a:pt x="11894" y="1296"/>
                    <a:pt x="12069" y="1094"/>
                    <a:pt x="12280" y="1094"/>
                  </a:cubicBezTo>
                  <a:close/>
                  <a:moveTo>
                    <a:pt x="16892" y="0"/>
                  </a:moveTo>
                  <a:cubicBezTo>
                    <a:pt x="16625" y="0"/>
                    <a:pt x="16360" y="143"/>
                    <a:pt x="16184" y="393"/>
                  </a:cubicBezTo>
                  <a:cubicBezTo>
                    <a:pt x="15851" y="870"/>
                    <a:pt x="15827" y="1548"/>
                    <a:pt x="16077" y="2048"/>
                  </a:cubicBezTo>
                  <a:cubicBezTo>
                    <a:pt x="16205" y="2305"/>
                    <a:pt x="16391" y="2518"/>
                    <a:pt x="16609" y="2694"/>
                  </a:cubicBezTo>
                  <a:lnTo>
                    <a:pt x="16609" y="2694"/>
                  </a:lnTo>
                  <a:cubicBezTo>
                    <a:pt x="16490" y="2780"/>
                    <a:pt x="16366" y="2858"/>
                    <a:pt x="16244" y="2929"/>
                  </a:cubicBezTo>
                  <a:cubicBezTo>
                    <a:pt x="15560" y="3338"/>
                    <a:pt x="14743" y="3705"/>
                    <a:pt x="13930" y="3705"/>
                  </a:cubicBezTo>
                  <a:cubicBezTo>
                    <a:pt x="13581" y="3705"/>
                    <a:pt x="13234" y="3638"/>
                    <a:pt x="12898" y="3477"/>
                  </a:cubicBezTo>
                  <a:cubicBezTo>
                    <a:pt x="12718" y="3389"/>
                    <a:pt x="12545" y="3277"/>
                    <a:pt x="12390" y="3144"/>
                  </a:cubicBezTo>
                  <a:lnTo>
                    <a:pt x="12390" y="3144"/>
                  </a:lnTo>
                  <a:cubicBezTo>
                    <a:pt x="12666" y="2897"/>
                    <a:pt x="12895" y="2605"/>
                    <a:pt x="13017" y="2263"/>
                  </a:cubicBezTo>
                  <a:cubicBezTo>
                    <a:pt x="13196" y="1751"/>
                    <a:pt x="13065" y="929"/>
                    <a:pt x="12470" y="774"/>
                  </a:cubicBezTo>
                  <a:cubicBezTo>
                    <a:pt x="12407" y="759"/>
                    <a:pt x="12346" y="751"/>
                    <a:pt x="12288" y="751"/>
                  </a:cubicBezTo>
                  <a:cubicBezTo>
                    <a:pt x="11728" y="751"/>
                    <a:pt x="11387" y="1434"/>
                    <a:pt x="11398" y="1941"/>
                  </a:cubicBezTo>
                  <a:cubicBezTo>
                    <a:pt x="11412" y="2357"/>
                    <a:pt x="11575" y="2744"/>
                    <a:pt x="11821" y="3070"/>
                  </a:cubicBezTo>
                  <a:lnTo>
                    <a:pt x="11821" y="3070"/>
                  </a:lnTo>
                  <a:cubicBezTo>
                    <a:pt x="11666" y="3178"/>
                    <a:pt x="11505" y="3273"/>
                    <a:pt x="11350" y="3358"/>
                  </a:cubicBezTo>
                  <a:cubicBezTo>
                    <a:pt x="10875" y="3616"/>
                    <a:pt x="10351" y="3764"/>
                    <a:pt x="9834" y="3764"/>
                  </a:cubicBezTo>
                  <a:cubicBezTo>
                    <a:pt x="9303" y="3764"/>
                    <a:pt x="8779" y="3607"/>
                    <a:pt x="8326" y="3251"/>
                  </a:cubicBezTo>
                  <a:cubicBezTo>
                    <a:pt x="8129" y="3100"/>
                    <a:pt x="7954" y="2923"/>
                    <a:pt x="7806" y="2726"/>
                  </a:cubicBezTo>
                  <a:lnTo>
                    <a:pt x="7806" y="2726"/>
                  </a:lnTo>
                  <a:cubicBezTo>
                    <a:pt x="7945" y="2558"/>
                    <a:pt x="8060" y="2370"/>
                    <a:pt x="8148" y="2167"/>
                  </a:cubicBezTo>
                  <a:cubicBezTo>
                    <a:pt x="8290" y="1858"/>
                    <a:pt x="8362" y="1501"/>
                    <a:pt x="8326" y="1143"/>
                  </a:cubicBezTo>
                  <a:cubicBezTo>
                    <a:pt x="8302" y="858"/>
                    <a:pt x="8195" y="512"/>
                    <a:pt x="7909" y="381"/>
                  </a:cubicBezTo>
                  <a:cubicBezTo>
                    <a:pt x="7831" y="344"/>
                    <a:pt x="7753" y="327"/>
                    <a:pt x="7676" y="327"/>
                  </a:cubicBezTo>
                  <a:cubicBezTo>
                    <a:pt x="7459" y="327"/>
                    <a:pt x="7255" y="462"/>
                    <a:pt x="7124" y="655"/>
                  </a:cubicBezTo>
                  <a:cubicBezTo>
                    <a:pt x="6921" y="953"/>
                    <a:pt x="6897" y="1334"/>
                    <a:pt x="6957" y="1679"/>
                  </a:cubicBezTo>
                  <a:cubicBezTo>
                    <a:pt x="7016" y="2023"/>
                    <a:pt x="7137" y="2352"/>
                    <a:pt x="7308" y="2652"/>
                  </a:cubicBezTo>
                  <a:lnTo>
                    <a:pt x="7308" y="2652"/>
                  </a:lnTo>
                  <a:cubicBezTo>
                    <a:pt x="7106" y="2834"/>
                    <a:pt x="6865" y="2970"/>
                    <a:pt x="6600" y="3048"/>
                  </a:cubicBezTo>
                  <a:cubicBezTo>
                    <a:pt x="6385" y="3111"/>
                    <a:pt x="6150" y="3143"/>
                    <a:pt x="5911" y="3143"/>
                  </a:cubicBezTo>
                  <a:cubicBezTo>
                    <a:pt x="5267" y="3143"/>
                    <a:pt x="4590" y="2914"/>
                    <a:pt x="4189" y="2442"/>
                  </a:cubicBezTo>
                  <a:lnTo>
                    <a:pt x="4189" y="2442"/>
                  </a:lnTo>
                  <a:cubicBezTo>
                    <a:pt x="4325" y="2250"/>
                    <a:pt x="4440" y="2043"/>
                    <a:pt x="4528" y="1822"/>
                  </a:cubicBezTo>
                  <a:cubicBezTo>
                    <a:pt x="4647" y="1524"/>
                    <a:pt x="4707" y="1203"/>
                    <a:pt x="4695" y="882"/>
                  </a:cubicBezTo>
                  <a:cubicBezTo>
                    <a:pt x="4683" y="589"/>
                    <a:pt x="4556" y="262"/>
                    <a:pt x="4224" y="262"/>
                  </a:cubicBezTo>
                  <a:cubicBezTo>
                    <a:pt x="4219" y="262"/>
                    <a:pt x="4213" y="262"/>
                    <a:pt x="4207" y="262"/>
                  </a:cubicBezTo>
                  <a:cubicBezTo>
                    <a:pt x="3873" y="274"/>
                    <a:pt x="3659" y="631"/>
                    <a:pt x="3552" y="905"/>
                  </a:cubicBezTo>
                  <a:cubicBezTo>
                    <a:pt x="3445" y="1203"/>
                    <a:pt x="3445" y="1524"/>
                    <a:pt x="3492" y="1822"/>
                  </a:cubicBezTo>
                  <a:cubicBezTo>
                    <a:pt x="3529" y="2023"/>
                    <a:pt x="3598" y="2213"/>
                    <a:pt x="3694" y="2388"/>
                  </a:cubicBezTo>
                  <a:lnTo>
                    <a:pt x="3694" y="2388"/>
                  </a:lnTo>
                  <a:cubicBezTo>
                    <a:pt x="3492" y="2617"/>
                    <a:pt x="3249" y="2817"/>
                    <a:pt x="2980" y="2977"/>
                  </a:cubicBezTo>
                  <a:cubicBezTo>
                    <a:pt x="2579" y="3241"/>
                    <a:pt x="2046" y="3477"/>
                    <a:pt x="1540" y="3477"/>
                  </a:cubicBezTo>
                  <a:cubicBezTo>
                    <a:pt x="1476" y="3477"/>
                    <a:pt x="1412" y="3473"/>
                    <a:pt x="1349" y="3465"/>
                  </a:cubicBezTo>
                  <a:cubicBezTo>
                    <a:pt x="861" y="3406"/>
                    <a:pt x="456" y="3037"/>
                    <a:pt x="349" y="2560"/>
                  </a:cubicBezTo>
                  <a:cubicBezTo>
                    <a:pt x="345" y="2503"/>
                    <a:pt x="300" y="2477"/>
                    <a:pt x="246" y="2477"/>
                  </a:cubicBezTo>
                  <a:cubicBezTo>
                    <a:pt x="141" y="2477"/>
                    <a:pt x="0" y="2574"/>
                    <a:pt x="39" y="2739"/>
                  </a:cubicBezTo>
                  <a:cubicBezTo>
                    <a:pt x="170" y="3370"/>
                    <a:pt x="718" y="3846"/>
                    <a:pt x="1361" y="3906"/>
                  </a:cubicBezTo>
                  <a:cubicBezTo>
                    <a:pt x="1426" y="3912"/>
                    <a:pt x="1492" y="3916"/>
                    <a:pt x="1558" y="3916"/>
                  </a:cubicBezTo>
                  <a:cubicBezTo>
                    <a:pt x="2189" y="3916"/>
                    <a:pt x="2842" y="3619"/>
                    <a:pt x="3337" y="3263"/>
                  </a:cubicBezTo>
                  <a:cubicBezTo>
                    <a:pt x="3560" y="3116"/>
                    <a:pt x="3764" y="2942"/>
                    <a:pt x="3945" y="2745"/>
                  </a:cubicBezTo>
                  <a:lnTo>
                    <a:pt x="3945" y="2745"/>
                  </a:lnTo>
                  <a:cubicBezTo>
                    <a:pt x="4146" y="2973"/>
                    <a:pt x="4399" y="3158"/>
                    <a:pt x="4683" y="3287"/>
                  </a:cubicBezTo>
                  <a:cubicBezTo>
                    <a:pt x="5081" y="3460"/>
                    <a:pt x="5527" y="3556"/>
                    <a:pt x="5967" y="3556"/>
                  </a:cubicBezTo>
                  <a:cubicBezTo>
                    <a:pt x="6223" y="3556"/>
                    <a:pt x="6478" y="3523"/>
                    <a:pt x="6719" y="3453"/>
                  </a:cubicBezTo>
                  <a:cubicBezTo>
                    <a:pt x="7028" y="3358"/>
                    <a:pt x="7304" y="3202"/>
                    <a:pt x="7538" y="2999"/>
                  </a:cubicBezTo>
                  <a:lnTo>
                    <a:pt x="7538" y="2999"/>
                  </a:lnTo>
                  <a:cubicBezTo>
                    <a:pt x="8004" y="3609"/>
                    <a:pt x="8690" y="4046"/>
                    <a:pt x="9457" y="4156"/>
                  </a:cubicBezTo>
                  <a:cubicBezTo>
                    <a:pt x="9586" y="4173"/>
                    <a:pt x="9716" y="4181"/>
                    <a:pt x="9845" y="4181"/>
                  </a:cubicBezTo>
                  <a:cubicBezTo>
                    <a:pt x="10434" y="4181"/>
                    <a:pt x="11021" y="4010"/>
                    <a:pt x="11529" y="3727"/>
                  </a:cubicBezTo>
                  <a:cubicBezTo>
                    <a:pt x="11719" y="3626"/>
                    <a:pt x="11913" y="3511"/>
                    <a:pt x="12096" y="3379"/>
                  </a:cubicBezTo>
                  <a:lnTo>
                    <a:pt x="12096" y="3379"/>
                  </a:lnTo>
                  <a:cubicBezTo>
                    <a:pt x="12209" y="3486"/>
                    <a:pt x="12331" y="3583"/>
                    <a:pt x="12458" y="3668"/>
                  </a:cubicBezTo>
                  <a:cubicBezTo>
                    <a:pt x="12896" y="3966"/>
                    <a:pt x="13414" y="4104"/>
                    <a:pt x="13939" y="4104"/>
                  </a:cubicBezTo>
                  <a:cubicBezTo>
                    <a:pt x="14084" y="4104"/>
                    <a:pt x="14230" y="4093"/>
                    <a:pt x="14375" y="4072"/>
                  </a:cubicBezTo>
                  <a:cubicBezTo>
                    <a:pt x="15148" y="3965"/>
                    <a:pt x="15875" y="3632"/>
                    <a:pt x="16530" y="3227"/>
                  </a:cubicBezTo>
                  <a:cubicBezTo>
                    <a:pt x="16678" y="3137"/>
                    <a:pt x="16823" y="3039"/>
                    <a:pt x="16959" y="2931"/>
                  </a:cubicBezTo>
                  <a:lnTo>
                    <a:pt x="16959" y="2931"/>
                  </a:lnTo>
                  <a:cubicBezTo>
                    <a:pt x="17135" y="3032"/>
                    <a:pt x="17320" y="3114"/>
                    <a:pt x="17506" y="3179"/>
                  </a:cubicBezTo>
                  <a:cubicBezTo>
                    <a:pt x="18000" y="3357"/>
                    <a:pt x="18548" y="3451"/>
                    <a:pt x="19099" y="3451"/>
                  </a:cubicBezTo>
                  <a:cubicBezTo>
                    <a:pt x="19922" y="3451"/>
                    <a:pt x="20751" y="3241"/>
                    <a:pt x="21415" y="2786"/>
                  </a:cubicBezTo>
                  <a:lnTo>
                    <a:pt x="21415" y="2786"/>
                  </a:lnTo>
                  <a:cubicBezTo>
                    <a:pt x="21580" y="2910"/>
                    <a:pt x="21764" y="3014"/>
                    <a:pt x="21959" y="3096"/>
                  </a:cubicBezTo>
                  <a:cubicBezTo>
                    <a:pt x="22409" y="3264"/>
                    <a:pt x="22914" y="3329"/>
                    <a:pt x="23412" y="3329"/>
                  </a:cubicBezTo>
                  <a:cubicBezTo>
                    <a:pt x="23691" y="3329"/>
                    <a:pt x="23968" y="3309"/>
                    <a:pt x="24233" y="3275"/>
                  </a:cubicBezTo>
                  <a:cubicBezTo>
                    <a:pt x="24759" y="3197"/>
                    <a:pt x="25302" y="3055"/>
                    <a:pt x="25755" y="2771"/>
                  </a:cubicBezTo>
                  <a:lnTo>
                    <a:pt x="25755" y="2771"/>
                  </a:lnTo>
                  <a:cubicBezTo>
                    <a:pt x="26230" y="3187"/>
                    <a:pt x="26898" y="3287"/>
                    <a:pt x="27507" y="3287"/>
                  </a:cubicBezTo>
                  <a:cubicBezTo>
                    <a:pt x="28305" y="3287"/>
                    <a:pt x="29091" y="3132"/>
                    <a:pt x="29817" y="2834"/>
                  </a:cubicBezTo>
                  <a:cubicBezTo>
                    <a:pt x="29896" y="2801"/>
                    <a:pt x="29976" y="2765"/>
                    <a:pt x="30053" y="2726"/>
                  </a:cubicBezTo>
                  <a:lnTo>
                    <a:pt x="30053" y="2726"/>
                  </a:lnTo>
                  <a:cubicBezTo>
                    <a:pt x="30260" y="2957"/>
                    <a:pt x="30506" y="3153"/>
                    <a:pt x="30769" y="3298"/>
                  </a:cubicBezTo>
                  <a:cubicBezTo>
                    <a:pt x="30802" y="3317"/>
                    <a:pt x="30834" y="3324"/>
                    <a:pt x="30864" y="3324"/>
                  </a:cubicBezTo>
                  <a:cubicBezTo>
                    <a:pt x="31032" y="3324"/>
                    <a:pt x="31142" y="3078"/>
                    <a:pt x="30960" y="2977"/>
                  </a:cubicBezTo>
                  <a:cubicBezTo>
                    <a:pt x="30752" y="2855"/>
                    <a:pt x="30557" y="2703"/>
                    <a:pt x="30389" y="2527"/>
                  </a:cubicBezTo>
                  <a:lnTo>
                    <a:pt x="30389" y="2527"/>
                  </a:lnTo>
                  <a:cubicBezTo>
                    <a:pt x="30722" y="2293"/>
                    <a:pt x="30985" y="1980"/>
                    <a:pt x="31055" y="1560"/>
                  </a:cubicBezTo>
                  <a:cubicBezTo>
                    <a:pt x="31127" y="1084"/>
                    <a:pt x="30900" y="334"/>
                    <a:pt x="30329" y="298"/>
                  </a:cubicBezTo>
                  <a:cubicBezTo>
                    <a:pt x="30313" y="297"/>
                    <a:pt x="30297" y="296"/>
                    <a:pt x="30281" y="296"/>
                  </a:cubicBezTo>
                  <a:cubicBezTo>
                    <a:pt x="30003" y="296"/>
                    <a:pt x="29762" y="490"/>
                    <a:pt x="29626" y="727"/>
                  </a:cubicBezTo>
                  <a:cubicBezTo>
                    <a:pt x="29448" y="1036"/>
                    <a:pt x="29436" y="1405"/>
                    <a:pt x="29519" y="1751"/>
                  </a:cubicBezTo>
                  <a:cubicBezTo>
                    <a:pt x="29580" y="1990"/>
                    <a:pt x="29686" y="2219"/>
                    <a:pt x="29824" y="2428"/>
                  </a:cubicBezTo>
                  <a:lnTo>
                    <a:pt x="29824" y="2428"/>
                  </a:lnTo>
                  <a:cubicBezTo>
                    <a:pt x="29622" y="2524"/>
                    <a:pt x="29409" y="2596"/>
                    <a:pt x="29210" y="2656"/>
                  </a:cubicBezTo>
                  <a:cubicBezTo>
                    <a:pt x="28694" y="2817"/>
                    <a:pt x="28153" y="2902"/>
                    <a:pt x="27608" y="2902"/>
                  </a:cubicBezTo>
                  <a:cubicBezTo>
                    <a:pt x="27511" y="2902"/>
                    <a:pt x="27414" y="2899"/>
                    <a:pt x="27317" y="2894"/>
                  </a:cubicBezTo>
                  <a:cubicBezTo>
                    <a:pt x="26878" y="2874"/>
                    <a:pt x="26407" y="2799"/>
                    <a:pt x="26068" y="2537"/>
                  </a:cubicBezTo>
                  <a:lnTo>
                    <a:pt x="26068" y="2537"/>
                  </a:lnTo>
                  <a:cubicBezTo>
                    <a:pt x="26481" y="2143"/>
                    <a:pt x="26729" y="1537"/>
                    <a:pt x="26531" y="965"/>
                  </a:cubicBezTo>
                  <a:cubicBezTo>
                    <a:pt x="26436" y="727"/>
                    <a:pt x="26281" y="501"/>
                    <a:pt x="26007" y="453"/>
                  </a:cubicBezTo>
                  <a:cubicBezTo>
                    <a:pt x="25987" y="451"/>
                    <a:pt x="25967" y="449"/>
                    <a:pt x="25948" y="449"/>
                  </a:cubicBezTo>
                  <a:cubicBezTo>
                    <a:pt x="25663" y="449"/>
                    <a:pt x="25416" y="684"/>
                    <a:pt x="25304" y="929"/>
                  </a:cubicBezTo>
                  <a:cubicBezTo>
                    <a:pt x="25082" y="1426"/>
                    <a:pt x="25189" y="2055"/>
                    <a:pt x="25500" y="2490"/>
                  </a:cubicBezTo>
                  <a:lnTo>
                    <a:pt x="25500" y="2490"/>
                  </a:lnTo>
                  <a:cubicBezTo>
                    <a:pt x="25451" y="2519"/>
                    <a:pt x="25402" y="2547"/>
                    <a:pt x="25352" y="2572"/>
                  </a:cubicBezTo>
                  <a:cubicBezTo>
                    <a:pt x="24852" y="2822"/>
                    <a:pt x="24233" y="2929"/>
                    <a:pt x="23673" y="2941"/>
                  </a:cubicBezTo>
                  <a:cubicBezTo>
                    <a:pt x="23601" y="2945"/>
                    <a:pt x="23527" y="2946"/>
                    <a:pt x="23451" y="2946"/>
                  </a:cubicBezTo>
                  <a:cubicBezTo>
                    <a:pt x="22873" y="2946"/>
                    <a:pt x="22214" y="2844"/>
                    <a:pt x="21731" y="2538"/>
                  </a:cubicBezTo>
                  <a:lnTo>
                    <a:pt x="21731" y="2538"/>
                  </a:lnTo>
                  <a:cubicBezTo>
                    <a:pt x="21731" y="2538"/>
                    <a:pt x="21732" y="2537"/>
                    <a:pt x="21733" y="2536"/>
                  </a:cubicBezTo>
                  <a:cubicBezTo>
                    <a:pt x="22221" y="2120"/>
                    <a:pt x="22709" y="1370"/>
                    <a:pt x="22483" y="691"/>
                  </a:cubicBezTo>
                  <a:cubicBezTo>
                    <a:pt x="22357" y="331"/>
                    <a:pt x="22012" y="107"/>
                    <a:pt x="21651" y="107"/>
                  </a:cubicBezTo>
                  <a:cubicBezTo>
                    <a:pt x="21535" y="107"/>
                    <a:pt x="21417" y="130"/>
                    <a:pt x="21304" y="179"/>
                  </a:cubicBezTo>
                  <a:cubicBezTo>
                    <a:pt x="20709" y="417"/>
                    <a:pt x="20590" y="1132"/>
                    <a:pt x="20697" y="1679"/>
                  </a:cubicBezTo>
                  <a:cubicBezTo>
                    <a:pt x="20761" y="2010"/>
                    <a:pt x="20915" y="2293"/>
                    <a:pt x="21128" y="2526"/>
                  </a:cubicBezTo>
                  <a:lnTo>
                    <a:pt x="21128" y="2526"/>
                  </a:lnTo>
                  <a:cubicBezTo>
                    <a:pt x="20610" y="2842"/>
                    <a:pt x="19979" y="3011"/>
                    <a:pt x="19411" y="3048"/>
                  </a:cubicBezTo>
                  <a:cubicBezTo>
                    <a:pt x="19305" y="3056"/>
                    <a:pt x="19199" y="3060"/>
                    <a:pt x="19093" y="3060"/>
                  </a:cubicBezTo>
                  <a:cubicBezTo>
                    <a:pt x="18569" y="3060"/>
                    <a:pt x="18049" y="2963"/>
                    <a:pt x="17554" y="2775"/>
                  </a:cubicBezTo>
                  <a:cubicBezTo>
                    <a:pt x="17458" y="2738"/>
                    <a:pt x="17364" y="2696"/>
                    <a:pt x="17272" y="2649"/>
                  </a:cubicBezTo>
                  <a:lnTo>
                    <a:pt x="17272" y="2649"/>
                  </a:lnTo>
                  <a:cubicBezTo>
                    <a:pt x="17496" y="2416"/>
                    <a:pt x="17677" y="2144"/>
                    <a:pt x="17780" y="1822"/>
                  </a:cubicBezTo>
                  <a:cubicBezTo>
                    <a:pt x="17946" y="1322"/>
                    <a:pt x="17839" y="655"/>
                    <a:pt x="17470" y="262"/>
                  </a:cubicBezTo>
                  <a:cubicBezTo>
                    <a:pt x="17301" y="83"/>
                    <a:pt x="17096" y="0"/>
                    <a:pt x="16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5"/>
            <p:cNvSpPr/>
            <p:nvPr/>
          </p:nvSpPr>
          <p:spPr>
            <a:xfrm>
              <a:off x="-2576475" y="1967925"/>
              <a:ext cx="509550" cy="102525"/>
            </a:xfrm>
            <a:custGeom>
              <a:avLst/>
              <a:gdLst/>
              <a:ahLst/>
              <a:cxnLst/>
              <a:rect l="l" t="t" r="r" b="b"/>
              <a:pathLst>
                <a:path w="20382" h="4101" extrusionOk="0">
                  <a:moveTo>
                    <a:pt x="19322" y="691"/>
                  </a:moveTo>
                  <a:cubicBezTo>
                    <a:pt x="19430" y="703"/>
                    <a:pt x="19501" y="787"/>
                    <a:pt x="19560" y="870"/>
                  </a:cubicBezTo>
                  <a:cubicBezTo>
                    <a:pt x="19644" y="989"/>
                    <a:pt x="19680" y="1120"/>
                    <a:pt x="19703" y="1263"/>
                  </a:cubicBezTo>
                  <a:cubicBezTo>
                    <a:pt x="19752" y="1714"/>
                    <a:pt x="19501" y="2036"/>
                    <a:pt x="19160" y="2268"/>
                  </a:cubicBezTo>
                  <a:lnTo>
                    <a:pt x="19160" y="2268"/>
                  </a:lnTo>
                  <a:cubicBezTo>
                    <a:pt x="18971" y="1993"/>
                    <a:pt x="18834" y="1667"/>
                    <a:pt x="18834" y="1334"/>
                  </a:cubicBezTo>
                  <a:cubicBezTo>
                    <a:pt x="18834" y="1168"/>
                    <a:pt x="18882" y="989"/>
                    <a:pt x="19001" y="858"/>
                  </a:cubicBezTo>
                  <a:cubicBezTo>
                    <a:pt x="19049" y="798"/>
                    <a:pt x="19108" y="751"/>
                    <a:pt x="19168" y="727"/>
                  </a:cubicBezTo>
                  <a:cubicBezTo>
                    <a:pt x="19191" y="703"/>
                    <a:pt x="19227" y="691"/>
                    <a:pt x="19263" y="691"/>
                  </a:cubicBezTo>
                  <a:close/>
                  <a:moveTo>
                    <a:pt x="14905" y="846"/>
                  </a:moveTo>
                  <a:cubicBezTo>
                    <a:pt x="14941" y="846"/>
                    <a:pt x="14965" y="846"/>
                    <a:pt x="15012" y="870"/>
                  </a:cubicBezTo>
                  <a:cubicBezTo>
                    <a:pt x="15036" y="882"/>
                    <a:pt x="15072" y="929"/>
                    <a:pt x="15096" y="965"/>
                  </a:cubicBezTo>
                  <a:cubicBezTo>
                    <a:pt x="15143" y="1025"/>
                    <a:pt x="15155" y="1084"/>
                    <a:pt x="15191" y="1156"/>
                  </a:cubicBezTo>
                  <a:cubicBezTo>
                    <a:pt x="15239" y="1287"/>
                    <a:pt x="15250" y="1441"/>
                    <a:pt x="15215" y="1584"/>
                  </a:cubicBezTo>
                  <a:cubicBezTo>
                    <a:pt x="15156" y="1872"/>
                    <a:pt x="15003" y="2102"/>
                    <a:pt x="14801" y="2285"/>
                  </a:cubicBezTo>
                  <a:lnTo>
                    <a:pt x="14801" y="2285"/>
                  </a:lnTo>
                  <a:cubicBezTo>
                    <a:pt x="14631" y="2019"/>
                    <a:pt x="14537" y="1684"/>
                    <a:pt x="14560" y="1382"/>
                  </a:cubicBezTo>
                  <a:cubicBezTo>
                    <a:pt x="14584" y="1227"/>
                    <a:pt x="14643" y="1084"/>
                    <a:pt x="14727" y="965"/>
                  </a:cubicBezTo>
                  <a:cubicBezTo>
                    <a:pt x="14774" y="906"/>
                    <a:pt x="14834" y="858"/>
                    <a:pt x="14905" y="846"/>
                  </a:cubicBezTo>
                  <a:close/>
                  <a:moveTo>
                    <a:pt x="10645" y="488"/>
                  </a:moveTo>
                  <a:cubicBezTo>
                    <a:pt x="10799" y="488"/>
                    <a:pt x="10952" y="549"/>
                    <a:pt x="11048" y="679"/>
                  </a:cubicBezTo>
                  <a:cubicBezTo>
                    <a:pt x="11274" y="977"/>
                    <a:pt x="11107" y="1406"/>
                    <a:pt x="10952" y="1703"/>
                  </a:cubicBezTo>
                  <a:cubicBezTo>
                    <a:pt x="10818" y="1953"/>
                    <a:pt x="10631" y="2163"/>
                    <a:pt x="10415" y="2332"/>
                  </a:cubicBezTo>
                  <a:lnTo>
                    <a:pt x="10415" y="2332"/>
                  </a:lnTo>
                  <a:cubicBezTo>
                    <a:pt x="10353" y="2267"/>
                    <a:pt x="10297" y="2197"/>
                    <a:pt x="10250" y="2120"/>
                  </a:cubicBezTo>
                  <a:cubicBezTo>
                    <a:pt x="10071" y="1834"/>
                    <a:pt x="9976" y="1465"/>
                    <a:pt x="10024" y="1120"/>
                  </a:cubicBezTo>
                  <a:cubicBezTo>
                    <a:pt x="10059" y="977"/>
                    <a:pt x="10095" y="810"/>
                    <a:pt x="10202" y="691"/>
                  </a:cubicBezTo>
                  <a:cubicBezTo>
                    <a:pt x="10274" y="608"/>
                    <a:pt x="10369" y="548"/>
                    <a:pt x="10476" y="513"/>
                  </a:cubicBezTo>
                  <a:cubicBezTo>
                    <a:pt x="10531" y="497"/>
                    <a:pt x="10588" y="488"/>
                    <a:pt x="10645" y="488"/>
                  </a:cubicBezTo>
                  <a:close/>
                  <a:moveTo>
                    <a:pt x="5797" y="346"/>
                  </a:moveTo>
                  <a:cubicBezTo>
                    <a:pt x="5833" y="346"/>
                    <a:pt x="5904" y="346"/>
                    <a:pt x="5928" y="370"/>
                  </a:cubicBezTo>
                  <a:cubicBezTo>
                    <a:pt x="5987" y="382"/>
                    <a:pt x="6023" y="394"/>
                    <a:pt x="6083" y="441"/>
                  </a:cubicBezTo>
                  <a:cubicBezTo>
                    <a:pt x="6273" y="584"/>
                    <a:pt x="6392" y="882"/>
                    <a:pt x="6428" y="1144"/>
                  </a:cubicBezTo>
                  <a:cubicBezTo>
                    <a:pt x="6487" y="1659"/>
                    <a:pt x="6234" y="2103"/>
                    <a:pt x="5883" y="2449"/>
                  </a:cubicBezTo>
                  <a:lnTo>
                    <a:pt x="5883" y="2449"/>
                  </a:lnTo>
                  <a:cubicBezTo>
                    <a:pt x="5788" y="2378"/>
                    <a:pt x="5699" y="2300"/>
                    <a:pt x="5618" y="2215"/>
                  </a:cubicBezTo>
                  <a:cubicBezTo>
                    <a:pt x="5392" y="1977"/>
                    <a:pt x="5237" y="1644"/>
                    <a:pt x="5237" y="1299"/>
                  </a:cubicBezTo>
                  <a:cubicBezTo>
                    <a:pt x="5237" y="1025"/>
                    <a:pt x="5309" y="727"/>
                    <a:pt x="5499" y="513"/>
                  </a:cubicBezTo>
                  <a:cubicBezTo>
                    <a:pt x="5594" y="429"/>
                    <a:pt x="5678" y="370"/>
                    <a:pt x="5797" y="346"/>
                  </a:cubicBezTo>
                  <a:close/>
                  <a:moveTo>
                    <a:pt x="1234" y="1108"/>
                  </a:moveTo>
                  <a:cubicBezTo>
                    <a:pt x="1239" y="1108"/>
                    <a:pt x="1244" y="1108"/>
                    <a:pt x="1249" y="1108"/>
                  </a:cubicBezTo>
                  <a:cubicBezTo>
                    <a:pt x="1523" y="1120"/>
                    <a:pt x="1642" y="1501"/>
                    <a:pt x="1642" y="1739"/>
                  </a:cubicBezTo>
                  <a:cubicBezTo>
                    <a:pt x="1665" y="2108"/>
                    <a:pt x="1463" y="2430"/>
                    <a:pt x="1213" y="2692"/>
                  </a:cubicBezTo>
                  <a:cubicBezTo>
                    <a:pt x="1161" y="2746"/>
                    <a:pt x="1107" y="2797"/>
                    <a:pt x="1052" y="2848"/>
                  </a:cubicBezTo>
                  <a:lnTo>
                    <a:pt x="1052" y="2848"/>
                  </a:lnTo>
                  <a:cubicBezTo>
                    <a:pt x="801" y="2529"/>
                    <a:pt x="654" y="2123"/>
                    <a:pt x="689" y="1739"/>
                  </a:cubicBezTo>
                  <a:cubicBezTo>
                    <a:pt x="724" y="1470"/>
                    <a:pt x="921" y="1108"/>
                    <a:pt x="1234" y="1108"/>
                  </a:cubicBezTo>
                  <a:close/>
                  <a:moveTo>
                    <a:pt x="5809" y="1"/>
                  </a:moveTo>
                  <a:cubicBezTo>
                    <a:pt x="5577" y="1"/>
                    <a:pt x="5353" y="107"/>
                    <a:pt x="5190" y="287"/>
                  </a:cubicBezTo>
                  <a:cubicBezTo>
                    <a:pt x="4940" y="572"/>
                    <a:pt x="4821" y="989"/>
                    <a:pt x="4832" y="1358"/>
                  </a:cubicBezTo>
                  <a:cubicBezTo>
                    <a:pt x="4847" y="1926"/>
                    <a:pt x="5159" y="2376"/>
                    <a:pt x="5582" y="2706"/>
                  </a:cubicBezTo>
                  <a:lnTo>
                    <a:pt x="5582" y="2706"/>
                  </a:lnTo>
                  <a:cubicBezTo>
                    <a:pt x="5527" y="2747"/>
                    <a:pt x="5472" y="2786"/>
                    <a:pt x="5416" y="2823"/>
                  </a:cubicBezTo>
                  <a:cubicBezTo>
                    <a:pt x="4701" y="3287"/>
                    <a:pt x="3844" y="3680"/>
                    <a:pt x="2987" y="3715"/>
                  </a:cubicBezTo>
                  <a:cubicBezTo>
                    <a:pt x="2960" y="3716"/>
                    <a:pt x="2933" y="3717"/>
                    <a:pt x="2906" y="3717"/>
                  </a:cubicBezTo>
                  <a:cubicBezTo>
                    <a:pt x="2317" y="3717"/>
                    <a:pt x="1727" y="3507"/>
                    <a:pt x="1295" y="3111"/>
                  </a:cubicBezTo>
                  <a:lnTo>
                    <a:pt x="1295" y="3111"/>
                  </a:lnTo>
                  <a:cubicBezTo>
                    <a:pt x="1729" y="2716"/>
                    <a:pt x="2047" y="2209"/>
                    <a:pt x="1975" y="1620"/>
                  </a:cubicBezTo>
                  <a:cubicBezTo>
                    <a:pt x="1927" y="1215"/>
                    <a:pt x="1689" y="798"/>
                    <a:pt x="1261" y="751"/>
                  </a:cubicBezTo>
                  <a:cubicBezTo>
                    <a:pt x="1236" y="748"/>
                    <a:pt x="1212" y="747"/>
                    <a:pt x="1188" y="747"/>
                  </a:cubicBezTo>
                  <a:cubicBezTo>
                    <a:pt x="770" y="747"/>
                    <a:pt x="444" y="1129"/>
                    <a:pt x="332" y="1489"/>
                  </a:cubicBezTo>
                  <a:cubicBezTo>
                    <a:pt x="201" y="1965"/>
                    <a:pt x="332" y="2489"/>
                    <a:pt x="606" y="2906"/>
                  </a:cubicBezTo>
                  <a:cubicBezTo>
                    <a:pt x="646" y="2973"/>
                    <a:pt x="690" y="3037"/>
                    <a:pt x="737" y="3099"/>
                  </a:cubicBezTo>
                  <a:lnTo>
                    <a:pt x="737" y="3099"/>
                  </a:lnTo>
                  <a:cubicBezTo>
                    <a:pt x="571" y="3215"/>
                    <a:pt x="395" y="3318"/>
                    <a:pt x="213" y="3406"/>
                  </a:cubicBezTo>
                  <a:cubicBezTo>
                    <a:pt x="1" y="3517"/>
                    <a:pt x="106" y="3765"/>
                    <a:pt x="273" y="3765"/>
                  </a:cubicBezTo>
                  <a:cubicBezTo>
                    <a:pt x="303" y="3765"/>
                    <a:pt x="335" y="3757"/>
                    <a:pt x="368" y="3739"/>
                  </a:cubicBezTo>
                  <a:cubicBezTo>
                    <a:pt x="566" y="3639"/>
                    <a:pt x="776" y="3514"/>
                    <a:pt x="977" y="3369"/>
                  </a:cubicBezTo>
                  <a:lnTo>
                    <a:pt x="977" y="3369"/>
                  </a:lnTo>
                  <a:cubicBezTo>
                    <a:pt x="1164" y="3549"/>
                    <a:pt x="1382" y="3701"/>
                    <a:pt x="1618" y="3823"/>
                  </a:cubicBezTo>
                  <a:cubicBezTo>
                    <a:pt x="2016" y="4017"/>
                    <a:pt x="2437" y="4101"/>
                    <a:pt x="2859" y="4101"/>
                  </a:cubicBezTo>
                  <a:cubicBezTo>
                    <a:pt x="3371" y="4101"/>
                    <a:pt x="3886" y="3977"/>
                    <a:pt x="4368" y="3775"/>
                  </a:cubicBezTo>
                  <a:cubicBezTo>
                    <a:pt x="4832" y="3573"/>
                    <a:pt x="5273" y="3358"/>
                    <a:pt x="5678" y="3073"/>
                  </a:cubicBezTo>
                  <a:cubicBezTo>
                    <a:pt x="5749" y="3022"/>
                    <a:pt x="5820" y="2970"/>
                    <a:pt x="5890" y="2916"/>
                  </a:cubicBezTo>
                  <a:lnTo>
                    <a:pt x="5890" y="2916"/>
                  </a:lnTo>
                  <a:cubicBezTo>
                    <a:pt x="6067" y="3021"/>
                    <a:pt x="6254" y="3109"/>
                    <a:pt x="6440" y="3180"/>
                  </a:cubicBezTo>
                  <a:cubicBezTo>
                    <a:pt x="6953" y="3363"/>
                    <a:pt x="7490" y="3455"/>
                    <a:pt x="8028" y="3455"/>
                  </a:cubicBezTo>
                  <a:cubicBezTo>
                    <a:pt x="8538" y="3455"/>
                    <a:pt x="9048" y="3372"/>
                    <a:pt x="9535" y="3204"/>
                  </a:cubicBezTo>
                  <a:cubicBezTo>
                    <a:pt x="9825" y="3100"/>
                    <a:pt x="10113" y="2961"/>
                    <a:pt x="10377" y="2785"/>
                  </a:cubicBezTo>
                  <a:lnTo>
                    <a:pt x="10377" y="2785"/>
                  </a:lnTo>
                  <a:cubicBezTo>
                    <a:pt x="10926" y="3195"/>
                    <a:pt x="11682" y="3319"/>
                    <a:pt x="12375" y="3319"/>
                  </a:cubicBezTo>
                  <a:cubicBezTo>
                    <a:pt x="12482" y="3319"/>
                    <a:pt x="12588" y="3316"/>
                    <a:pt x="12691" y="3311"/>
                  </a:cubicBezTo>
                  <a:cubicBezTo>
                    <a:pt x="13351" y="3274"/>
                    <a:pt x="14131" y="3145"/>
                    <a:pt x="14727" y="2767"/>
                  </a:cubicBezTo>
                  <a:lnTo>
                    <a:pt x="14727" y="2767"/>
                  </a:lnTo>
                  <a:cubicBezTo>
                    <a:pt x="15001" y="3027"/>
                    <a:pt x="15380" y="3179"/>
                    <a:pt x="15750" y="3239"/>
                  </a:cubicBezTo>
                  <a:cubicBezTo>
                    <a:pt x="16016" y="3283"/>
                    <a:pt x="16285" y="3303"/>
                    <a:pt x="16553" y="3303"/>
                  </a:cubicBezTo>
                  <a:cubicBezTo>
                    <a:pt x="16800" y="3303"/>
                    <a:pt x="17046" y="3285"/>
                    <a:pt x="17286" y="3251"/>
                  </a:cubicBezTo>
                  <a:cubicBezTo>
                    <a:pt x="17822" y="3180"/>
                    <a:pt x="18346" y="3061"/>
                    <a:pt x="18846" y="2846"/>
                  </a:cubicBezTo>
                  <a:cubicBezTo>
                    <a:pt x="18925" y="2816"/>
                    <a:pt x="19002" y="2783"/>
                    <a:pt x="19077" y="2746"/>
                  </a:cubicBezTo>
                  <a:lnTo>
                    <a:pt x="19077" y="2746"/>
                  </a:lnTo>
                  <a:cubicBezTo>
                    <a:pt x="19372" y="3081"/>
                    <a:pt x="19735" y="3314"/>
                    <a:pt x="20132" y="3477"/>
                  </a:cubicBezTo>
                  <a:cubicBezTo>
                    <a:pt x="20143" y="3481"/>
                    <a:pt x="20155" y="3482"/>
                    <a:pt x="20167" y="3482"/>
                  </a:cubicBezTo>
                  <a:cubicBezTo>
                    <a:pt x="20245" y="3482"/>
                    <a:pt x="20338" y="3419"/>
                    <a:pt x="20358" y="3346"/>
                  </a:cubicBezTo>
                  <a:cubicBezTo>
                    <a:pt x="20382" y="3239"/>
                    <a:pt x="20322" y="3144"/>
                    <a:pt x="20215" y="3120"/>
                  </a:cubicBezTo>
                  <a:cubicBezTo>
                    <a:pt x="19898" y="3004"/>
                    <a:pt x="19619" y="2803"/>
                    <a:pt x="19393" y="2560"/>
                  </a:cubicBezTo>
                  <a:lnTo>
                    <a:pt x="19393" y="2560"/>
                  </a:lnTo>
                  <a:cubicBezTo>
                    <a:pt x="19575" y="2430"/>
                    <a:pt x="19734" y="2271"/>
                    <a:pt x="19858" y="2072"/>
                  </a:cubicBezTo>
                  <a:cubicBezTo>
                    <a:pt x="20084" y="1739"/>
                    <a:pt x="20144" y="1299"/>
                    <a:pt x="20001" y="918"/>
                  </a:cubicBezTo>
                  <a:cubicBezTo>
                    <a:pt x="19892" y="601"/>
                    <a:pt x="19643" y="315"/>
                    <a:pt x="19291" y="315"/>
                  </a:cubicBezTo>
                  <a:cubicBezTo>
                    <a:pt x="19258" y="315"/>
                    <a:pt x="19225" y="317"/>
                    <a:pt x="19191" y="322"/>
                  </a:cubicBezTo>
                  <a:cubicBezTo>
                    <a:pt x="18727" y="394"/>
                    <a:pt x="18477" y="918"/>
                    <a:pt x="18477" y="1334"/>
                  </a:cubicBezTo>
                  <a:cubicBezTo>
                    <a:pt x="18468" y="1738"/>
                    <a:pt x="18621" y="2121"/>
                    <a:pt x="18845" y="2450"/>
                  </a:cubicBezTo>
                  <a:lnTo>
                    <a:pt x="18845" y="2450"/>
                  </a:lnTo>
                  <a:cubicBezTo>
                    <a:pt x="18686" y="2527"/>
                    <a:pt x="18523" y="2591"/>
                    <a:pt x="18370" y="2644"/>
                  </a:cubicBezTo>
                  <a:cubicBezTo>
                    <a:pt x="17941" y="2787"/>
                    <a:pt x="17477" y="2882"/>
                    <a:pt x="17024" y="2930"/>
                  </a:cubicBezTo>
                  <a:cubicBezTo>
                    <a:pt x="16879" y="2938"/>
                    <a:pt x="16730" y="2943"/>
                    <a:pt x="16579" y="2943"/>
                  </a:cubicBezTo>
                  <a:cubicBezTo>
                    <a:pt x="16298" y="2943"/>
                    <a:pt x="16014" y="2924"/>
                    <a:pt x="15750" y="2870"/>
                  </a:cubicBezTo>
                  <a:cubicBezTo>
                    <a:pt x="15486" y="2808"/>
                    <a:pt x="15234" y="2707"/>
                    <a:pt x="15029" y="2538"/>
                  </a:cubicBezTo>
                  <a:lnTo>
                    <a:pt x="15029" y="2538"/>
                  </a:lnTo>
                  <a:cubicBezTo>
                    <a:pt x="15091" y="2482"/>
                    <a:pt x="15149" y="2422"/>
                    <a:pt x="15203" y="2358"/>
                  </a:cubicBezTo>
                  <a:cubicBezTo>
                    <a:pt x="15489" y="2037"/>
                    <a:pt x="15631" y="1620"/>
                    <a:pt x="15572" y="1179"/>
                  </a:cubicBezTo>
                  <a:cubicBezTo>
                    <a:pt x="15514" y="855"/>
                    <a:pt x="15310" y="452"/>
                    <a:pt x="14937" y="452"/>
                  </a:cubicBezTo>
                  <a:cubicBezTo>
                    <a:pt x="14927" y="452"/>
                    <a:pt x="14916" y="453"/>
                    <a:pt x="14905" y="453"/>
                  </a:cubicBezTo>
                  <a:cubicBezTo>
                    <a:pt x="14441" y="489"/>
                    <a:pt x="14203" y="1025"/>
                    <a:pt x="14191" y="1418"/>
                  </a:cubicBezTo>
                  <a:cubicBezTo>
                    <a:pt x="14169" y="1791"/>
                    <a:pt x="14282" y="2193"/>
                    <a:pt x="14502" y="2503"/>
                  </a:cubicBezTo>
                  <a:lnTo>
                    <a:pt x="14502" y="2503"/>
                  </a:lnTo>
                  <a:cubicBezTo>
                    <a:pt x="14266" y="2644"/>
                    <a:pt x="14001" y="2743"/>
                    <a:pt x="13750" y="2811"/>
                  </a:cubicBezTo>
                  <a:cubicBezTo>
                    <a:pt x="13354" y="2912"/>
                    <a:pt x="12948" y="2971"/>
                    <a:pt x="12542" y="2971"/>
                  </a:cubicBezTo>
                  <a:cubicBezTo>
                    <a:pt x="12472" y="2971"/>
                    <a:pt x="12403" y="2969"/>
                    <a:pt x="12333" y="2965"/>
                  </a:cubicBezTo>
                  <a:cubicBezTo>
                    <a:pt x="11917" y="2953"/>
                    <a:pt x="11500" y="2906"/>
                    <a:pt x="11107" y="2763"/>
                  </a:cubicBezTo>
                  <a:cubicBezTo>
                    <a:pt x="10962" y="2711"/>
                    <a:pt x="10816" y="2641"/>
                    <a:pt x="10683" y="2553"/>
                  </a:cubicBezTo>
                  <a:lnTo>
                    <a:pt x="10683" y="2553"/>
                  </a:lnTo>
                  <a:cubicBezTo>
                    <a:pt x="11035" y="2251"/>
                    <a:pt x="11312" y="1869"/>
                    <a:pt x="11440" y="1406"/>
                  </a:cubicBezTo>
                  <a:cubicBezTo>
                    <a:pt x="11559" y="989"/>
                    <a:pt x="11488" y="525"/>
                    <a:pt x="11107" y="263"/>
                  </a:cubicBezTo>
                  <a:cubicBezTo>
                    <a:pt x="10963" y="157"/>
                    <a:pt x="10787" y="106"/>
                    <a:pt x="10609" y="106"/>
                  </a:cubicBezTo>
                  <a:cubicBezTo>
                    <a:pt x="10447" y="106"/>
                    <a:pt x="10284" y="148"/>
                    <a:pt x="10143" y="227"/>
                  </a:cubicBezTo>
                  <a:cubicBezTo>
                    <a:pt x="9785" y="429"/>
                    <a:pt x="9643" y="846"/>
                    <a:pt x="9619" y="1227"/>
                  </a:cubicBezTo>
                  <a:cubicBezTo>
                    <a:pt x="9607" y="1656"/>
                    <a:pt x="9762" y="2108"/>
                    <a:pt x="10024" y="2442"/>
                  </a:cubicBezTo>
                  <a:cubicBezTo>
                    <a:pt x="10051" y="2476"/>
                    <a:pt x="10079" y="2509"/>
                    <a:pt x="10108" y="2542"/>
                  </a:cubicBezTo>
                  <a:lnTo>
                    <a:pt x="10108" y="2542"/>
                  </a:lnTo>
                  <a:cubicBezTo>
                    <a:pt x="9498" y="2918"/>
                    <a:pt x="8765" y="3080"/>
                    <a:pt x="8064" y="3080"/>
                  </a:cubicBezTo>
                  <a:cubicBezTo>
                    <a:pt x="7974" y="3080"/>
                    <a:pt x="7885" y="3078"/>
                    <a:pt x="7797" y="3073"/>
                  </a:cubicBezTo>
                  <a:cubicBezTo>
                    <a:pt x="7345" y="3049"/>
                    <a:pt x="6904" y="2942"/>
                    <a:pt x="6487" y="2775"/>
                  </a:cubicBezTo>
                  <a:cubicBezTo>
                    <a:pt x="6389" y="2738"/>
                    <a:pt x="6291" y="2695"/>
                    <a:pt x="6196" y="2645"/>
                  </a:cubicBezTo>
                  <a:lnTo>
                    <a:pt x="6196" y="2645"/>
                  </a:lnTo>
                  <a:cubicBezTo>
                    <a:pt x="6347" y="2491"/>
                    <a:pt x="6477" y="2318"/>
                    <a:pt x="6571" y="2120"/>
                  </a:cubicBezTo>
                  <a:cubicBezTo>
                    <a:pt x="6761" y="1751"/>
                    <a:pt x="6809" y="1334"/>
                    <a:pt x="6726" y="929"/>
                  </a:cubicBezTo>
                  <a:cubicBezTo>
                    <a:pt x="6642" y="584"/>
                    <a:pt x="6452" y="215"/>
                    <a:pt x="6130" y="72"/>
                  </a:cubicBezTo>
                  <a:cubicBezTo>
                    <a:pt x="6025" y="23"/>
                    <a:pt x="5916" y="1"/>
                    <a:pt x="5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5"/>
            <p:cNvSpPr/>
            <p:nvPr/>
          </p:nvSpPr>
          <p:spPr>
            <a:xfrm>
              <a:off x="-2657475" y="1683625"/>
              <a:ext cx="150625" cy="132525"/>
            </a:xfrm>
            <a:custGeom>
              <a:avLst/>
              <a:gdLst/>
              <a:ahLst/>
              <a:cxnLst/>
              <a:rect l="l" t="t" r="r" b="b"/>
              <a:pathLst>
                <a:path w="6025" h="5301" extrusionOk="0">
                  <a:moveTo>
                    <a:pt x="3018" y="1"/>
                  </a:moveTo>
                  <a:cubicBezTo>
                    <a:pt x="2678" y="1"/>
                    <a:pt x="2332" y="67"/>
                    <a:pt x="2000" y="205"/>
                  </a:cubicBezTo>
                  <a:cubicBezTo>
                    <a:pt x="643" y="764"/>
                    <a:pt x="0" y="2312"/>
                    <a:pt x="560" y="3658"/>
                  </a:cubicBezTo>
                  <a:cubicBezTo>
                    <a:pt x="982" y="4683"/>
                    <a:pt x="1975" y="5300"/>
                    <a:pt x="3015" y="5300"/>
                  </a:cubicBezTo>
                  <a:cubicBezTo>
                    <a:pt x="3353" y="5300"/>
                    <a:pt x="3695" y="5235"/>
                    <a:pt x="4024" y="5098"/>
                  </a:cubicBezTo>
                  <a:cubicBezTo>
                    <a:pt x="5382" y="4539"/>
                    <a:pt x="6025" y="2991"/>
                    <a:pt x="5465" y="1633"/>
                  </a:cubicBezTo>
                  <a:cubicBezTo>
                    <a:pt x="5044" y="611"/>
                    <a:pt x="4055" y="1"/>
                    <a:pt x="3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5"/>
            <p:cNvSpPr/>
            <p:nvPr/>
          </p:nvSpPr>
          <p:spPr>
            <a:xfrm>
              <a:off x="-2620875" y="1726850"/>
              <a:ext cx="54125" cy="50200"/>
            </a:xfrm>
            <a:custGeom>
              <a:avLst/>
              <a:gdLst/>
              <a:ahLst/>
              <a:cxnLst/>
              <a:rect l="l" t="t" r="r" b="b"/>
              <a:pathLst>
                <a:path w="2165" h="2008" extrusionOk="0">
                  <a:moveTo>
                    <a:pt x="284" y="0"/>
                  </a:moveTo>
                  <a:cubicBezTo>
                    <a:pt x="134" y="0"/>
                    <a:pt x="0" y="190"/>
                    <a:pt x="131" y="321"/>
                  </a:cubicBezTo>
                  <a:lnTo>
                    <a:pt x="1775" y="1952"/>
                  </a:lnTo>
                  <a:cubicBezTo>
                    <a:pt x="1810" y="1991"/>
                    <a:pt x="1852" y="2007"/>
                    <a:pt x="1894" y="2007"/>
                  </a:cubicBezTo>
                  <a:cubicBezTo>
                    <a:pt x="2032" y="2007"/>
                    <a:pt x="2165" y="1828"/>
                    <a:pt x="2036" y="1690"/>
                  </a:cubicBezTo>
                  <a:lnTo>
                    <a:pt x="405" y="47"/>
                  </a:lnTo>
                  <a:cubicBezTo>
                    <a:pt x="367" y="14"/>
                    <a:pt x="325" y="0"/>
                    <a:pt x="28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5"/>
            <p:cNvSpPr/>
            <p:nvPr/>
          </p:nvSpPr>
          <p:spPr>
            <a:xfrm>
              <a:off x="-2620825" y="1726850"/>
              <a:ext cx="54150" cy="50150"/>
            </a:xfrm>
            <a:custGeom>
              <a:avLst/>
              <a:gdLst/>
              <a:ahLst/>
              <a:cxnLst/>
              <a:rect l="l" t="t" r="r" b="b"/>
              <a:pathLst>
                <a:path w="2166" h="2006" extrusionOk="0">
                  <a:moveTo>
                    <a:pt x="1883" y="0"/>
                  </a:moveTo>
                  <a:cubicBezTo>
                    <a:pt x="1844" y="0"/>
                    <a:pt x="1806" y="14"/>
                    <a:pt x="1773" y="47"/>
                  </a:cubicBezTo>
                  <a:lnTo>
                    <a:pt x="129" y="1690"/>
                  </a:lnTo>
                  <a:cubicBezTo>
                    <a:pt x="0" y="1819"/>
                    <a:pt x="128" y="2006"/>
                    <a:pt x="276" y="2006"/>
                  </a:cubicBezTo>
                  <a:cubicBezTo>
                    <a:pt x="318" y="2006"/>
                    <a:pt x="363" y="1990"/>
                    <a:pt x="403" y="1952"/>
                  </a:cubicBezTo>
                  <a:lnTo>
                    <a:pt x="2034" y="321"/>
                  </a:lnTo>
                  <a:cubicBezTo>
                    <a:pt x="2165" y="190"/>
                    <a:pt x="2024" y="0"/>
                    <a:pt x="188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5"/>
            <p:cNvSpPr/>
            <p:nvPr/>
          </p:nvSpPr>
          <p:spPr>
            <a:xfrm>
              <a:off x="-2136000" y="1683675"/>
              <a:ext cx="150350" cy="132475"/>
            </a:xfrm>
            <a:custGeom>
              <a:avLst/>
              <a:gdLst/>
              <a:ahLst/>
              <a:cxnLst/>
              <a:rect l="l" t="t" r="r" b="b"/>
              <a:pathLst>
                <a:path w="6014" h="5299" extrusionOk="0">
                  <a:moveTo>
                    <a:pt x="3010" y="1"/>
                  </a:moveTo>
                  <a:cubicBezTo>
                    <a:pt x="1968" y="1"/>
                    <a:pt x="983" y="616"/>
                    <a:pt x="560" y="1631"/>
                  </a:cubicBezTo>
                  <a:cubicBezTo>
                    <a:pt x="1" y="2989"/>
                    <a:pt x="644" y="4537"/>
                    <a:pt x="2001" y="5096"/>
                  </a:cubicBezTo>
                  <a:cubicBezTo>
                    <a:pt x="2331" y="5233"/>
                    <a:pt x="2673" y="5298"/>
                    <a:pt x="3010" y="5298"/>
                  </a:cubicBezTo>
                  <a:cubicBezTo>
                    <a:pt x="4046" y="5298"/>
                    <a:pt x="5031" y="4683"/>
                    <a:pt x="5454" y="3667"/>
                  </a:cubicBezTo>
                  <a:cubicBezTo>
                    <a:pt x="6013" y="2310"/>
                    <a:pt x="5370" y="762"/>
                    <a:pt x="4025" y="203"/>
                  </a:cubicBezTo>
                  <a:cubicBezTo>
                    <a:pt x="3692" y="66"/>
                    <a:pt x="3348" y="1"/>
                    <a:pt x="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5"/>
            <p:cNvSpPr/>
            <p:nvPr/>
          </p:nvSpPr>
          <p:spPr>
            <a:xfrm>
              <a:off x="-2076125" y="1726850"/>
              <a:ext cx="54150" cy="50150"/>
            </a:xfrm>
            <a:custGeom>
              <a:avLst/>
              <a:gdLst/>
              <a:ahLst/>
              <a:cxnLst/>
              <a:rect l="l" t="t" r="r" b="b"/>
              <a:pathLst>
                <a:path w="2166" h="2006" extrusionOk="0">
                  <a:moveTo>
                    <a:pt x="1893" y="0"/>
                  </a:moveTo>
                  <a:cubicBezTo>
                    <a:pt x="1853" y="0"/>
                    <a:pt x="1811" y="14"/>
                    <a:pt x="1773" y="47"/>
                  </a:cubicBezTo>
                  <a:lnTo>
                    <a:pt x="130" y="1690"/>
                  </a:lnTo>
                  <a:cubicBezTo>
                    <a:pt x="1" y="1819"/>
                    <a:pt x="129" y="2006"/>
                    <a:pt x="276" y="2006"/>
                  </a:cubicBezTo>
                  <a:cubicBezTo>
                    <a:pt x="319" y="2006"/>
                    <a:pt x="363" y="1990"/>
                    <a:pt x="404" y="1952"/>
                  </a:cubicBezTo>
                  <a:lnTo>
                    <a:pt x="2035" y="321"/>
                  </a:lnTo>
                  <a:cubicBezTo>
                    <a:pt x="2166" y="190"/>
                    <a:pt x="2039" y="0"/>
                    <a:pt x="189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5"/>
            <p:cNvSpPr/>
            <p:nvPr/>
          </p:nvSpPr>
          <p:spPr>
            <a:xfrm>
              <a:off x="-2076100" y="1726850"/>
              <a:ext cx="54350" cy="50200"/>
            </a:xfrm>
            <a:custGeom>
              <a:avLst/>
              <a:gdLst/>
              <a:ahLst/>
              <a:cxnLst/>
              <a:rect l="l" t="t" r="r" b="b"/>
              <a:pathLst>
                <a:path w="2174" h="2008" extrusionOk="0">
                  <a:moveTo>
                    <a:pt x="292" y="0"/>
                  </a:moveTo>
                  <a:cubicBezTo>
                    <a:pt x="140" y="0"/>
                    <a:pt x="0" y="190"/>
                    <a:pt x="141" y="321"/>
                  </a:cubicBezTo>
                  <a:lnTo>
                    <a:pt x="1784" y="1952"/>
                  </a:lnTo>
                  <a:cubicBezTo>
                    <a:pt x="1822" y="1991"/>
                    <a:pt x="1866" y="2007"/>
                    <a:pt x="1908" y="2007"/>
                  </a:cubicBezTo>
                  <a:cubicBezTo>
                    <a:pt x="2049" y="2007"/>
                    <a:pt x="2174" y="1828"/>
                    <a:pt x="2046" y="1690"/>
                  </a:cubicBezTo>
                  <a:lnTo>
                    <a:pt x="415" y="47"/>
                  </a:lnTo>
                  <a:cubicBezTo>
                    <a:pt x="376" y="14"/>
                    <a:pt x="334" y="0"/>
                    <a:pt x="29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5"/>
            <p:cNvSpPr/>
            <p:nvPr/>
          </p:nvSpPr>
          <p:spPr>
            <a:xfrm>
              <a:off x="-2559550" y="1509250"/>
              <a:ext cx="478050" cy="498325"/>
            </a:xfrm>
            <a:custGeom>
              <a:avLst/>
              <a:gdLst/>
              <a:ahLst/>
              <a:cxnLst/>
              <a:rect l="l" t="t" r="r" b="b"/>
              <a:pathLst>
                <a:path w="19122" h="19933" extrusionOk="0">
                  <a:moveTo>
                    <a:pt x="7120" y="0"/>
                  </a:moveTo>
                  <a:cubicBezTo>
                    <a:pt x="5156" y="0"/>
                    <a:pt x="3370" y="810"/>
                    <a:pt x="2084" y="2084"/>
                  </a:cubicBezTo>
                  <a:cubicBezTo>
                    <a:pt x="786" y="3382"/>
                    <a:pt x="0" y="5156"/>
                    <a:pt x="0" y="7120"/>
                  </a:cubicBezTo>
                  <a:lnTo>
                    <a:pt x="0" y="10228"/>
                  </a:lnTo>
                  <a:cubicBezTo>
                    <a:pt x="0" y="15478"/>
                    <a:pt x="4179" y="19860"/>
                    <a:pt x="9442" y="19931"/>
                  </a:cubicBezTo>
                  <a:cubicBezTo>
                    <a:pt x="9485" y="19932"/>
                    <a:pt x="9529" y="19932"/>
                    <a:pt x="9572" y="19932"/>
                  </a:cubicBezTo>
                  <a:cubicBezTo>
                    <a:pt x="14847" y="19932"/>
                    <a:pt x="19122" y="15649"/>
                    <a:pt x="19122" y="10382"/>
                  </a:cubicBezTo>
                  <a:lnTo>
                    <a:pt x="19122" y="7120"/>
                  </a:lnTo>
                  <a:cubicBezTo>
                    <a:pt x="19122" y="5394"/>
                    <a:pt x="18514" y="3834"/>
                    <a:pt x="17502" y="2596"/>
                  </a:cubicBezTo>
                  <a:cubicBezTo>
                    <a:pt x="16193" y="1012"/>
                    <a:pt x="14216" y="0"/>
                    <a:pt x="12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5"/>
            <p:cNvSpPr/>
            <p:nvPr/>
          </p:nvSpPr>
          <p:spPr>
            <a:xfrm>
              <a:off x="-2342275" y="1800050"/>
              <a:ext cx="50025" cy="37225"/>
            </a:xfrm>
            <a:custGeom>
              <a:avLst/>
              <a:gdLst/>
              <a:ahLst/>
              <a:cxnLst/>
              <a:rect l="l" t="t" r="r" b="b"/>
              <a:pathLst>
                <a:path w="2001" h="1489" fill="none" extrusionOk="0">
                  <a:moveTo>
                    <a:pt x="2001" y="739"/>
                  </a:moveTo>
                  <a:cubicBezTo>
                    <a:pt x="2001" y="1156"/>
                    <a:pt x="1549" y="1489"/>
                    <a:pt x="1001" y="1489"/>
                  </a:cubicBezTo>
                  <a:cubicBezTo>
                    <a:pt x="453" y="1489"/>
                    <a:pt x="1" y="1156"/>
                    <a:pt x="1" y="739"/>
                  </a:cubicBezTo>
                  <a:cubicBezTo>
                    <a:pt x="1" y="322"/>
                    <a:pt x="453" y="1"/>
                    <a:pt x="1001" y="1"/>
                  </a:cubicBezTo>
                  <a:cubicBezTo>
                    <a:pt x="1549" y="1"/>
                    <a:pt x="2001" y="322"/>
                    <a:pt x="2001" y="739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5"/>
            <p:cNvSpPr/>
            <p:nvPr/>
          </p:nvSpPr>
          <p:spPr>
            <a:xfrm>
              <a:off x="-2415500" y="1824175"/>
              <a:ext cx="28900" cy="27100"/>
            </a:xfrm>
            <a:custGeom>
              <a:avLst/>
              <a:gdLst/>
              <a:ahLst/>
              <a:cxnLst/>
              <a:rect l="l" t="t" r="r" b="b"/>
              <a:pathLst>
                <a:path w="1156" h="1084" fill="none" extrusionOk="0">
                  <a:moveTo>
                    <a:pt x="1" y="976"/>
                  </a:moveTo>
                  <a:cubicBezTo>
                    <a:pt x="1" y="976"/>
                    <a:pt x="941" y="1084"/>
                    <a:pt x="1156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5"/>
            <p:cNvSpPr/>
            <p:nvPr/>
          </p:nvSpPr>
          <p:spPr>
            <a:xfrm>
              <a:off x="-2248200" y="1824175"/>
              <a:ext cx="29175" cy="27100"/>
            </a:xfrm>
            <a:custGeom>
              <a:avLst/>
              <a:gdLst/>
              <a:ahLst/>
              <a:cxnLst/>
              <a:rect l="l" t="t" r="r" b="b"/>
              <a:pathLst>
                <a:path w="1167" h="1084" fill="none" extrusionOk="0">
                  <a:moveTo>
                    <a:pt x="1167" y="976"/>
                  </a:moveTo>
                  <a:cubicBezTo>
                    <a:pt x="1167" y="976"/>
                    <a:pt x="226" y="1084"/>
                    <a:pt x="0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5"/>
            <p:cNvSpPr/>
            <p:nvPr/>
          </p:nvSpPr>
          <p:spPr>
            <a:xfrm>
              <a:off x="-2407450" y="1841425"/>
              <a:ext cx="182775" cy="112250"/>
            </a:xfrm>
            <a:custGeom>
              <a:avLst/>
              <a:gdLst/>
              <a:ahLst/>
              <a:cxnLst/>
              <a:rect l="l" t="t" r="r" b="b"/>
              <a:pathLst>
                <a:path w="7311" h="4490" extrusionOk="0">
                  <a:moveTo>
                    <a:pt x="441" y="1"/>
                  </a:moveTo>
                  <a:cubicBezTo>
                    <a:pt x="441" y="1"/>
                    <a:pt x="0" y="4489"/>
                    <a:pt x="3608" y="4489"/>
                  </a:cubicBezTo>
                  <a:cubicBezTo>
                    <a:pt x="7311" y="4489"/>
                    <a:pt x="6775" y="1"/>
                    <a:pt x="6775" y="1"/>
                  </a:cubicBezTo>
                  <a:lnTo>
                    <a:pt x="6775" y="1"/>
                  </a:lnTo>
                  <a:cubicBezTo>
                    <a:pt x="5727" y="810"/>
                    <a:pt x="4674" y="1080"/>
                    <a:pt x="3736" y="1080"/>
                  </a:cubicBezTo>
                  <a:cubicBezTo>
                    <a:pt x="1859" y="1080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5"/>
            <p:cNvSpPr/>
            <p:nvPr/>
          </p:nvSpPr>
          <p:spPr>
            <a:xfrm>
              <a:off x="-2369050" y="1892625"/>
              <a:ext cx="100025" cy="69075"/>
            </a:xfrm>
            <a:custGeom>
              <a:avLst/>
              <a:gdLst/>
              <a:ahLst/>
              <a:cxnLst/>
              <a:rect l="l" t="t" r="r" b="b"/>
              <a:pathLst>
                <a:path w="4001" h="2763" extrusionOk="0">
                  <a:moveTo>
                    <a:pt x="1179" y="0"/>
                  </a:moveTo>
                  <a:cubicBezTo>
                    <a:pt x="95" y="0"/>
                    <a:pt x="0" y="2251"/>
                    <a:pt x="0" y="2251"/>
                  </a:cubicBezTo>
                  <a:cubicBezTo>
                    <a:pt x="0" y="2251"/>
                    <a:pt x="703" y="2763"/>
                    <a:pt x="2012" y="2763"/>
                  </a:cubicBezTo>
                  <a:cubicBezTo>
                    <a:pt x="3322" y="2763"/>
                    <a:pt x="4001" y="2251"/>
                    <a:pt x="4001" y="2251"/>
                  </a:cubicBezTo>
                  <a:cubicBezTo>
                    <a:pt x="4001" y="2251"/>
                    <a:pt x="3917" y="0"/>
                    <a:pt x="2834" y="0"/>
                  </a:cubicBezTo>
                  <a:cubicBezTo>
                    <a:pt x="2239" y="0"/>
                    <a:pt x="2060" y="548"/>
                    <a:pt x="2000" y="774"/>
                  </a:cubicBezTo>
                  <a:cubicBezTo>
                    <a:pt x="1953" y="548"/>
                    <a:pt x="1762" y="0"/>
                    <a:pt x="1179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5"/>
            <p:cNvSpPr/>
            <p:nvPr/>
          </p:nvSpPr>
          <p:spPr>
            <a:xfrm>
              <a:off x="-2476800" y="1694675"/>
              <a:ext cx="76500" cy="125050"/>
            </a:xfrm>
            <a:custGeom>
              <a:avLst/>
              <a:gdLst/>
              <a:ahLst/>
              <a:cxnLst/>
              <a:rect l="l" t="t" r="r" b="b"/>
              <a:pathLst>
                <a:path w="3060" h="5002" extrusionOk="0">
                  <a:moveTo>
                    <a:pt x="1560" y="1"/>
                  </a:moveTo>
                  <a:cubicBezTo>
                    <a:pt x="691" y="1"/>
                    <a:pt x="0" y="1120"/>
                    <a:pt x="0" y="2501"/>
                  </a:cubicBezTo>
                  <a:cubicBezTo>
                    <a:pt x="0" y="3882"/>
                    <a:pt x="691" y="5001"/>
                    <a:pt x="1560" y="5001"/>
                  </a:cubicBezTo>
                  <a:cubicBezTo>
                    <a:pt x="2274" y="5001"/>
                    <a:pt x="2870" y="4239"/>
                    <a:pt x="3060" y="3204"/>
                  </a:cubicBezTo>
                  <a:lnTo>
                    <a:pt x="1524" y="2489"/>
                  </a:lnTo>
                  <a:lnTo>
                    <a:pt x="3060" y="1799"/>
                  </a:lnTo>
                  <a:cubicBezTo>
                    <a:pt x="2870" y="763"/>
                    <a:pt x="2274" y="1"/>
                    <a:pt x="15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5"/>
            <p:cNvSpPr/>
            <p:nvPr/>
          </p:nvSpPr>
          <p:spPr>
            <a:xfrm>
              <a:off x="-2242250" y="1694675"/>
              <a:ext cx="76825" cy="125050"/>
            </a:xfrm>
            <a:custGeom>
              <a:avLst/>
              <a:gdLst/>
              <a:ahLst/>
              <a:cxnLst/>
              <a:rect l="l" t="t" r="r" b="b"/>
              <a:pathLst>
                <a:path w="3073" h="5002" extrusionOk="0">
                  <a:moveTo>
                    <a:pt x="1572" y="1"/>
                  </a:moveTo>
                  <a:cubicBezTo>
                    <a:pt x="703" y="1"/>
                    <a:pt x="0" y="1120"/>
                    <a:pt x="0" y="2501"/>
                  </a:cubicBezTo>
                  <a:cubicBezTo>
                    <a:pt x="0" y="3882"/>
                    <a:pt x="703" y="5001"/>
                    <a:pt x="1572" y="5001"/>
                  </a:cubicBezTo>
                  <a:cubicBezTo>
                    <a:pt x="2286" y="5001"/>
                    <a:pt x="2882" y="4239"/>
                    <a:pt x="3072" y="3204"/>
                  </a:cubicBezTo>
                  <a:lnTo>
                    <a:pt x="1536" y="2489"/>
                  </a:lnTo>
                  <a:lnTo>
                    <a:pt x="3072" y="1799"/>
                  </a:lnTo>
                  <a:cubicBezTo>
                    <a:pt x="2882" y="763"/>
                    <a:pt x="2286" y="1"/>
                    <a:pt x="157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5"/>
            <p:cNvSpPr/>
            <p:nvPr/>
          </p:nvSpPr>
          <p:spPr>
            <a:xfrm>
              <a:off x="-2562525" y="1687250"/>
              <a:ext cx="7450" cy="122650"/>
            </a:xfrm>
            <a:custGeom>
              <a:avLst/>
              <a:gdLst/>
              <a:ahLst/>
              <a:cxnLst/>
              <a:rect l="l" t="t" r="r" b="b"/>
              <a:pathLst>
                <a:path w="298" h="4906" fill="none" extrusionOk="0">
                  <a:moveTo>
                    <a:pt x="131" y="0"/>
                  </a:moveTo>
                  <a:cubicBezTo>
                    <a:pt x="131" y="0"/>
                    <a:pt x="0" y="3989"/>
                    <a:pt x="298" y="490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5"/>
            <p:cNvSpPr/>
            <p:nvPr/>
          </p:nvSpPr>
          <p:spPr>
            <a:xfrm>
              <a:off x="-2086275" y="1687250"/>
              <a:ext cx="7450" cy="122650"/>
            </a:xfrm>
            <a:custGeom>
              <a:avLst/>
              <a:gdLst/>
              <a:ahLst/>
              <a:cxnLst/>
              <a:rect l="l" t="t" r="r" b="b"/>
              <a:pathLst>
                <a:path w="298" h="4906" fill="none" extrusionOk="0">
                  <a:moveTo>
                    <a:pt x="167" y="0"/>
                  </a:moveTo>
                  <a:cubicBezTo>
                    <a:pt x="167" y="0"/>
                    <a:pt x="298" y="3989"/>
                    <a:pt x="0" y="490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5"/>
            <p:cNvSpPr/>
            <p:nvPr/>
          </p:nvSpPr>
          <p:spPr>
            <a:xfrm>
              <a:off x="-2658075" y="1324775"/>
              <a:ext cx="295600" cy="236725"/>
            </a:xfrm>
            <a:custGeom>
              <a:avLst/>
              <a:gdLst/>
              <a:ahLst/>
              <a:cxnLst/>
              <a:rect l="l" t="t" r="r" b="b"/>
              <a:pathLst>
                <a:path w="11824" h="9469" extrusionOk="0">
                  <a:moveTo>
                    <a:pt x="6717" y="0"/>
                  </a:moveTo>
                  <a:cubicBezTo>
                    <a:pt x="5713" y="0"/>
                    <a:pt x="4652" y="273"/>
                    <a:pt x="3667" y="843"/>
                  </a:cubicBezTo>
                  <a:cubicBezTo>
                    <a:pt x="1084" y="2331"/>
                    <a:pt x="0" y="5272"/>
                    <a:pt x="1250" y="7427"/>
                  </a:cubicBezTo>
                  <a:cubicBezTo>
                    <a:pt x="2017" y="8753"/>
                    <a:pt x="3494" y="9468"/>
                    <a:pt x="5118" y="9468"/>
                  </a:cubicBezTo>
                  <a:cubicBezTo>
                    <a:pt x="6119" y="9468"/>
                    <a:pt x="7176" y="9197"/>
                    <a:pt x="8156" y="8629"/>
                  </a:cubicBezTo>
                  <a:cubicBezTo>
                    <a:pt x="10740" y="7141"/>
                    <a:pt x="11823" y="4188"/>
                    <a:pt x="10573" y="2033"/>
                  </a:cubicBezTo>
                  <a:cubicBezTo>
                    <a:pt x="9809" y="710"/>
                    <a:pt x="8337" y="0"/>
                    <a:pt x="6717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5"/>
            <p:cNvSpPr/>
            <p:nvPr/>
          </p:nvSpPr>
          <p:spPr>
            <a:xfrm>
              <a:off x="-2280350" y="1324775"/>
              <a:ext cx="295300" cy="236800"/>
            </a:xfrm>
            <a:custGeom>
              <a:avLst/>
              <a:gdLst/>
              <a:ahLst/>
              <a:cxnLst/>
              <a:rect l="l" t="t" r="r" b="b"/>
              <a:pathLst>
                <a:path w="11812" h="9472" extrusionOk="0">
                  <a:moveTo>
                    <a:pt x="5109" y="1"/>
                  </a:moveTo>
                  <a:cubicBezTo>
                    <a:pt x="3487" y="1"/>
                    <a:pt x="2011" y="714"/>
                    <a:pt x="1238" y="2045"/>
                  </a:cubicBezTo>
                  <a:cubicBezTo>
                    <a:pt x="0" y="4188"/>
                    <a:pt x="1084" y="7141"/>
                    <a:pt x="3655" y="8629"/>
                  </a:cubicBezTo>
                  <a:cubicBezTo>
                    <a:pt x="4643" y="9198"/>
                    <a:pt x="5706" y="9471"/>
                    <a:pt x="6710" y="9471"/>
                  </a:cubicBezTo>
                  <a:cubicBezTo>
                    <a:pt x="8334" y="9471"/>
                    <a:pt x="9808" y="8758"/>
                    <a:pt x="10573" y="7427"/>
                  </a:cubicBezTo>
                  <a:cubicBezTo>
                    <a:pt x="11811" y="5284"/>
                    <a:pt x="10728" y="2331"/>
                    <a:pt x="8156" y="843"/>
                  </a:cubicBezTo>
                  <a:cubicBezTo>
                    <a:pt x="7173" y="274"/>
                    <a:pt x="6113" y="1"/>
                    <a:pt x="5109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5"/>
            <p:cNvSpPr/>
            <p:nvPr/>
          </p:nvSpPr>
          <p:spPr>
            <a:xfrm>
              <a:off x="-2575625" y="1432075"/>
              <a:ext cx="511400" cy="307275"/>
            </a:xfrm>
            <a:custGeom>
              <a:avLst/>
              <a:gdLst/>
              <a:ahLst/>
              <a:cxnLst/>
              <a:rect l="l" t="t" r="r" b="b"/>
              <a:pathLst>
                <a:path w="20456" h="12291" extrusionOk="0">
                  <a:moveTo>
                    <a:pt x="10145" y="0"/>
                  </a:moveTo>
                  <a:cubicBezTo>
                    <a:pt x="7382" y="0"/>
                    <a:pt x="4626" y="906"/>
                    <a:pt x="2608" y="2766"/>
                  </a:cubicBezTo>
                  <a:cubicBezTo>
                    <a:pt x="869" y="4361"/>
                    <a:pt x="167" y="6540"/>
                    <a:pt x="84" y="8850"/>
                  </a:cubicBezTo>
                  <a:cubicBezTo>
                    <a:pt x="84" y="8850"/>
                    <a:pt x="0" y="10862"/>
                    <a:pt x="619" y="12291"/>
                  </a:cubicBezTo>
                  <a:cubicBezTo>
                    <a:pt x="619" y="12291"/>
                    <a:pt x="2310" y="9386"/>
                    <a:pt x="5465" y="9219"/>
                  </a:cubicBezTo>
                  <a:cubicBezTo>
                    <a:pt x="8620" y="9064"/>
                    <a:pt x="14383" y="9540"/>
                    <a:pt x="16395" y="5790"/>
                  </a:cubicBezTo>
                  <a:cubicBezTo>
                    <a:pt x="16395" y="5790"/>
                    <a:pt x="17383" y="9124"/>
                    <a:pt x="18383" y="10493"/>
                  </a:cubicBezTo>
                  <a:cubicBezTo>
                    <a:pt x="19396" y="11874"/>
                    <a:pt x="19824" y="12291"/>
                    <a:pt x="19824" y="12291"/>
                  </a:cubicBezTo>
                  <a:cubicBezTo>
                    <a:pt x="20455" y="10862"/>
                    <a:pt x="20360" y="8850"/>
                    <a:pt x="20360" y="8850"/>
                  </a:cubicBezTo>
                  <a:cubicBezTo>
                    <a:pt x="20324" y="6123"/>
                    <a:pt x="19193" y="3623"/>
                    <a:pt x="16931" y="2051"/>
                  </a:cubicBezTo>
                  <a:cubicBezTo>
                    <a:pt x="14991" y="695"/>
                    <a:pt x="12565" y="0"/>
                    <a:pt x="10145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5"/>
            <p:cNvSpPr/>
            <p:nvPr/>
          </p:nvSpPr>
          <p:spPr>
            <a:xfrm>
              <a:off x="-2262200" y="1437800"/>
              <a:ext cx="175950" cy="124450"/>
            </a:xfrm>
            <a:custGeom>
              <a:avLst/>
              <a:gdLst/>
              <a:ahLst/>
              <a:cxnLst/>
              <a:rect l="l" t="t" r="r" b="b"/>
              <a:pathLst>
                <a:path w="7038" h="4978" fill="none" extrusionOk="0">
                  <a:moveTo>
                    <a:pt x="7037" y="4978"/>
                  </a:moveTo>
                  <a:cubicBezTo>
                    <a:pt x="6478" y="3739"/>
                    <a:pt x="5596" y="2656"/>
                    <a:pt x="4406" y="1822"/>
                  </a:cubicBezTo>
                  <a:cubicBezTo>
                    <a:pt x="3108" y="918"/>
                    <a:pt x="1596" y="298"/>
                    <a:pt x="1" y="1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5"/>
            <p:cNvSpPr/>
            <p:nvPr/>
          </p:nvSpPr>
          <p:spPr>
            <a:xfrm>
              <a:off x="-2552425" y="1437800"/>
              <a:ext cx="171175" cy="121775"/>
            </a:xfrm>
            <a:custGeom>
              <a:avLst/>
              <a:gdLst/>
              <a:ahLst/>
              <a:cxnLst/>
              <a:rect l="l" t="t" r="r" b="b"/>
              <a:pathLst>
                <a:path w="6847" h="4871" fill="none" extrusionOk="0">
                  <a:moveTo>
                    <a:pt x="6847" y="1"/>
                  </a:moveTo>
                  <a:cubicBezTo>
                    <a:pt x="4930" y="382"/>
                    <a:pt x="3120" y="1227"/>
                    <a:pt x="1692" y="2537"/>
                  </a:cubicBezTo>
                  <a:cubicBezTo>
                    <a:pt x="953" y="3215"/>
                    <a:pt x="406" y="4013"/>
                    <a:pt x="1" y="487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5"/>
          <p:cNvGrpSpPr/>
          <p:nvPr/>
        </p:nvGrpSpPr>
        <p:grpSpPr>
          <a:xfrm>
            <a:off x="1228263" y="650125"/>
            <a:ext cx="1001350" cy="913675"/>
            <a:chOff x="-941200" y="3010025"/>
            <a:chExt cx="1001350" cy="913675"/>
          </a:xfrm>
        </p:grpSpPr>
        <p:sp>
          <p:nvSpPr>
            <p:cNvPr id="2353" name="Google Shape;2353;p55"/>
            <p:cNvSpPr/>
            <p:nvPr/>
          </p:nvSpPr>
          <p:spPr>
            <a:xfrm>
              <a:off x="-941200" y="3011425"/>
              <a:ext cx="1001350" cy="912275"/>
            </a:xfrm>
            <a:custGeom>
              <a:avLst/>
              <a:gdLst/>
              <a:ahLst/>
              <a:cxnLst/>
              <a:rect l="l" t="t" r="r" b="b"/>
              <a:pathLst>
                <a:path w="40054" h="36491" extrusionOk="0">
                  <a:moveTo>
                    <a:pt x="20027" y="1"/>
                  </a:moveTo>
                  <a:cubicBezTo>
                    <a:pt x="15357" y="1"/>
                    <a:pt x="10686" y="1784"/>
                    <a:pt x="7120" y="5350"/>
                  </a:cubicBezTo>
                  <a:cubicBezTo>
                    <a:pt x="0" y="12470"/>
                    <a:pt x="0" y="24019"/>
                    <a:pt x="7120" y="31151"/>
                  </a:cubicBezTo>
                  <a:cubicBezTo>
                    <a:pt x="10686" y="34711"/>
                    <a:pt x="15357" y="36491"/>
                    <a:pt x="20027" y="36491"/>
                  </a:cubicBezTo>
                  <a:cubicBezTo>
                    <a:pt x="24697" y="36491"/>
                    <a:pt x="29367" y="34711"/>
                    <a:pt x="32933" y="31151"/>
                  </a:cubicBezTo>
                  <a:cubicBezTo>
                    <a:pt x="40053" y="24019"/>
                    <a:pt x="40053" y="12470"/>
                    <a:pt x="32933" y="5350"/>
                  </a:cubicBezTo>
                  <a:cubicBezTo>
                    <a:pt x="29367" y="1784"/>
                    <a:pt x="24697" y="1"/>
                    <a:pt x="20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5"/>
            <p:cNvSpPr/>
            <p:nvPr/>
          </p:nvSpPr>
          <p:spPr>
            <a:xfrm>
              <a:off x="-878400" y="3310650"/>
              <a:ext cx="65525" cy="337275"/>
            </a:xfrm>
            <a:custGeom>
              <a:avLst/>
              <a:gdLst/>
              <a:ahLst/>
              <a:cxnLst/>
              <a:rect l="l" t="t" r="r" b="b"/>
              <a:pathLst>
                <a:path w="2621" h="13491" fill="none" extrusionOk="0">
                  <a:moveTo>
                    <a:pt x="775" y="1"/>
                  </a:moveTo>
                  <a:lnTo>
                    <a:pt x="2620" y="1846"/>
                  </a:lnTo>
                  <a:lnTo>
                    <a:pt x="1" y="4466"/>
                  </a:lnTo>
                  <a:lnTo>
                    <a:pt x="2418" y="6883"/>
                  </a:lnTo>
                  <a:lnTo>
                    <a:pt x="1" y="9311"/>
                  </a:lnTo>
                  <a:lnTo>
                    <a:pt x="2501" y="11812"/>
                  </a:lnTo>
                  <a:lnTo>
                    <a:pt x="810" y="13490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5"/>
            <p:cNvSpPr/>
            <p:nvPr/>
          </p:nvSpPr>
          <p:spPr>
            <a:xfrm>
              <a:off x="-797725" y="3186525"/>
              <a:ext cx="66700" cy="577475"/>
            </a:xfrm>
            <a:custGeom>
              <a:avLst/>
              <a:gdLst/>
              <a:ahLst/>
              <a:cxnLst/>
              <a:rect l="l" t="t" r="r" b="b"/>
              <a:pathLst>
                <a:path w="2668" h="23099" fill="none" extrusionOk="0">
                  <a:moveTo>
                    <a:pt x="60" y="1"/>
                  </a:moveTo>
                  <a:lnTo>
                    <a:pt x="2560" y="2346"/>
                  </a:lnTo>
                  <a:cubicBezTo>
                    <a:pt x="2560" y="2346"/>
                    <a:pt x="72" y="4668"/>
                    <a:pt x="0" y="4728"/>
                  </a:cubicBezTo>
                  <a:lnTo>
                    <a:pt x="2667" y="7204"/>
                  </a:lnTo>
                  <a:lnTo>
                    <a:pt x="48" y="9645"/>
                  </a:lnTo>
                  <a:lnTo>
                    <a:pt x="2465" y="11907"/>
                  </a:lnTo>
                  <a:lnTo>
                    <a:pt x="60" y="14157"/>
                  </a:lnTo>
                  <a:lnTo>
                    <a:pt x="2560" y="16491"/>
                  </a:lnTo>
                  <a:cubicBezTo>
                    <a:pt x="2560" y="16491"/>
                    <a:pt x="72" y="18813"/>
                    <a:pt x="0" y="18872"/>
                  </a:cubicBezTo>
                  <a:lnTo>
                    <a:pt x="2667" y="21361"/>
                  </a:lnTo>
                  <a:lnTo>
                    <a:pt x="786" y="23099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5"/>
            <p:cNvSpPr/>
            <p:nvPr/>
          </p:nvSpPr>
          <p:spPr>
            <a:xfrm>
              <a:off x="-708425" y="3074025"/>
              <a:ext cx="67000" cy="792675"/>
            </a:xfrm>
            <a:custGeom>
              <a:avLst/>
              <a:gdLst/>
              <a:ahLst/>
              <a:cxnLst/>
              <a:rect l="l" t="t" r="r" b="b"/>
              <a:pathLst>
                <a:path w="2680" h="31707" fill="none" extrusionOk="0">
                  <a:moveTo>
                    <a:pt x="1393" y="0"/>
                  </a:moveTo>
                  <a:lnTo>
                    <a:pt x="2500" y="1084"/>
                  </a:lnTo>
                  <a:lnTo>
                    <a:pt x="72" y="3465"/>
                  </a:lnTo>
                  <a:lnTo>
                    <a:pt x="2572" y="5918"/>
                  </a:lnTo>
                  <a:cubicBezTo>
                    <a:pt x="2572" y="5918"/>
                    <a:pt x="83" y="8358"/>
                    <a:pt x="12" y="8430"/>
                  </a:cubicBezTo>
                  <a:lnTo>
                    <a:pt x="2679" y="11049"/>
                  </a:lnTo>
                  <a:lnTo>
                    <a:pt x="60" y="13609"/>
                  </a:lnTo>
                  <a:lnTo>
                    <a:pt x="2489" y="15990"/>
                  </a:lnTo>
                  <a:lnTo>
                    <a:pt x="60" y="18372"/>
                  </a:lnTo>
                  <a:lnTo>
                    <a:pt x="2560" y="20836"/>
                  </a:lnTo>
                  <a:cubicBezTo>
                    <a:pt x="2560" y="20836"/>
                    <a:pt x="72" y="23277"/>
                    <a:pt x="0" y="23348"/>
                  </a:cubicBezTo>
                  <a:lnTo>
                    <a:pt x="2667" y="25968"/>
                  </a:lnTo>
                  <a:lnTo>
                    <a:pt x="48" y="28528"/>
                  </a:lnTo>
                  <a:lnTo>
                    <a:pt x="2477" y="30909"/>
                  </a:lnTo>
                  <a:lnTo>
                    <a:pt x="1655" y="31707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5"/>
            <p:cNvSpPr/>
            <p:nvPr/>
          </p:nvSpPr>
          <p:spPr>
            <a:xfrm>
              <a:off x="-615275" y="3043350"/>
              <a:ext cx="67000" cy="845075"/>
            </a:xfrm>
            <a:custGeom>
              <a:avLst/>
              <a:gdLst/>
              <a:ahLst/>
              <a:cxnLst/>
              <a:rect l="l" t="t" r="r" b="b"/>
              <a:pathLst>
                <a:path w="2680" h="33803" fill="none" extrusionOk="0">
                  <a:moveTo>
                    <a:pt x="751" y="1"/>
                  </a:moveTo>
                  <a:lnTo>
                    <a:pt x="72" y="656"/>
                  </a:lnTo>
                  <a:lnTo>
                    <a:pt x="2489" y="2977"/>
                  </a:lnTo>
                  <a:lnTo>
                    <a:pt x="72" y="5299"/>
                  </a:lnTo>
                  <a:lnTo>
                    <a:pt x="2573" y="7716"/>
                  </a:lnTo>
                  <a:cubicBezTo>
                    <a:pt x="2573" y="7716"/>
                    <a:pt x="84" y="10097"/>
                    <a:pt x="13" y="10169"/>
                  </a:cubicBezTo>
                  <a:lnTo>
                    <a:pt x="2680" y="12729"/>
                  </a:lnTo>
                  <a:lnTo>
                    <a:pt x="60" y="15241"/>
                  </a:lnTo>
                  <a:lnTo>
                    <a:pt x="2477" y="17563"/>
                  </a:lnTo>
                  <a:lnTo>
                    <a:pt x="60" y="19884"/>
                  </a:lnTo>
                  <a:lnTo>
                    <a:pt x="2561" y="22301"/>
                  </a:lnTo>
                  <a:cubicBezTo>
                    <a:pt x="2561" y="22301"/>
                    <a:pt x="72" y="24683"/>
                    <a:pt x="1" y="24754"/>
                  </a:cubicBezTo>
                  <a:lnTo>
                    <a:pt x="2656" y="27314"/>
                  </a:lnTo>
                  <a:lnTo>
                    <a:pt x="37" y="29826"/>
                  </a:lnTo>
                  <a:lnTo>
                    <a:pt x="2465" y="32148"/>
                  </a:lnTo>
                  <a:lnTo>
                    <a:pt x="739" y="33803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5"/>
            <p:cNvSpPr/>
            <p:nvPr/>
          </p:nvSpPr>
          <p:spPr>
            <a:xfrm>
              <a:off x="-522100" y="3010025"/>
              <a:ext cx="67000" cy="908775"/>
            </a:xfrm>
            <a:custGeom>
              <a:avLst/>
              <a:gdLst/>
              <a:ahLst/>
              <a:cxnLst/>
              <a:rect l="l" t="t" r="r" b="b"/>
              <a:pathLst>
                <a:path w="2680" h="36351" fill="none" extrusionOk="0">
                  <a:moveTo>
                    <a:pt x="1346" y="0"/>
                  </a:moveTo>
                  <a:lnTo>
                    <a:pt x="60" y="1239"/>
                  </a:lnTo>
                  <a:lnTo>
                    <a:pt x="2489" y="3608"/>
                  </a:lnTo>
                  <a:lnTo>
                    <a:pt x="60" y="5977"/>
                  </a:lnTo>
                  <a:lnTo>
                    <a:pt x="2572" y="8418"/>
                  </a:lnTo>
                  <a:cubicBezTo>
                    <a:pt x="2572" y="8418"/>
                    <a:pt x="96" y="10847"/>
                    <a:pt x="12" y="10918"/>
                  </a:cubicBezTo>
                  <a:lnTo>
                    <a:pt x="2679" y="13526"/>
                  </a:lnTo>
                  <a:lnTo>
                    <a:pt x="60" y="16074"/>
                  </a:lnTo>
                  <a:lnTo>
                    <a:pt x="2489" y="18431"/>
                  </a:lnTo>
                  <a:lnTo>
                    <a:pt x="60" y="20801"/>
                  </a:lnTo>
                  <a:lnTo>
                    <a:pt x="2560" y="23241"/>
                  </a:lnTo>
                  <a:cubicBezTo>
                    <a:pt x="2560" y="23241"/>
                    <a:pt x="84" y="25670"/>
                    <a:pt x="0" y="25742"/>
                  </a:cubicBezTo>
                  <a:lnTo>
                    <a:pt x="2667" y="28349"/>
                  </a:lnTo>
                  <a:lnTo>
                    <a:pt x="48" y="30885"/>
                  </a:lnTo>
                  <a:lnTo>
                    <a:pt x="2477" y="33255"/>
                  </a:lnTo>
                  <a:lnTo>
                    <a:pt x="48" y="35624"/>
                  </a:lnTo>
                  <a:lnTo>
                    <a:pt x="810" y="36350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5"/>
            <p:cNvSpPr/>
            <p:nvPr/>
          </p:nvSpPr>
          <p:spPr>
            <a:xfrm>
              <a:off x="-428925" y="3013300"/>
              <a:ext cx="66975" cy="905800"/>
            </a:xfrm>
            <a:custGeom>
              <a:avLst/>
              <a:gdLst/>
              <a:ahLst/>
              <a:cxnLst/>
              <a:rect l="l" t="t" r="r" b="b"/>
              <a:pathLst>
                <a:path w="2679" h="36232" fill="none" extrusionOk="0">
                  <a:moveTo>
                    <a:pt x="1727" y="0"/>
                  </a:moveTo>
                  <a:lnTo>
                    <a:pt x="72" y="1608"/>
                  </a:lnTo>
                  <a:lnTo>
                    <a:pt x="2500" y="3953"/>
                  </a:lnTo>
                  <a:lnTo>
                    <a:pt x="72" y="6311"/>
                  </a:lnTo>
                  <a:lnTo>
                    <a:pt x="2572" y="8728"/>
                  </a:lnTo>
                  <a:cubicBezTo>
                    <a:pt x="2572" y="8728"/>
                    <a:pt x="83" y="11133"/>
                    <a:pt x="12" y="11204"/>
                  </a:cubicBezTo>
                  <a:lnTo>
                    <a:pt x="2679" y="13776"/>
                  </a:lnTo>
                  <a:lnTo>
                    <a:pt x="60" y="16312"/>
                  </a:lnTo>
                  <a:lnTo>
                    <a:pt x="2489" y="18657"/>
                  </a:lnTo>
                  <a:lnTo>
                    <a:pt x="60" y="21015"/>
                  </a:lnTo>
                  <a:lnTo>
                    <a:pt x="2560" y="23432"/>
                  </a:lnTo>
                  <a:cubicBezTo>
                    <a:pt x="2560" y="23432"/>
                    <a:pt x="72" y="25837"/>
                    <a:pt x="0" y="25908"/>
                  </a:cubicBezTo>
                  <a:lnTo>
                    <a:pt x="2667" y="28480"/>
                  </a:lnTo>
                  <a:lnTo>
                    <a:pt x="48" y="31016"/>
                  </a:lnTo>
                  <a:lnTo>
                    <a:pt x="2465" y="33362"/>
                  </a:lnTo>
                  <a:lnTo>
                    <a:pt x="48" y="35719"/>
                  </a:lnTo>
                  <a:lnTo>
                    <a:pt x="584" y="36231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5"/>
            <p:cNvSpPr/>
            <p:nvPr/>
          </p:nvSpPr>
          <p:spPr>
            <a:xfrm>
              <a:off x="-336075" y="3032650"/>
              <a:ext cx="67000" cy="873350"/>
            </a:xfrm>
            <a:custGeom>
              <a:avLst/>
              <a:gdLst/>
              <a:ahLst/>
              <a:cxnLst/>
              <a:rect l="l" t="t" r="r" b="b"/>
              <a:pathLst>
                <a:path w="2680" h="34934" fill="none" extrusionOk="0">
                  <a:moveTo>
                    <a:pt x="1025" y="0"/>
                  </a:moveTo>
                  <a:lnTo>
                    <a:pt x="72" y="905"/>
                  </a:lnTo>
                  <a:lnTo>
                    <a:pt x="2501" y="3239"/>
                  </a:lnTo>
                  <a:lnTo>
                    <a:pt x="72" y="5584"/>
                  </a:lnTo>
                  <a:lnTo>
                    <a:pt x="2573" y="8001"/>
                  </a:lnTo>
                  <a:cubicBezTo>
                    <a:pt x="2573" y="8001"/>
                    <a:pt x="96" y="10406"/>
                    <a:pt x="25" y="10478"/>
                  </a:cubicBezTo>
                  <a:lnTo>
                    <a:pt x="2680" y="13050"/>
                  </a:lnTo>
                  <a:lnTo>
                    <a:pt x="60" y="15586"/>
                  </a:lnTo>
                  <a:lnTo>
                    <a:pt x="2489" y="17919"/>
                  </a:lnTo>
                  <a:lnTo>
                    <a:pt x="60" y="20253"/>
                  </a:lnTo>
                  <a:lnTo>
                    <a:pt x="2561" y="22682"/>
                  </a:lnTo>
                  <a:cubicBezTo>
                    <a:pt x="2561" y="22682"/>
                    <a:pt x="84" y="25075"/>
                    <a:pt x="1" y="25146"/>
                  </a:cubicBezTo>
                  <a:lnTo>
                    <a:pt x="2668" y="27730"/>
                  </a:lnTo>
                  <a:lnTo>
                    <a:pt x="48" y="30254"/>
                  </a:lnTo>
                  <a:lnTo>
                    <a:pt x="2477" y="32588"/>
                  </a:lnTo>
                  <a:lnTo>
                    <a:pt x="48" y="34933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5"/>
            <p:cNvSpPr/>
            <p:nvPr/>
          </p:nvSpPr>
          <p:spPr>
            <a:xfrm>
              <a:off x="-242900" y="3066575"/>
              <a:ext cx="67000" cy="779600"/>
            </a:xfrm>
            <a:custGeom>
              <a:avLst/>
              <a:gdLst/>
              <a:ahLst/>
              <a:cxnLst/>
              <a:rect l="l" t="t" r="r" b="b"/>
              <a:pathLst>
                <a:path w="2680" h="31184" fill="none" extrusionOk="0">
                  <a:moveTo>
                    <a:pt x="917" y="1"/>
                  </a:moveTo>
                  <a:lnTo>
                    <a:pt x="2501" y="1548"/>
                  </a:lnTo>
                  <a:lnTo>
                    <a:pt x="72" y="3906"/>
                  </a:lnTo>
                  <a:lnTo>
                    <a:pt x="2572" y="6347"/>
                  </a:lnTo>
                  <a:cubicBezTo>
                    <a:pt x="2572" y="6347"/>
                    <a:pt x="84" y="8776"/>
                    <a:pt x="12" y="8847"/>
                  </a:cubicBezTo>
                  <a:lnTo>
                    <a:pt x="2679" y="11454"/>
                  </a:lnTo>
                  <a:lnTo>
                    <a:pt x="60" y="14002"/>
                  </a:lnTo>
                  <a:lnTo>
                    <a:pt x="2477" y="16360"/>
                  </a:lnTo>
                  <a:lnTo>
                    <a:pt x="60" y="18729"/>
                  </a:lnTo>
                  <a:lnTo>
                    <a:pt x="2560" y="21170"/>
                  </a:lnTo>
                  <a:cubicBezTo>
                    <a:pt x="2560" y="21170"/>
                    <a:pt x="72" y="23599"/>
                    <a:pt x="1" y="23670"/>
                  </a:cubicBezTo>
                  <a:lnTo>
                    <a:pt x="2656" y="26278"/>
                  </a:lnTo>
                  <a:lnTo>
                    <a:pt x="36" y="28826"/>
                  </a:lnTo>
                  <a:lnTo>
                    <a:pt x="2465" y="31183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5"/>
            <p:cNvSpPr/>
            <p:nvPr/>
          </p:nvSpPr>
          <p:spPr>
            <a:xfrm>
              <a:off x="-149725" y="3153200"/>
              <a:ext cx="67000" cy="649200"/>
            </a:xfrm>
            <a:custGeom>
              <a:avLst/>
              <a:gdLst/>
              <a:ahLst/>
              <a:cxnLst/>
              <a:rect l="l" t="t" r="r" b="b"/>
              <a:pathLst>
                <a:path w="2680" h="25968" fill="none" extrusionOk="0">
                  <a:moveTo>
                    <a:pt x="1048" y="0"/>
                  </a:moveTo>
                  <a:lnTo>
                    <a:pt x="84" y="917"/>
                  </a:lnTo>
                  <a:lnTo>
                    <a:pt x="2584" y="3322"/>
                  </a:lnTo>
                  <a:cubicBezTo>
                    <a:pt x="2584" y="3322"/>
                    <a:pt x="95" y="5703"/>
                    <a:pt x="24" y="5763"/>
                  </a:cubicBezTo>
                  <a:lnTo>
                    <a:pt x="2679" y="8299"/>
                  </a:lnTo>
                  <a:lnTo>
                    <a:pt x="60" y="10799"/>
                  </a:lnTo>
                  <a:lnTo>
                    <a:pt x="2489" y="13121"/>
                  </a:lnTo>
                  <a:lnTo>
                    <a:pt x="60" y="15443"/>
                  </a:lnTo>
                  <a:lnTo>
                    <a:pt x="2560" y="17848"/>
                  </a:lnTo>
                  <a:cubicBezTo>
                    <a:pt x="2560" y="17848"/>
                    <a:pt x="84" y="20229"/>
                    <a:pt x="0" y="20289"/>
                  </a:cubicBezTo>
                  <a:lnTo>
                    <a:pt x="2667" y="22825"/>
                  </a:lnTo>
                  <a:lnTo>
                    <a:pt x="48" y="25325"/>
                  </a:lnTo>
                  <a:lnTo>
                    <a:pt x="715" y="25968"/>
                  </a:ln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5"/>
            <p:cNvSpPr/>
            <p:nvPr/>
          </p:nvSpPr>
          <p:spPr>
            <a:xfrm>
              <a:off x="-71150" y="3251725"/>
              <a:ext cx="66700" cy="427150"/>
            </a:xfrm>
            <a:custGeom>
              <a:avLst/>
              <a:gdLst/>
              <a:ahLst/>
              <a:cxnLst/>
              <a:rect l="l" t="t" r="r" b="b"/>
              <a:pathLst>
                <a:path w="2668" h="17086" fill="none" extrusionOk="0">
                  <a:moveTo>
                    <a:pt x="1346" y="0"/>
                  </a:moveTo>
                  <a:cubicBezTo>
                    <a:pt x="703" y="631"/>
                    <a:pt x="48" y="1262"/>
                    <a:pt x="0" y="1310"/>
                  </a:cubicBezTo>
                  <a:lnTo>
                    <a:pt x="2667" y="3929"/>
                  </a:lnTo>
                  <a:lnTo>
                    <a:pt x="60" y="6489"/>
                  </a:lnTo>
                  <a:lnTo>
                    <a:pt x="2489" y="8870"/>
                  </a:lnTo>
                  <a:lnTo>
                    <a:pt x="60" y="11252"/>
                  </a:lnTo>
                  <a:lnTo>
                    <a:pt x="2560" y="13704"/>
                  </a:lnTo>
                  <a:cubicBezTo>
                    <a:pt x="2560" y="13704"/>
                    <a:pt x="72" y="16145"/>
                    <a:pt x="0" y="16228"/>
                  </a:cubicBezTo>
                  <a:cubicBezTo>
                    <a:pt x="0" y="16228"/>
                    <a:pt x="393" y="16609"/>
                    <a:pt x="881" y="17086"/>
                  </a:cubicBezTo>
                </a:path>
              </a:pathLst>
            </a:custGeom>
            <a:noFill/>
            <a:ln w="9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5"/>
            <p:cNvSpPr/>
            <p:nvPr/>
          </p:nvSpPr>
          <p:spPr>
            <a:xfrm>
              <a:off x="-806650" y="3141675"/>
              <a:ext cx="742675" cy="609825"/>
            </a:xfrm>
            <a:custGeom>
              <a:avLst/>
              <a:gdLst/>
              <a:ahLst/>
              <a:cxnLst/>
              <a:rect l="l" t="t" r="r" b="b"/>
              <a:pathLst>
                <a:path w="29707" h="24393" extrusionOk="0">
                  <a:moveTo>
                    <a:pt x="14890" y="0"/>
                  </a:moveTo>
                  <a:cubicBezTo>
                    <a:pt x="14208" y="0"/>
                    <a:pt x="13586" y="458"/>
                    <a:pt x="13359" y="1140"/>
                  </a:cubicBezTo>
                  <a:cubicBezTo>
                    <a:pt x="13156" y="890"/>
                    <a:pt x="12847" y="723"/>
                    <a:pt x="12502" y="723"/>
                  </a:cubicBezTo>
                  <a:cubicBezTo>
                    <a:pt x="11978" y="723"/>
                    <a:pt x="11549" y="1080"/>
                    <a:pt x="11418" y="1581"/>
                  </a:cubicBezTo>
                  <a:cubicBezTo>
                    <a:pt x="11121" y="1188"/>
                    <a:pt x="10668" y="949"/>
                    <a:pt x="10168" y="949"/>
                  </a:cubicBezTo>
                  <a:cubicBezTo>
                    <a:pt x="9287" y="949"/>
                    <a:pt x="8573" y="1676"/>
                    <a:pt x="8573" y="2593"/>
                  </a:cubicBezTo>
                  <a:cubicBezTo>
                    <a:pt x="8215" y="2307"/>
                    <a:pt x="7751" y="2128"/>
                    <a:pt x="7275" y="2128"/>
                  </a:cubicBezTo>
                  <a:cubicBezTo>
                    <a:pt x="6096" y="2128"/>
                    <a:pt x="5167" y="3105"/>
                    <a:pt x="5144" y="4319"/>
                  </a:cubicBezTo>
                  <a:cubicBezTo>
                    <a:pt x="4941" y="4212"/>
                    <a:pt x="4715" y="4164"/>
                    <a:pt x="4477" y="4164"/>
                  </a:cubicBezTo>
                  <a:cubicBezTo>
                    <a:pt x="3596" y="4164"/>
                    <a:pt x="2869" y="4914"/>
                    <a:pt x="2869" y="5819"/>
                  </a:cubicBezTo>
                  <a:cubicBezTo>
                    <a:pt x="2869" y="6141"/>
                    <a:pt x="2965" y="6462"/>
                    <a:pt x="3120" y="6724"/>
                  </a:cubicBezTo>
                  <a:cubicBezTo>
                    <a:pt x="1953" y="6724"/>
                    <a:pt x="1000" y="7724"/>
                    <a:pt x="1000" y="8927"/>
                  </a:cubicBezTo>
                  <a:cubicBezTo>
                    <a:pt x="1000" y="9629"/>
                    <a:pt x="1310" y="10236"/>
                    <a:pt x="1798" y="10653"/>
                  </a:cubicBezTo>
                  <a:cubicBezTo>
                    <a:pt x="1334" y="10808"/>
                    <a:pt x="1000" y="11248"/>
                    <a:pt x="1000" y="11784"/>
                  </a:cubicBezTo>
                  <a:cubicBezTo>
                    <a:pt x="1000" y="12129"/>
                    <a:pt x="1143" y="12439"/>
                    <a:pt x="1369" y="12665"/>
                  </a:cubicBezTo>
                  <a:cubicBezTo>
                    <a:pt x="560" y="12975"/>
                    <a:pt x="0" y="13784"/>
                    <a:pt x="0" y="14713"/>
                  </a:cubicBezTo>
                  <a:cubicBezTo>
                    <a:pt x="0" y="15701"/>
                    <a:pt x="619" y="16535"/>
                    <a:pt x="1476" y="16820"/>
                  </a:cubicBezTo>
                  <a:cubicBezTo>
                    <a:pt x="1369" y="16999"/>
                    <a:pt x="1310" y="17201"/>
                    <a:pt x="1310" y="17428"/>
                  </a:cubicBezTo>
                  <a:cubicBezTo>
                    <a:pt x="1310" y="18071"/>
                    <a:pt x="1798" y="18583"/>
                    <a:pt x="2429" y="18606"/>
                  </a:cubicBezTo>
                  <a:cubicBezTo>
                    <a:pt x="2155" y="18904"/>
                    <a:pt x="1988" y="19297"/>
                    <a:pt x="1988" y="19738"/>
                  </a:cubicBezTo>
                  <a:cubicBezTo>
                    <a:pt x="1988" y="20654"/>
                    <a:pt x="2703" y="21381"/>
                    <a:pt x="3596" y="21381"/>
                  </a:cubicBezTo>
                  <a:cubicBezTo>
                    <a:pt x="3917" y="21381"/>
                    <a:pt x="4215" y="21297"/>
                    <a:pt x="4453" y="21131"/>
                  </a:cubicBezTo>
                  <a:lnTo>
                    <a:pt x="4453" y="21131"/>
                  </a:lnTo>
                  <a:cubicBezTo>
                    <a:pt x="4429" y="21226"/>
                    <a:pt x="4429" y="21297"/>
                    <a:pt x="4429" y="21381"/>
                  </a:cubicBezTo>
                  <a:cubicBezTo>
                    <a:pt x="4429" y="22607"/>
                    <a:pt x="5382" y="23583"/>
                    <a:pt x="6560" y="23583"/>
                  </a:cubicBezTo>
                  <a:cubicBezTo>
                    <a:pt x="7227" y="23583"/>
                    <a:pt x="7822" y="23274"/>
                    <a:pt x="8215" y="22774"/>
                  </a:cubicBezTo>
                  <a:cubicBezTo>
                    <a:pt x="10144" y="23798"/>
                    <a:pt x="12430" y="24393"/>
                    <a:pt x="14871" y="24393"/>
                  </a:cubicBezTo>
                  <a:cubicBezTo>
                    <a:pt x="17288" y="24393"/>
                    <a:pt x="19574" y="23798"/>
                    <a:pt x="21503" y="22786"/>
                  </a:cubicBezTo>
                  <a:cubicBezTo>
                    <a:pt x="21896" y="23274"/>
                    <a:pt x="22491" y="23607"/>
                    <a:pt x="23158" y="23607"/>
                  </a:cubicBezTo>
                  <a:cubicBezTo>
                    <a:pt x="24336" y="23607"/>
                    <a:pt x="25289" y="22619"/>
                    <a:pt x="25289" y="21404"/>
                  </a:cubicBezTo>
                  <a:cubicBezTo>
                    <a:pt x="25289" y="21309"/>
                    <a:pt x="25289" y="21226"/>
                    <a:pt x="25265" y="21142"/>
                  </a:cubicBezTo>
                  <a:lnTo>
                    <a:pt x="25265" y="21142"/>
                  </a:lnTo>
                  <a:cubicBezTo>
                    <a:pt x="25527" y="21309"/>
                    <a:pt x="25801" y="21404"/>
                    <a:pt x="26122" y="21404"/>
                  </a:cubicBezTo>
                  <a:cubicBezTo>
                    <a:pt x="26992" y="21404"/>
                    <a:pt x="27730" y="20654"/>
                    <a:pt x="27730" y="19749"/>
                  </a:cubicBezTo>
                  <a:cubicBezTo>
                    <a:pt x="27730" y="19297"/>
                    <a:pt x="27563" y="18916"/>
                    <a:pt x="27289" y="18618"/>
                  </a:cubicBezTo>
                  <a:cubicBezTo>
                    <a:pt x="27908" y="18606"/>
                    <a:pt x="28408" y="18083"/>
                    <a:pt x="28408" y="17440"/>
                  </a:cubicBezTo>
                  <a:cubicBezTo>
                    <a:pt x="28408" y="17213"/>
                    <a:pt x="28349" y="17011"/>
                    <a:pt x="28242" y="16832"/>
                  </a:cubicBezTo>
                  <a:cubicBezTo>
                    <a:pt x="29075" y="16535"/>
                    <a:pt x="29706" y="15701"/>
                    <a:pt x="29706" y="14713"/>
                  </a:cubicBezTo>
                  <a:cubicBezTo>
                    <a:pt x="29706" y="13784"/>
                    <a:pt x="29135" y="12975"/>
                    <a:pt x="28337" y="12665"/>
                  </a:cubicBezTo>
                  <a:cubicBezTo>
                    <a:pt x="28563" y="12439"/>
                    <a:pt x="28706" y="12141"/>
                    <a:pt x="28706" y="11784"/>
                  </a:cubicBezTo>
                  <a:cubicBezTo>
                    <a:pt x="28706" y="11248"/>
                    <a:pt x="28361" y="10808"/>
                    <a:pt x="27908" y="10653"/>
                  </a:cubicBezTo>
                  <a:cubicBezTo>
                    <a:pt x="28396" y="10248"/>
                    <a:pt x="28706" y="9629"/>
                    <a:pt x="28706" y="8927"/>
                  </a:cubicBezTo>
                  <a:cubicBezTo>
                    <a:pt x="28706" y="7712"/>
                    <a:pt x="27754" y="6724"/>
                    <a:pt x="26575" y="6724"/>
                  </a:cubicBezTo>
                  <a:cubicBezTo>
                    <a:pt x="26742" y="6474"/>
                    <a:pt x="26837" y="6164"/>
                    <a:pt x="26837" y="5819"/>
                  </a:cubicBezTo>
                  <a:cubicBezTo>
                    <a:pt x="26837" y="4890"/>
                    <a:pt x="26122" y="4164"/>
                    <a:pt x="25229" y="4164"/>
                  </a:cubicBezTo>
                  <a:cubicBezTo>
                    <a:pt x="24991" y="4164"/>
                    <a:pt x="24765" y="4224"/>
                    <a:pt x="24551" y="4319"/>
                  </a:cubicBezTo>
                  <a:cubicBezTo>
                    <a:pt x="24539" y="3105"/>
                    <a:pt x="23598" y="2128"/>
                    <a:pt x="22431" y="2128"/>
                  </a:cubicBezTo>
                  <a:cubicBezTo>
                    <a:pt x="21931" y="2128"/>
                    <a:pt x="21491" y="2307"/>
                    <a:pt x="21134" y="2593"/>
                  </a:cubicBezTo>
                  <a:cubicBezTo>
                    <a:pt x="21122" y="1676"/>
                    <a:pt x="20419" y="949"/>
                    <a:pt x="19538" y="949"/>
                  </a:cubicBezTo>
                  <a:cubicBezTo>
                    <a:pt x="19038" y="949"/>
                    <a:pt x="18586" y="1200"/>
                    <a:pt x="18288" y="1581"/>
                  </a:cubicBezTo>
                  <a:cubicBezTo>
                    <a:pt x="18157" y="1080"/>
                    <a:pt x="17717" y="723"/>
                    <a:pt x="17205" y="723"/>
                  </a:cubicBezTo>
                  <a:cubicBezTo>
                    <a:pt x="16895" y="723"/>
                    <a:pt x="16597" y="866"/>
                    <a:pt x="16395" y="1080"/>
                  </a:cubicBezTo>
                  <a:cubicBezTo>
                    <a:pt x="16216" y="568"/>
                    <a:pt x="15776" y="152"/>
                    <a:pt x="15204" y="33"/>
                  </a:cubicBezTo>
                  <a:cubicBezTo>
                    <a:pt x="15099" y="11"/>
                    <a:pt x="14994" y="0"/>
                    <a:pt x="14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5"/>
            <p:cNvSpPr/>
            <p:nvPr/>
          </p:nvSpPr>
          <p:spPr>
            <a:xfrm>
              <a:off x="-738500" y="3488275"/>
              <a:ext cx="132175" cy="120725"/>
            </a:xfrm>
            <a:custGeom>
              <a:avLst/>
              <a:gdLst/>
              <a:ahLst/>
              <a:cxnLst/>
              <a:rect l="l" t="t" r="r" b="b"/>
              <a:pathLst>
                <a:path w="5287" h="4829" extrusionOk="0">
                  <a:moveTo>
                    <a:pt x="2644" y="1"/>
                  </a:moveTo>
                  <a:cubicBezTo>
                    <a:pt x="2028" y="1"/>
                    <a:pt x="1411" y="236"/>
                    <a:pt x="941" y="706"/>
                  </a:cubicBezTo>
                  <a:cubicBezTo>
                    <a:pt x="1" y="1659"/>
                    <a:pt x="1" y="3183"/>
                    <a:pt x="941" y="4123"/>
                  </a:cubicBezTo>
                  <a:cubicBezTo>
                    <a:pt x="1411" y="4594"/>
                    <a:pt x="2028" y="4829"/>
                    <a:pt x="2644" y="4829"/>
                  </a:cubicBezTo>
                  <a:cubicBezTo>
                    <a:pt x="3260" y="4829"/>
                    <a:pt x="3876" y="4594"/>
                    <a:pt x="4346" y="4123"/>
                  </a:cubicBezTo>
                  <a:cubicBezTo>
                    <a:pt x="5287" y="3183"/>
                    <a:pt x="5287" y="1659"/>
                    <a:pt x="4346" y="706"/>
                  </a:cubicBezTo>
                  <a:cubicBezTo>
                    <a:pt x="3876" y="236"/>
                    <a:pt x="3260" y="1"/>
                    <a:pt x="2644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5"/>
            <p:cNvSpPr/>
            <p:nvPr/>
          </p:nvSpPr>
          <p:spPr>
            <a:xfrm>
              <a:off x="-708425" y="3527650"/>
              <a:ext cx="50350" cy="46600"/>
            </a:xfrm>
            <a:custGeom>
              <a:avLst/>
              <a:gdLst/>
              <a:ahLst/>
              <a:cxnLst/>
              <a:rect l="l" t="t" r="r" b="b"/>
              <a:pathLst>
                <a:path w="2014" h="1864" extrusionOk="0">
                  <a:moveTo>
                    <a:pt x="289" y="1"/>
                  </a:moveTo>
                  <a:cubicBezTo>
                    <a:pt x="141" y="1"/>
                    <a:pt x="0" y="191"/>
                    <a:pt x="131" y="322"/>
                  </a:cubicBezTo>
                  <a:lnTo>
                    <a:pt x="1619" y="1810"/>
                  </a:lnTo>
                  <a:cubicBezTo>
                    <a:pt x="1657" y="1848"/>
                    <a:pt x="1699" y="1863"/>
                    <a:pt x="1740" y="1863"/>
                  </a:cubicBezTo>
                  <a:cubicBezTo>
                    <a:pt x="1883" y="1863"/>
                    <a:pt x="2013" y="1675"/>
                    <a:pt x="1893" y="1536"/>
                  </a:cubicBezTo>
                  <a:lnTo>
                    <a:pt x="405" y="48"/>
                  </a:lnTo>
                  <a:cubicBezTo>
                    <a:pt x="369" y="15"/>
                    <a:pt x="329" y="1"/>
                    <a:pt x="28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5"/>
            <p:cNvSpPr/>
            <p:nvPr/>
          </p:nvSpPr>
          <p:spPr>
            <a:xfrm>
              <a:off x="-708425" y="3527650"/>
              <a:ext cx="50375" cy="46550"/>
            </a:xfrm>
            <a:custGeom>
              <a:avLst/>
              <a:gdLst/>
              <a:ahLst/>
              <a:cxnLst/>
              <a:rect l="l" t="t" r="r" b="b"/>
              <a:pathLst>
                <a:path w="2015" h="1862" extrusionOk="0">
                  <a:moveTo>
                    <a:pt x="1739" y="1"/>
                  </a:moveTo>
                  <a:cubicBezTo>
                    <a:pt x="1699" y="1"/>
                    <a:pt x="1658" y="15"/>
                    <a:pt x="1619" y="48"/>
                  </a:cubicBezTo>
                  <a:lnTo>
                    <a:pt x="131" y="1536"/>
                  </a:lnTo>
                  <a:cubicBezTo>
                    <a:pt x="1" y="1666"/>
                    <a:pt x="132" y="1862"/>
                    <a:pt x="281" y="1862"/>
                  </a:cubicBezTo>
                  <a:cubicBezTo>
                    <a:pt x="323" y="1862"/>
                    <a:pt x="366" y="1847"/>
                    <a:pt x="405" y="1810"/>
                  </a:cubicBezTo>
                  <a:lnTo>
                    <a:pt x="1893" y="322"/>
                  </a:lnTo>
                  <a:cubicBezTo>
                    <a:pt x="2015" y="191"/>
                    <a:pt x="1886" y="1"/>
                    <a:pt x="173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5"/>
            <p:cNvSpPr/>
            <p:nvPr/>
          </p:nvSpPr>
          <p:spPr>
            <a:xfrm>
              <a:off x="-264925" y="3488200"/>
              <a:ext cx="132775" cy="120600"/>
            </a:xfrm>
            <a:custGeom>
              <a:avLst/>
              <a:gdLst/>
              <a:ahLst/>
              <a:cxnLst/>
              <a:rect l="l" t="t" r="r" b="b"/>
              <a:pathLst>
                <a:path w="5311" h="4824" extrusionOk="0">
                  <a:moveTo>
                    <a:pt x="2654" y="0"/>
                  </a:moveTo>
                  <a:cubicBezTo>
                    <a:pt x="2470" y="0"/>
                    <a:pt x="2283" y="22"/>
                    <a:pt x="2096" y="66"/>
                  </a:cubicBezTo>
                  <a:cubicBezTo>
                    <a:pt x="810" y="376"/>
                    <a:pt x="0" y="1674"/>
                    <a:pt x="310" y="2971"/>
                  </a:cubicBezTo>
                  <a:cubicBezTo>
                    <a:pt x="574" y="4080"/>
                    <a:pt x="1560" y="4824"/>
                    <a:pt x="2644" y="4824"/>
                  </a:cubicBezTo>
                  <a:cubicBezTo>
                    <a:pt x="2829" y="4824"/>
                    <a:pt x="3016" y="4802"/>
                    <a:pt x="3203" y="4757"/>
                  </a:cubicBezTo>
                  <a:cubicBezTo>
                    <a:pt x="4501" y="4460"/>
                    <a:pt x="5311" y="3162"/>
                    <a:pt x="5001" y="1864"/>
                  </a:cubicBezTo>
                  <a:cubicBezTo>
                    <a:pt x="4736" y="753"/>
                    <a:pt x="3747" y="0"/>
                    <a:pt x="2654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5"/>
            <p:cNvSpPr/>
            <p:nvPr/>
          </p:nvSpPr>
          <p:spPr>
            <a:xfrm>
              <a:off x="-213125" y="3527650"/>
              <a:ext cx="50325" cy="46550"/>
            </a:xfrm>
            <a:custGeom>
              <a:avLst/>
              <a:gdLst/>
              <a:ahLst/>
              <a:cxnLst/>
              <a:rect l="l" t="t" r="r" b="b"/>
              <a:pathLst>
                <a:path w="2013" h="1862" extrusionOk="0">
                  <a:moveTo>
                    <a:pt x="1739" y="1"/>
                  </a:moveTo>
                  <a:cubicBezTo>
                    <a:pt x="1699" y="1"/>
                    <a:pt x="1658" y="15"/>
                    <a:pt x="1619" y="48"/>
                  </a:cubicBezTo>
                  <a:lnTo>
                    <a:pt x="131" y="1536"/>
                  </a:lnTo>
                  <a:cubicBezTo>
                    <a:pt x="1" y="1666"/>
                    <a:pt x="125" y="1862"/>
                    <a:pt x="271" y="1862"/>
                  </a:cubicBezTo>
                  <a:cubicBezTo>
                    <a:pt x="311" y="1862"/>
                    <a:pt x="354" y="1847"/>
                    <a:pt x="393" y="1810"/>
                  </a:cubicBezTo>
                  <a:lnTo>
                    <a:pt x="1881" y="322"/>
                  </a:lnTo>
                  <a:cubicBezTo>
                    <a:pt x="2012" y="191"/>
                    <a:pt x="1886" y="1"/>
                    <a:pt x="173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5"/>
            <p:cNvSpPr/>
            <p:nvPr/>
          </p:nvSpPr>
          <p:spPr>
            <a:xfrm>
              <a:off x="-213125" y="3527650"/>
              <a:ext cx="50275" cy="46600"/>
            </a:xfrm>
            <a:custGeom>
              <a:avLst/>
              <a:gdLst/>
              <a:ahLst/>
              <a:cxnLst/>
              <a:rect l="l" t="t" r="r" b="b"/>
              <a:pathLst>
                <a:path w="2011" h="1864" extrusionOk="0">
                  <a:moveTo>
                    <a:pt x="283" y="1"/>
                  </a:moveTo>
                  <a:cubicBezTo>
                    <a:pt x="141" y="1"/>
                    <a:pt x="0" y="191"/>
                    <a:pt x="131" y="322"/>
                  </a:cubicBezTo>
                  <a:lnTo>
                    <a:pt x="1619" y="1810"/>
                  </a:lnTo>
                  <a:cubicBezTo>
                    <a:pt x="1657" y="1848"/>
                    <a:pt x="1699" y="1863"/>
                    <a:pt x="1740" y="1863"/>
                  </a:cubicBezTo>
                  <a:cubicBezTo>
                    <a:pt x="1882" y="1863"/>
                    <a:pt x="2011" y="1675"/>
                    <a:pt x="1881" y="1536"/>
                  </a:cubicBezTo>
                  <a:lnTo>
                    <a:pt x="393" y="48"/>
                  </a:lnTo>
                  <a:cubicBezTo>
                    <a:pt x="360" y="15"/>
                    <a:pt x="321" y="1"/>
                    <a:pt x="28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5"/>
            <p:cNvSpPr/>
            <p:nvPr/>
          </p:nvSpPr>
          <p:spPr>
            <a:xfrm>
              <a:off x="-651575" y="3330600"/>
              <a:ext cx="434300" cy="452475"/>
            </a:xfrm>
            <a:custGeom>
              <a:avLst/>
              <a:gdLst/>
              <a:ahLst/>
              <a:cxnLst/>
              <a:rect l="l" t="t" r="r" b="b"/>
              <a:pathLst>
                <a:path w="17372" h="18099" extrusionOk="0">
                  <a:moveTo>
                    <a:pt x="6465" y="0"/>
                  </a:moveTo>
                  <a:cubicBezTo>
                    <a:pt x="4679" y="0"/>
                    <a:pt x="3072" y="715"/>
                    <a:pt x="1893" y="1894"/>
                  </a:cubicBezTo>
                  <a:cubicBezTo>
                    <a:pt x="727" y="3072"/>
                    <a:pt x="0" y="4668"/>
                    <a:pt x="0" y="6454"/>
                  </a:cubicBezTo>
                  <a:lnTo>
                    <a:pt x="0" y="9287"/>
                  </a:lnTo>
                  <a:cubicBezTo>
                    <a:pt x="0" y="14062"/>
                    <a:pt x="3798" y="18038"/>
                    <a:pt x="8573" y="18098"/>
                  </a:cubicBezTo>
                  <a:cubicBezTo>
                    <a:pt x="8617" y="18099"/>
                    <a:pt x="8660" y="18099"/>
                    <a:pt x="8704" y="18099"/>
                  </a:cubicBezTo>
                  <a:cubicBezTo>
                    <a:pt x="13501" y="18099"/>
                    <a:pt x="17371" y="14220"/>
                    <a:pt x="17371" y="9418"/>
                  </a:cubicBezTo>
                  <a:lnTo>
                    <a:pt x="17371" y="6454"/>
                  </a:lnTo>
                  <a:cubicBezTo>
                    <a:pt x="17371" y="4894"/>
                    <a:pt x="16824" y="3465"/>
                    <a:pt x="15895" y="2346"/>
                  </a:cubicBezTo>
                  <a:cubicBezTo>
                    <a:pt x="14704" y="905"/>
                    <a:pt x="12919" y="0"/>
                    <a:pt x="1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5"/>
            <p:cNvSpPr/>
            <p:nvPr/>
          </p:nvSpPr>
          <p:spPr>
            <a:xfrm>
              <a:off x="-654550" y="3492225"/>
              <a:ext cx="6850" cy="111650"/>
            </a:xfrm>
            <a:custGeom>
              <a:avLst/>
              <a:gdLst/>
              <a:ahLst/>
              <a:cxnLst/>
              <a:rect l="l" t="t" r="r" b="b"/>
              <a:pathLst>
                <a:path w="274" h="4466" fill="none" extrusionOk="0">
                  <a:moveTo>
                    <a:pt x="119" y="1"/>
                  </a:moveTo>
                  <a:cubicBezTo>
                    <a:pt x="119" y="1"/>
                    <a:pt x="0" y="3608"/>
                    <a:pt x="274" y="446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5"/>
            <p:cNvSpPr/>
            <p:nvPr/>
          </p:nvSpPr>
          <p:spPr>
            <a:xfrm>
              <a:off x="-221775" y="3492225"/>
              <a:ext cx="6575" cy="111650"/>
            </a:xfrm>
            <a:custGeom>
              <a:avLst/>
              <a:gdLst/>
              <a:ahLst/>
              <a:cxnLst/>
              <a:rect l="l" t="t" r="r" b="b"/>
              <a:pathLst>
                <a:path w="263" h="4466" fill="none" extrusionOk="0">
                  <a:moveTo>
                    <a:pt x="144" y="1"/>
                  </a:moveTo>
                  <a:cubicBezTo>
                    <a:pt x="144" y="1"/>
                    <a:pt x="263" y="3608"/>
                    <a:pt x="1" y="446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5"/>
            <p:cNvSpPr/>
            <p:nvPr/>
          </p:nvSpPr>
          <p:spPr>
            <a:xfrm>
              <a:off x="-454225" y="3580325"/>
              <a:ext cx="45250" cy="33375"/>
            </a:xfrm>
            <a:custGeom>
              <a:avLst/>
              <a:gdLst/>
              <a:ahLst/>
              <a:cxnLst/>
              <a:rect l="l" t="t" r="r" b="b"/>
              <a:pathLst>
                <a:path w="1810" h="1335" fill="none" extrusionOk="0">
                  <a:moveTo>
                    <a:pt x="1810" y="668"/>
                  </a:moveTo>
                  <a:cubicBezTo>
                    <a:pt x="1810" y="1037"/>
                    <a:pt x="1405" y="1334"/>
                    <a:pt x="905" y="1334"/>
                  </a:cubicBezTo>
                  <a:cubicBezTo>
                    <a:pt x="405" y="1334"/>
                    <a:pt x="0" y="1037"/>
                    <a:pt x="0" y="668"/>
                  </a:cubicBezTo>
                  <a:cubicBezTo>
                    <a:pt x="0" y="298"/>
                    <a:pt x="405" y="1"/>
                    <a:pt x="905" y="1"/>
                  </a:cubicBezTo>
                  <a:cubicBezTo>
                    <a:pt x="1405" y="1"/>
                    <a:pt x="1810" y="298"/>
                    <a:pt x="1810" y="668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5"/>
            <p:cNvSpPr/>
            <p:nvPr/>
          </p:nvSpPr>
          <p:spPr>
            <a:xfrm>
              <a:off x="-503225" y="3629250"/>
              <a:ext cx="141875" cy="83575"/>
            </a:xfrm>
            <a:custGeom>
              <a:avLst/>
              <a:gdLst/>
              <a:ahLst/>
              <a:cxnLst/>
              <a:rect l="l" t="t" r="r" b="b"/>
              <a:pathLst>
                <a:path w="5675" h="3343" extrusionOk="0">
                  <a:moveTo>
                    <a:pt x="1167" y="0"/>
                  </a:moveTo>
                  <a:cubicBezTo>
                    <a:pt x="510" y="0"/>
                    <a:pt x="0" y="634"/>
                    <a:pt x="186" y="1378"/>
                  </a:cubicBezTo>
                  <a:cubicBezTo>
                    <a:pt x="508" y="2687"/>
                    <a:pt x="1686" y="3342"/>
                    <a:pt x="2865" y="3342"/>
                  </a:cubicBezTo>
                  <a:cubicBezTo>
                    <a:pt x="4044" y="3342"/>
                    <a:pt x="5234" y="2687"/>
                    <a:pt x="5556" y="1389"/>
                  </a:cubicBezTo>
                  <a:cubicBezTo>
                    <a:pt x="5675" y="854"/>
                    <a:pt x="5437" y="258"/>
                    <a:pt x="4901" y="68"/>
                  </a:cubicBezTo>
                  <a:cubicBezTo>
                    <a:pt x="4791" y="26"/>
                    <a:pt x="4687" y="8"/>
                    <a:pt x="4587" y="8"/>
                  </a:cubicBezTo>
                  <a:cubicBezTo>
                    <a:pt x="4198" y="8"/>
                    <a:pt x="3872" y="279"/>
                    <a:pt x="3532" y="496"/>
                  </a:cubicBezTo>
                  <a:cubicBezTo>
                    <a:pt x="3307" y="633"/>
                    <a:pt x="3090" y="697"/>
                    <a:pt x="2877" y="697"/>
                  </a:cubicBezTo>
                  <a:cubicBezTo>
                    <a:pt x="2627" y="697"/>
                    <a:pt x="2383" y="609"/>
                    <a:pt x="2139" y="449"/>
                  </a:cubicBezTo>
                  <a:cubicBezTo>
                    <a:pt x="1996" y="365"/>
                    <a:pt x="1877" y="246"/>
                    <a:pt x="1746" y="163"/>
                  </a:cubicBezTo>
                  <a:cubicBezTo>
                    <a:pt x="1549" y="51"/>
                    <a:pt x="1352" y="0"/>
                    <a:pt x="116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5"/>
            <p:cNvSpPr/>
            <p:nvPr/>
          </p:nvSpPr>
          <p:spPr>
            <a:xfrm>
              <a:off x="-477150" y="3673800"/>
              <a:ext cx="90800" cy="62825"/>
            </a:xfrm>
            <a:custGeom>
              <a:avLst/>
              <a:gdLst/>
              <a:ahLst/>
              <a:cxnLst/>
              <a:rect l="l" t="t" r="r" b="b"/>
              <a:pathLst>
                <a:path w="3632" h="2513" extrusionOk="0">
                  <a:moveTo>
                    <a:pt x="1072" y="0"/>
                  </a:moveTo>
                  <a:cubicBezTo>
                    <a:pt x="84" y="0"/>
                    <a:pt x="0" y="2036"/>
                    <a:pt x="0" y="2036"/>
                  </a:cubicBezTo>
                  <a:cubicBezTo>
                    <a:pt x="0" y="2036"/>
                    <a:pt x="631" y="2513"/>
                    <a:pt x="1822" y="2513"/>
                  </a:cubicBezTo>
                  <a:cubicBezTo>
                    <a:pt x="3013" y="2513"/>
                    <a:pt x="3632" y="2036"/>
                    <a:pt x="3632" y="2036"/>
                  </a:cubicBezTo>
                  <a:cubicBezTo>
                    <a:pt x="3632" y="2036"/>
                    <a:pt x="3560" y="0"/>
                    <a:pt x="2560" y="0"/>
                  </a:cubicBezTo>
                  <a:cubicBezTo>
                    <a:pt x="2024" y="0"/>
                    <a:pt x="1870" y="500"/>
                    <a:pt x="1822" y="691"/>
                  </a:cubicBezTo>
                  <a:cubicBezTo>
                    <a:pt x="1774" y="500"/>
                    <a:pt x="1608" y="0"/>
                    <a:pt x="1072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5"/>
            <p:cNvSpPr/>
            <p:nvPr/>
          </p:nvSpPr>
          <p:spPr>
            <a:xfrm>
              <a:off x="-601275" y="3589575"/>
              <a:ext cx="92300" cy="81125"/>
            </a:xfrm>
            <a:custGeom>
              <a:avLst/>
              <a:gdLst/>
              <a:ahLst/>
              <a:cxnLst/>
              <a:rect l="l" t="t" r="r" b="b"/>
              <a:pathLst>
                <a:path w="3692" h="3245" extrusionOk="0">
                  <a:moveTo>
                    <a:pt x="1834" y="0"/>
                  </a:moveTo>
                  <a:cubicBezTo>
                    <a:pt x="1631" y="0"/>
                    <a:pt x="1425" y="38"/>
                    <a:pt x="1227" y="119"/>
                  </a:cubicBezTo>
                  <a:cubicBezTo>
                    <a:pt x="393" y="464"/>
                    <a:pt x="0" y="1417"/>
                    <a:pt x="346" y="2238"/>
                  </a:cubicBezTo>
                  <a:cubicBezTo>
                    <a:pt x="606" y="2867"/>
                    <a:pt x="1205" y="3245"/>
                    <a:pt x="1841" y="3245"/>
                  </a:cubicBezTo>
                  <a:cubicBezTo>
                    <a:pt x="2048" y="3245"/>
                    <a:pt x="2260" y="3204"/>
                    <a:pt x="2465" y="3119"/>
                  </a:cubicBezTo>
                  <a:cubicBezTo>
                    <a:pt x="3287" y="2774"/>
                    <a:pt x="3691" y="1833"/>
                    <a:pt x="3346" y="1000"/>
                  </a:cubicBezTo>
                  <a:cubicBezTo>
                    <a:pt x="3084" y="377"/>
                    <a:pt x="2473" y="0"/>
                    <a:pt x="1834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5"/>
            <p:cNvSpPr/>
            <p:nvPr/>
          </p:nvSpPr>
          <p:spPr>
            <a:xfrm>
              <a:off x="-353025" y="3589700"/>
              <a:ext cx="92000" cy="81125"/>
            </a:xfrm>
            <a:custGeom>
              <a:avLst/>
              <a:gdLst/>
              <a:ahLst/>
              <a:cxnLst/>
              <a:rect l="l" t="t" r="r" b="b"/>
              <a:pathLst>
                <a:path w="3680" h="3245" extrusionOk="0">
                  <a:moveTo>
                    <a:pt x="1846" y="1"/>
                  </a:moveTo>
                  <a:cubicBezTo>
                    <a:pt x="1639" y="1"/>
                    <a:pt x="1429" y="41"/>
                    <a:pt x="1227" y="126"/>
                  </a:cubicBezTo>
                  <a:cubicBezTo>
                    <a:pt x="393" y="471"/>
                    <a:pt x="0" y="1412"/>
                    <a:pt x="345" y="2245"/>
                  </a:cubicBezTo>
                  <a:cubicBezTo>
                    <a:pt x="607" y="2868"/>
                    <a:pt x="1212" y="3245"/>
                    <a:pt x="1852" y="3245"/>
                  </a:cubicBezTo>
                  <a:cubicBezTo>
                    <a:pt x="2056" y="3245"/>
                    <a:pt x="2264" y="3207"/>
                    <a:pt x="2465" y="3126"/>
                  </a:cubicBezTo>
                  <a:cubicBezTo>
                    <a:pt x="3286" y="2781"/>
                    <a:pt x="3679" y="1828"/>
                    <a:pt x="3346" y="1007"/>
                  </a:cubicBezTo>
                  <a:cubicBezTo>
                    <a:pt x="3086" y="379"/>
                    <a:pt x="2480" y="1"/>
                    <a:pt x="1846" y="1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5"/>
            <p:cNvSpPr/>
            <p:nvPr/>
          </p:nvSpPr>
          <p:spPr>
            <a:xfrm>
              <a:off x="-576275" y="3498775"/>
              <a:ext cx="69075" cy="113725"/>
            </a:xfrm>
            <a:custGeom>
              <a:avLst/>
              <a:gdLst/>
              <a:ahLst/>
              <a:cxnLst/>
              <a:rect l="l" t="t" r="r" b="b"/>
              <a:pathLst>
                <a:path w="2763" h="4549" extrusionOk="0">
                  <a:moveTo>
                    <a:pt x="1405" y="0"/>
                  </a:moveTo>
                  <a:cubicBezTo>
                    <a:pt x="620" y="0"/>
                    <a:pt x="1" y="1024"/>
                    <a:pt x="1" y="2275"/>
                  </a:cubicBezTo>
                  <a:cubicBezTo>
                    <a:pt x="1" y="3525"/>
                    <a:pt x="632" y="4549"/>
                    <a:pt x="1405" y="4549"/>
                  </a:cubicBezTo>
                  <a:cubicBezTo>
                    <a:pt x="2048" y="4549"/>
                    <a:pt x="2596" y="3870"/>
                    <a:pt x="2763" y="2917"/>
                  </a:cubicBezTo>
                  <a:lnTo>
                    <a:pt x="1382" y="2275"/>
                  </a:lnTo>
                  <a:lnTo>
                    <a:pt x="2763" y="1644"/>
                  </a:lnTo>
                  <a:cubicBezTo>
                    <a:pt x="2584" y="691"/>
                    <a:pt x="2048" y="0"/>
                    <a:pt x="140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5"/>
            <p:cNvSpPr/>
            <p:nvPr/>
          </p:nvSpPr>
          <p:spPr>
            <a:xfrm>
              <a:off x="-371475" y="3507100"/>
              <a:ext cx="73525" cy="84275"/>
            </a:xfrm>
            <a:custGeom>
              <a:avLst/>
              <a:gdLst/>
              <a:ahLst/>
              <a:cxnLst/>
              <a:rect l="l" t="t" r="r" b="b"/>
              <a:pathLst>
                <a:path w="2941" h="3371" fill="none" extrusionOk="0">
                  <a:moveTo>
                    <a:pt x="2941" y="1"/>
                  </a:moveTo>
                  <a:lnTo>
                    <a:pt x="0" y="1942"/>
                  </a:lnTo>
                  <a:lnTo>
                    <a:pt x="2941" y="3370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5"/>
            <p:cNvSpPr/>
            <p:nvPr/>
          </p:nvSpPr>
          <p:spPr>
            <a:xfrm>
              <a:off x="-695925" y="3305000"/>
              <a:ext cx="523000" cy="218800"/>
            </a:xfrm>
            <a:custGeom>
              <a:avLst/>
              <a:gdLst/>
              <a:ahLst/>
              <a:cxnLst/>
              <a:rect l="l" t="t" r="r" b="b"/>
              <a:pathLst>
                <a:path w="20920" h="8752" extrusionOk="0">
                  <a:moveTo>
                    <a:pt x="1834" y="1"/>
                  </a:moveTo>
                  <a:cubicBezTo>
                    <a:pt x="1834" y="1"/>
                    <a:pt x="0" y="4823"/>
                    <a:pt x="1750" y="8752"/>
                  </a:cubicBezTo>
                  <a:cubicBezTo>
                    <a:pt x="1750" y="8752"/>
                    <a:pt x="2358" y="6001"/>
                    <a:pt x="6013" y="5561"/>
                  </a:cubicBezTo>
                  <a:cubicBezTo>
                    <a:pt x="8382" y="5287"/>
                    <a:pt x="9918" y="4275"/>
                    <a:pt x="10454" y="2906"/>
                  </a:cubicBezTo>
                  <a:cubicBezTo>
                    <a:pt x="10990" y="4275"/>
                    <a:pt x="12526" y="5287"/>
                    <a:pt x="14907" y="5561"/>
                  </a:cubicBezTo>
                  <a:cubicBezTo>
                    <a:pt x="18562" y="6001"/>
                    <a:pt x="19169" y="8752"/>
                    <a:pt x="19169" y="8752"/>
                  </a:cubicBezTo>
                  <a:cubicBezTo>
                    <a:pt x="20919" y="4823"/>
                    <a:pt x="19086" y="1"/>
                    <a:pt x="1908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55"/>
          <p:cNvGrpSpPr/>
          <p:nvPr/>
        </p:nvGrpSpPr>
        <p:grpSpPr>
          <a:xfrm flipH="1">
            <a:off x="2290683" y="4083725"/>
            <a:ext cx="465023" cy="433795"/>
            <a:chOff x="1286750" y="901125"/>
            <a:chExt cx="571825" cy="533425"/>
          </a:xfrm>
        </p:grpSpPr>
        <p:sp>
          <p:nvSpPr>
            <p:cNvPr id="2383" name="Google Shape;2383;p55"/>
            <p:cNvSpPr/>
            <p:nvPr/>
          </p:nvSpPr>
          <p:spPr>
            <a:xfrm>
              <a:off x="1308475" y="901125"/>
              <a:ext cx="550100" cy="511400"/>
            </a:xfrm>
            <a:custGeom>
              <a:avLst/>
              <a:gdLst/>
              <a:ahLst/>
              <a:cxnLst/>
              <a:rect l="l" t="t" r="r" b="b"/>
              <a:pathLst>
                <a:path w="22004" h="20456" extrusionOk="0">
                  <a:moveTo>
                    <a:pt x="4347" y="1"/>
                  </a:moveTo>
                  <a:cubicBezTo>
                    <a:pt x="2882" y="1"/>
                    <a:pt x="1573" y="739"/>
                    <a:pt x="775" y="1870"/>
                  </a:cubicBezTo>
                  <a:cubicBezTo>
                    <a:pt x="287" y="2584"/>
                    <a:pt x="1" y="3430"/>
                    <a:pt x="37" y="4359"/>
                  </a:cubicBezTo>
                  <a:lnTo>
                    <a:pt x="37" y="10097"/>
                  </a:lnTo>
                  <a:cubicBezTo>
                    <a:pt x="37" y="11455"/>
                    <a:pt x="644" y="12645"/>
                    <a:pt x="1596" y="13455"/>
                  </a:cubicBezTo>
                  <a:cubicBezTo>
                    <a:pt x="2358" y="14086"/>
                    <a:pt x="3323" y="14467"/>
                    <a:pt x="4382" y="14467"/>
                  </a:cubicBezTo>
                  <a:lnTo>
                    <a:pt x="7835" y="14467"/>
                  </a:lnTo>
                  <a:lnTo>
                    <a:pt x="13836" y="20456"/>
                  </a:lnTo>
                  <a:lnTo>
                    <a:pt x="13836" y="14467"/>
                  </a:lnTo>
                  <a:lnTo>
                    <a:pt x="17658" y="14467"/>
                  </a:lnTo>
                  <a:cubicBezTo>
                    <a:pt x="18658" y="14467"/>
                    <a:pt x="19575" y="14122"/>
                    <a:pt x="20301" y="13550"/>
                  </a:cubicBezTo>
                  <a:cubicBezTo>
                    <a:pt x="21337" y="12752"/>
                    <a:pt x="22004" y="11502"/>
                    <a:pt x="22004" y="10097"/>
                  </a:cubicBezTo>
                  <a:lnTo>
                    <a:pt x="22004" y="4347"/>
                  </a:lnTo>
                  <a:cubicBezTo>
                    <a:pt x="22004" y="3335"/>
                    <a:pt x="21646" y="2394"/>
                    <a:pt x="21063" y="1644"/>
                  </a:cubicBezTo>
                  <a:cubicBezTo>
                    <a:pt x="20265" y="656"/>
                    <a:pt x="19027" y="1"/>
                    <a:pt x="17646" y="1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5"/>
            <p:cNvSpPr/>
            <p:nvPr/>
          </p:nvSpPr>
          <p:spPr>
            <a:xfrm>
              <a:off x="1286750" y="923450"/>
              <a:ext cx="549800" cy="511100"/>
            </a:xfrm>
            <a:custGeom>
              <a:avLst/>
              <a:gdLst/>
              <a:ahLst/>
              <a:cxnLst/>
              <a:rect l="l" t="t" r="r" b="b"/>
              <a:pathLst>
                <a:path w="21992" h="20444" fill="none" extrusionOk="0">
                  <a:moveTo>
                    <a:pt x="775" y="1870"/>
                  </a:moveTo>
                  <a:cubicBezTo>
                    <a:pt x="1560" y="739"/>
                    <a:pt x="2870" y="1"/>
                    <a:pt x="4347" y="1"/>
                  </a:cubicBezTo>
                  <a:lnTo>
                    <a:pt x="17634" y="1"/>
                  </a:lnTo>
                  <a:cubicBezTo>
                    <a:pt x="19015" y="1"/>
                    <a:pt x="20253" y="656"/>
                    <a:pt x="21051" y="1644"/>
                  </a:cubicBezTo>
                  <a:cubicBezTo>
                    <a:pt x="21634" y="2394"/>
                    <a:pt x="21992" y="3335"/>
                    <a:pt x="21992" y="4347"/>
                  </a:cubicBezTo>
                  <a:lnTo>
                    <a:pt x="21992" y="10097"/>
                  </a:lnTo>
                  <a:cubicBezTo>
                    <a:pt x="21992" y="11502"/>
                    <a:pt x="21325" y="12752"/>
                    <a:pt x="20301" y="13550"/>
                  </a:cubicBezTo>
                  <a:cubicBezTo>
                    <a:pt x="19563" y="14122"/>
                    <a:pt x="18646" y="14467"/>
                    <a:pt x="17646" y="14467"/>
                  </a:cubicBezTo>
                  <a:lnTo>
                    <a:pt x="13824" y="14467"/>
                  </a:lnTo>
                  <a:lnTo>
                    <a:pt x="13824" y="20444"/>
                  </a:lnTo>
                  <a:lnTo>
                    <a:pt x="7823" y="14443"/>
                  </a:lnTo>
                  <a:lnTo>
                    <a:pt x="4347" y="14443"/>
                  </a:lnTo>
                  <a:cubicBezTo>
                    <a:pt x="3287" y="14443"/>
                    <a:pt x="2311" y="14074"/>
                    <a:pt x="1560" y="13431"/>
                  </a:cubicBezTo>
                  <a:cubicBezTo>
                    <a:pt x="608" y="12633"/>
                    <a:pt x="1" y="11443"/>
                    <a:pt x="1" y="10085"/>
                  </a:cubicBezTo>
                  <a:lnTo>
                    <a:pt x="1" y="4347"/>
                  </a:lnTo>
                  <a:cubicBezTo>
                    <a:pt x="1" y="3418"/>
                    <a:pt x="275" y="2573"/>
                    <a:pt x="775" y="1870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5"/>
            <p:cNvSpPr/>
            <p:nvPr/>
          </p:nvSpPr>
          <p:spPr>
            <a:xfrm>
              <a:off x="1658825" y="1086250"/>
              <a:ext cx="54200" cy="52750"/>
            </a:xfrm>
            <a:custGeom>
              <a:avLst/>
              <a:gdLst/>
              <a:ahLst/>
              <a:cxnLst/>
              <a:rect l="l" t="t" r="r" b="b"/>
              <a:pathLst>
                <a:path w="2168" h="2110" extrusionOk="0">
                  <a:moveTo>
                    <a:pt x="1077" y="1"/>
                  </a:moveTo>
                  <a:cubicBezTo>
                    <a:pt x="523" y="1"/>
                    <a:pt x="48" y="445"/>
                    <a:pt x="24" y="1014"/>
                  </a:cubicBezTo>
                  <a:cubicBezTo>
                    <a:pt x="1" y="1597"/>
                    <a:pt x="453" y="2085"/>
                    <a:pt x="1036" y="2109"/>
                  </a:cubicBezTo>
                  <a:cubicBezTo>
                    <a:pt x="1051" y="2110"/>
                    <a:pt x="1066" y="2110"/>
                    <a:pt x="1080" y="2110"/>
                  </a:cubicBezTo>
                  <a:cubicBezTo>
                    <a:pt x="1645" y="2110"/>
                    <a:pt x="2120" y="1666"/>
                    <a:pt x="2144" y="1097"/>
                  </a:cubicBezTo>
                  <a:cubicBezTo>
                    <a:pt x="2167" y="513"/>
                    <a:pt x="1703" y="13"/>
                    <a:pt x="1120" y="2"/>
                  </a:cubicBezTo>
                  <a:cubicBezTo>
                    <a:pt x="1105" y="1"/>
                    <a:pt x="1091" y="1"/>
                    <a:pt x="107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5"/>
            <p:cNvSpPr/>
            <p:nvPr/>
          </p:nvSpPr>
          <p:spPr>
            <a:xfrm>
              <a:off x="1534400" y="1085975"/>
              <a:ext cx="53600" cy="53025"/>
            </a:xfrm>
            <a:custGeom>
              <a:avLst/>
              <a:gdLst/>
              <a:ahLst/>
              <a:cxnLst/>
              <a:rect l="l" t="t" r="r" b="b"/>
              <a:pathLst>
                <a:path w="2144" h="2121" extrusionOk="0">
                  <a:moveTo>
                    <a:pt x="1086" y="0"/>
                  </a:moveTo>
                  <a:cubicBezTo>
                    <a:pt x="512" y="0"/>
                    <a:pt x="36" y="449"/>
                    <a:pt x="13" y="1025"/>
                  </a:cubicBezTo>
                  <a:cubicBezTo>
                    <a:pt x="1" y="1608"/>
                    <a:pt x="453" y="2096"/>
                    <a:pt x="1037" y="2120"/>
                  </a:cubicBezTo>
                  <a:cubicBezTo>
                    <a:pt x="1044" y="2120"/>
                    <a:pt x="1052" y="2120"/>
                    <a:pt x="1059" y="2120"/>
                  </a:cubicBezTo>
                  <a:cubicBezTo>
                    <a:pt x="1632" y="2120"/>
                    <a:pt x="2108" y="1672"/>
                    <a:pt x="2132" y="1096"/>
                  </a:cubicBezTo>
                  <a:cubicBezTo>
                    <a:pt x="2144" y="513"/>
                    <a:pt x="1691" y="24"/>
                    <a:pt x="1108" y="1"/>
                  </a:cubicBezTo>
                  <a:cubicBezTo>
                    <a:pt x="1100" y="0"/>
                    <a:pt x="1093" y="0"/>
                    <a:pt x="108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5"/>
            <p:cNvSpPr/>
            <p:nvPr/>
          </p:nvSpPr>
          <p:spPr>
            <a:xfrm>
              <a:off x="1409975" y="1085975"/>
              <a:ext cx="53325" cy="52725"/>
            </a:xfrm>
            <a:custGeom>
              <a:avLst/>
              <a:gdLst/>
              <a:ahLst/>
              <a:cxnLst/>
              <a:rect l="l" t="t" r="r" b="b"/>
              <a:pathLst>
                <a:path w="2133" h="2109" extrusionOk="0">
                  <a:moveTo>
                    <a:pt x="1071" y="0"/>
                  </a:moveTo>
                  <a:cubicBezTo>
                    <a:pt x="1063" y="0"/>
                    <a:pt x="1056" y="0"/>
                    <a:pt x="1049" y="1"/>
                  </a:cubicBezTo>
                  <a:cubicBezTo>
                    <a:pt x="465" y="1"/>
                    <a:pt x="1" y="489"/>
                    <a:pt x="13" y="1072"/>
                  </a:cubicBezTo>
                  <a:cubicBezTo>
                    <a:pt x="13" y="1648"/>
                    <a:pt x="489" y="2108"/>
                    <a:pt x="1062" y="2108"/>
                  </a:cubicBezTo>
                  <a:cubicBezTo>
                    <a:pt x="1070" y="2108"/>
                    <a:pt x="1077" y="2108"/>
                    <a:pt x="1084" y="2108"/>
                  </a:cubicBezTo>
                  <a:cubicBezTo>
                    <a:pt x="1668" y="2108"/>
                    <a:pt x="2132" y="1620"/>
                    <a:pt x="2120" y="1036"/>
                  </a:cubicBezTo>
                  <a:cubicBezTo>
                    <a:pt x="2108" y="460"/>
                    <a:pt x="1644" y="0"/>
                    <a:pt x="107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8" name="Google Shape;2388;p55"/>
          <p:cNvSpPr/>
          <p:nvPr/>
        </p:nvSpPr>
        <p:spPr>
          <a:xfrm>
            <a:off x="8327450" y="3726125"/>
            <a:ext cx="143775" cy="166125"/>
          </a:xfrm>
          <a:custGeom>
            <a:avLst/>
            <a:gdLst/>
            <a:ahLst/>
            <a:cxnLst/>
            <a:rect l="l" t="t" r="r" b="b"/>
            <a:pathLst>
              <a:path w="5751" h="6645" extrusionOk="0">
                <a:moveTo>
                  <a:pt x="2881" y="0"/>
                </a:moveTo>
                <a:lnTo>
                  <a:pt x="2131" y="2025"/>
                </a:lnTo>
                <a:lnTo>
                  <a:pt x="0" y="1667"/>
                </a:lnTo>
                <a:lnTo>
                  <a:pt x="1369" y="3322"/>
                </a:lnTo>
                <a:lnTo>
                  <a:pt x="0" y="4977"/>
                </a:lnTo>
                <a:lnTo>
                  <a:pt x="2131" y="4632"/>
                </a:lnTo>
                <a:lnTo>
                  <a:pt x="2881" y="6644"/>
                </a:lnTo>
                <a:lnTo>
                  <a:pt x="3631" y="4632"/>
                </a:lnTo>
                <a:lnTo>
                  <a:pt x="5751" y="4977"/>
                </a:lnTo>
                <a:lnTo>
                  <a:pt x="4382" y="3322"/>
                </a:lnTo>
                <a:lnTo>
                  <a:pt x="5751" y="1667"/>
                </a:lnTo>
                <a:lnTo>
                  <a:pt x="3631" y="2025"/>
                </a:lnTo>
                <a:lnTo>
                  <a:pt x="2881" y="0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55"/>
          <p:cNvSpPr/>
          <p:nvPr/>
        </p:nvSpPr>
        <p:spPr>
          <a:xfrm>
            <a:off x="8183650" y="732850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0" name="Google Shape;2390;p55"/>
          <p:cNvGrpSpPr/>
          <p:nvPr/>
        </p:nvGrpSpPr>
        <p:grpSpPr>
          <a:xfrm rot="2393308">
            <a:off x="6764002" y="481953"/>
            <a:ext cx="322402" cy="400078"/>
            <a:chOff x="6322500" y="3044550"/>
            <a:chExt cx="322400" cy="400075"/>
          </a:xfrm>
        </p:grpSpPr>
        <p:sp>
          <p:nvSpPr>
            <p:cNvPr id="2391" name="Google Shape;2391;p55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5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5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5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5" name="Google Shape;2395;p55"/>
          <p:cNvSpPr/>
          <p:nvPr/>
        </p:nvSpPr>
        <p:spPr>
          <a:xfrm>
            <a:off x="6350825" y="4448150"/>
            <a:ext cx="195275" cy="195275"/>
          </a:xfrm>
          <a:custGeom>
            <a:avLst/>
            <a:gdLst/>
            <a:ahLst/>
            <a:cxnLst/>
            <a:rect l="l" t="t" r="r" b="b"/>
            <a:pathLst>
              <a:path w="7811" h="7811" fill="none" extrusionOk="0">
                <a:moveTo>
                  <a:pt x="3917" y="0"/>
                </a:moveTo>
                <a:lnTo>
                  <a:pt x="4679" y="3143"/>
                </a:lnTo>
                <a:lnTo>
                  <a:pt x="7811" y="3894"/>
                </a:lnTo>
                <a:lnTo>
                  <a:pt x="4679" y="4667"/>
                </a:lnTo>
                <a:lnTo>
                  <a:pt x="3917" y="7811"/>
                </a:lnTo>
                <a:lnTo>
                  <a:pt x="3143" y="4667"/>
                </a:lnTo>
                <a:lnTo>
                  <a:pt x="0" y="3894"/>
                </a:lnTo>
                <a:lnTo>
                  <a:pt x="3143" y="3143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55"/>
          <p:cNvSpPr/>
          <p:nvPr/>
        </p:nvSpPr>
        <p:spPr>
          <a:xfrm>
            <a:off x="571250" y="1680538"/>
            <a:ext cx="195275" cy="195275"/>
          </a:xfrm>
          <a:custGeom>
            <a:avLst/>
            <a:gdLst/>
            <a:ahLst/>
            <a:cxnLst/>
            <a:rect l="l" t="t" r="r" b="b"/>
            <a:pathLst>
              <a:path w="7811" h="7811" fill="none" extrusionOk="0">
                <a:moveTo>
                  <a:pt x="3917" y="0"/>
                </a:moveTo>
                <a:lnTo>
                  <a:pt x="4679" y="3143"/>
                </a:lnTo>
                <a:lnTo>
                  <a:pt x="7811" y="3894"/>
                </a:lnTo>
                <a:lnTo>
                  <a:pt x="4679" y="4667"/>
                </a:lnTo>
                <a:lnTo>
                  <a:pt x="3917" y="7811"/>
                </a:lnTo>
                <a:lnTo>
                  <a:pt x="3143" y="4667"/>
                </a:lnTo>
                <a:lnTo>
                  <a:pt x="0" y="3894"/>
                </a:lnTo>
                <a:lnTo>
                  <a:pt x="3143" y="3143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55"/>
          <p:cNvSpPr/>
          <p:nvPr/>
        </p:nvSpPr>
        <p:spPr>
          <a:xfrm>
            <a:off x="1726100" y="4488575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55"/>
          <p:cNvSpPr/>
          <p:nvPr/>
        </p:nvSpPr>
        <p:spPr>
          <a:xfrm>
            <a:off x="1322150" y="2488688"/>
            <a:ext cx="143775" cy="166125"/>
          </a:xfrm>
          <a:custGeom>
            <a:avLst/>
            <a:gdLst/>
            <a:ahLst/>
            <a:cxnLst/>
            <a:rect l="l" t="t" r="r" b="b"/>
            <a:pathLst>
              <a:path w="5751" h="6645" extrusionOk="0">
                <a:moveTo>
                  <a:pt x="2881" y="0"/>
                </a:moveTo>
                <a:lnTo>
                  <a:pt x="2131" y="2025"/>
                </a:lnTo>
                <a:lnTo>
                  <a:pt x="0" y="1667"/>
                </a:lnTo>
                <a:lnTo>
                  <a:pt x="1369" y="3322"/>
                </a:lnTo>
                <a:lnTo>
                  <a:pt x="0" y="4977"/>
                </a:lnTo>
                <a:lnTo>
                  <a:pt x="2131" y="4632"/>
                </a:lnTo>
                <a:lnTo>
                  <a:pt x="2881" y="6644"/>
                </a:lnTo>
                <a:lnTo>
                  <a:pt x="3631" y="4632"/>
                </a:lnTo>
                <a:lnTo>
                  <a:pt x="5751" y="4977"/>
                </a:lnTo>
                <a:lnTo>
                  <a:pt x="4382" y="3322"/>
                </a:lnTo>
                <a:lnTo>
                  <a:pt x="5751" y="1667"/>
                </a:lnTo>
                <a:lnTo>
                  <a:pt x="3631" y="2025"/>
                </a:lnTo>
                <a:lnTo>
                  <a:pt x="2881" y="0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9" name="Google Shape;2399;p55"/>
          <p:cNvGrpSpPr/>
          <p:nvPr/>
        </p:nvGrpSpPr>
        <p:grpSpPr>
          <a:xfrm rot="3078532">
            <a:off x="591414" y="3943070"/>
            <a:ext cx="322389" cy="400061"/>
            <a:chOff x="6322500" y="3044550"/>
            <a:chExt cx="322400" cy="400075"/>
          </a:xfrm>
        </p:grpSpPr>
        <p:sp>
          <p:nvSpPr>
            <p:cNvPr id="2400" name="Google Shape;2400;p55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5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5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5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Oval 193"/>
          <p:cNvSpPr/>
          <p:nvPr/>
        </p:nvSpPr>
        <p:spPr>
          <a:xfrm>
            <a:off x="2833401" y="1619451"/>
            <a:ext cx="3620726" cy="2057274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2833401" y="2369832"/>
            <a:ext cx="3638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95543126"/>
      </p:ext>
    </p:extLst>
  </p:cSld>
  <p:clrMapOvr>
    <a:masterClrMapping/>
  </p:clrMapOvr>
  <p:transition spd="med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600" y="2463800"/>
            <a:ext cx="2787650" cy="2336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78302" y="711373"/>
            <a:ext cx="4419600" cy="3345274"/>
            <a:chOff x="3678302" y="711373"/>
            <a:chExt cx="4419600" cy="3345274"/>
          </a:xfrm>
        </p:grpSpPr>
        <p:grpSp>
          <p:nvGrpSpPr>
            <p:cNvPr id="6" name="Group 5"/>
            <p:cNvGrpSpPr/>
            <p:nvPr/>
          </p:nvGrpSpPr>
          <p:grpSpPr>
            <a:xfrm>
              <a:off x="3678302" y="711373"/>
              <a:ext cx="4419600" cy="2507815"/>
              <a:chOff x="3543300" y="888999"/>
              <a:chExt cx="4419600" cy="2507815"/>
            </a:xfrm>
          </p:grpSpPr>
          <p:sp>
            <p:nvSpPr>
              <p:cNvPr id="7" name="Rounded Rectangular Callout 6"/>
              <p:cNvSpPr/>
              <p:nvPr/>
            </p:nvSpPr>
            <p:spPr>
              <a:xfrm>
                <a:off x="3543300" y="888999"/>
                <a:ext cx="4419600" cy="2507815"/>
              </a:xfrm>
              <a:prstGeom prst="wedgeRoundRectCallout">
                <a:avLst>
                  <a:gd name="adj1" fmla="val -64694"/>
                  <a:gd name="adj2" fmla="val 39192"/>
                  <a:gd name="adj3" fmla="val 16667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19851" y="1173410"/>
                <a:ext cx="386649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Bạn Minh nên tạo hai thư mục lớn là </a:t>
                </a:r>
                <a:r>
                  <a:rPr lang="vi-VN" sz="2000" b="1"/>
                  <a:t>Giải trí </a:t>
                </a:r>
                <a:r>
                  <a:rPr lang="vi-VN" sz="2000"/>
                  <a:t>và </a:t>
                </a:r>
                <a:r>
                  <a:rPr lang="vi-VN" sz="2000" b="1"/>
                  <a:t>Học tập</a:t>
                </a:r>
                <a:r>
                  <a:rPr lang="vi-VN" sz="2000"/>
                  <a:t>. </a:t>
                </a:r>
                <a:endParaRPr lang="en-US" sz="2000"/>
              </a:p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Trong mỗi thư mục đó lại có các thư mục riêng</a:t>
                </a:r>
                <a:r>
                  <a:rPr lang="en-US" sz="2000"/>
                  <a:t>.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29" b="50345"/>
            <a:stretch/>
          </p:blipFill>
          <p:spPr>
            <a:xfrm>
              <a:off x="6223479" y="2381726"/>
              <a:ext cx="1597872" cy="1674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03767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1" name="Google Shape;3701;p70"/>
          <p:cNvGrpSpPr/>
          <p:nvPr/>
        </p:nvGrpSpPr>
        <p:grpSpPr>
          <a:xfrm flipH="1">
            <a:off x="901126" y="3710331"/>
            <a:ext cx="4244227" cy="1070729"/>
            <a:chOff x="2972000" y="3539931"/>
            <a:chExt cx="5356843" cy="1351419"/>
          </a:xfrm>
        </p:grpSpPr>
        <p:sp>
          <p:nvSpPr>
            <p:cNvPr id="3702" name="Google Shape;3702;p70"/>
            <p:cNvSpPr/>
            <p:nvPr/>
          </p:nvSpPr>
          <p:spPr>
            <a:xfrm rot="10800000" flipH="1">
              <a:off x="2972000" y="3771905"/>
              <a:ext cx="5356843" cy="1119445"/>
            </a:xfrm>
            <a:custGeom>
              <a:avLst/>
              <a:gdLst/>
              <a:ahLst/>
              <a:cxnLst/>
              <a:rect l="l" t="t" r="r" b="b"/>
              <a:pathLst>
                <a:path w="156507" h="32706" extrusionOk="0">
                  <a:moveTo>
                    <a:pt x="0" y="0"/>
                  </a:moveTo>
                  <a:cubicBezTo>
                    <a:pt x="4919" y="3279"/>
                    <a:pt x="10806" y="4813"/>
                    <a:pt x="16065" y="7514"/>
                  </a:cubicBezTo>
                  <a:cubicBezTo>
                    <a:pt x="24589" y="11891"/>
                    <a:pt x="31893" y="20427"/>
                    <a:pt x="41459" y="20989"/>
                  </a:cubicBezTo>
                  <a:cubicBezTo>
                    <a:pt x="53839" y="21717"/>
                    <a:pt x="65081" y="11259"/>
                    <a:pt x="77476" y="11660"/>
                  </a:cubicBezTo>
                  <a:cubicBezTo>
                    <a:pt x="82472" y="11822"/>
                    <a:pt x="88475" y="12530"/>
                    <a:pt x="91728" y="16325"/>
                  </a:cubicBezTo>
                  <a:cubicBezTo>
                    <a:pt x="94824" y="19936"/>
                    <a:pt x="95361" y="25399"/>
                    <a:pt x="98724" y="28762"/>
                  </a:cubicBezTo>
                  <a:cubicBezTo>
                    <a:pt x="101971" y="32009"/>
                    <a:pt x="107351" y="32466"/>
                    <a:pt x="111939" y="32649"/>
                  </a:cubicBezTo>
                  <a:cubicBezTo>
                    <a:pt x="123261" y="33102"/>
                    <a:pt x="135858" y="27685"/>
                    <a:pt x="143033" y="18916"/>
                  </a:cubicBezTo>
                  <a:cubicBezTo>
                    <a:pt x="147935" y="12925"/>
                    <a:pt x="151033" y="5474"/>
                    <a:pt x="156507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03" name="Google Shape;3703;p70"/>
            <p:cNvGrpSpPr/>
            <p:nvPr/>
          </p:nvGrpSpPr>
          <p:grpSpPr>
            <a:xfrm rot="-456067">
              <a:off x="7413430" y="3574180"/>
              <a:ext cx="581447" cy="957366"/>
              <a:chOff x="6628200" y="3885125"/>
              <a:chExt cx="473300" cy="779300"/>
            </a:xfrm>
          </p:grpSpPr>
          <p:sp>
            <p:nvSpPr>
              <p:cNvPr id="3704" name="Google Shape;3704;p70"/>
              <p:cNvSpPr/>
              <p:nvPr/>
            </p:nvSpPr>
            <p:spPr>
              <a:xfrm>
                <a:off x="6759175" y="4452175"/>
                <a:ext cx="21135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2989" extrusionOk="0">
                    <a:moveTo>
                      <a:pt x="0" y="0"/>
                    </a:moveTo>
                    <a:lnTo>
                      <a:pt x="0" y="1881"/>
                    </a:lnTo>
                    <a:cubicBezTo>
                      <a:pt x="0" y="1881"/>
                      <a:pt x="1405" y="2989"/>
                      <a:pt x="4227" y="2989"/>
                    </a:cubicBezTo>
                    <a:cubicBezTo>
                      <a:pt x="7037" y="2989"/>
                      <a:pt x="8454" y="1881"/>
                      <a:pt x="8454" y="1881"/>
                    </a:cubicBezTo>
                    <a:lnTo>
                      <a:pt x="8454" y="0"/>
                    </a:lnTo>
                    <a:cubicBezTo>
                      <a:pt x="8454" y="0"/>
                      <a:pt x="7037" y="1095"/>
                      <a:pt x="4227" y="1095"/>
                    </a:cubicBezTo>
                    <a:cubicBezTo>
                      <a:pt x="1405" y="10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0"/>
              <p:cNvSpPr/>
              <p:nvPr/>
            </p:nvSpPr>
            <p:spPr>
              <a:xfrm>
                <a:off x="6759175" y="4521525"/>
                <a:ext cx="2113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3001" extrusionOk="0">
                    <a:moveTo>
                      <a:pt x="0" y="0"/>
                    </a:moveTo>
                    <a:lnTo>
                      <a:pt x="0" y="1893"/>
                    </a:lnTo>
                    <a:cubicBezTo>
                      <a:pt x="0" y="1893"/>
                      <a:pt x="1405" y="3001"/>
                      <a:pt x="4227" y="3001"/>
                    </a:cubicBezTo>
                    <a:cubicBezTo>
                      <a:pt x="7037" y="3001"/>
                      <a:pt x="8454" y="1893"/>
                      <a:pt x="8454" y="1893"/>
                    </a:cubicBezTo>
                    <a:lnTo>
                      <a:pt x="8454" y="0"/>
                    </a:lnTo>
                    <a:cubicBezTo>
                      <a:pt x="8454" y="0"/>
                      <a:pt x="7037" y="1108"/>
                      <a:pt x="4227" y="1108"/>
                    </a:cubicBezTo>
                    <a:cubicBezTo>
                      <a:pt x="1405" y="11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0"/>
              <p:cNvSpPr/>
              <p:nvPr/>
            </p:nvSpPr>
            <p:spPr>
              <a:xfrm>
                <a:off x="6819300" y="4612000"/>
                <a:ext cx="961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2097" extrusionOk="0">
                    <a:moveTo>
                      <a:pt x="3667" y="1"/>
                    </a:moveTo>
                    <a:lnTo>
                      <a:pt x="3667" y="1"/>
                    </a:lnTo>
                    <a:cubicBezTo>
                      <a:pt x="3143" y="108"/>
                      <a:pt x="2512" y="179"/>
                      <a:pt x="1822" y="179"/>
                    </a:cubicBezTo>
                    <a:cubicBezTo>
                      <a:pt x="1131" y="179"/>
                      <a:pt x="536" y="120"/>
                      <a:pt x="12" y="13"/>
                    </a:cubicBezTo>
                    <a:lnTo>
                      <a:pt x="12" y="13"/>
                    </a:lnTo>
                    <a:cubicBezTo>
                      <a:pt x="12" y="13"/>
                      <a:pt x="0" y="2096"/>
                      <a:pt x="1834" y="2096"/>
                    </a:cubicBezTo>
                    <a:cubicBezTo>
                      <a:pt x="3846" y="2084"/>
                      <a:pt x="3667" y="1"/>
                      <a:pt x="3667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0"/>
              <p:cNvSpPr/>
              <p:nvPr/>
            </p:nvSpPr>
            <p:spPr>
              <a:xfrm>
                <a:off x="6628200" y="3885125"/>
                <a:ext cx="473300" cy="57035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22814" extrusionOk="0">
                    <a:moveTo>
                      <a:pt x="9466" y="1"/>
                    </a:moveTo>
                    <a:cubicBezTo>
                      <a:pt x="4239" y="1"/>
                      <a:pt x="0" y="4239"/>
                      <a:pt x="0" y="9466"/>
                    </a:cubicBezTo>
                    <a:cubicBezTo>
                      <a:pt x="0" y="13169"/>
                      <a:pt x="2120" y="16384"/>
                      <a:pt x="5239" y="17932"/>
                    </a:cubicBezTo>
                    <a:lnTo>
                      <a:pt x="5239" y="21706"/>
                    </a:lnTo>
                    <a:cubicBezTo>
                      <a:pt x="5239" y="21706"/>
                      <a:pt x="6644" y="22813"/>
                      <a:pt x="9466" y="22813"/>
                    </a:cubicBezTo>
                    <a:cubicBezTo>
                      <a:pt x="12276" y="22813"/>
                      <a:pt x="13693" y="21706"/>
                      <a:pt x="13693" y="21706"/>
                    </a:cubicBezTo>
                    <a:lnTo>
                      <a:pt x="13693" y="17932"/>
                    </a:lnTo>
                    <a:cubicBezTo>
                      <a:pt x="16800" y="16384"/>
                      <a:pt x="18931" y="13169"/>
                      <a:pt x="18931" y="9466"/>
                    </a:cubicBezTo>
                    <a:cubicBezTo>
                      <a:pt x="18931" y="4239"/>
                      <a:pt x="14681" y="1"/>
                      <a:pt x="9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70"/>
              <p:cNvSpPr/>
              <p:nvPr/>
            </p:nvSpPr>
            <p:spPr>
              <a:xfrm>
                <a:off x="6860975" y="4126825"/>
                <a:ext cx="9250" cy="324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967" extrusionOk="0">
                    <a:moveTo>
                      <a:pt x="185" y="1"/>
                    </a:moveTo>
                    <a:cubicBezTo>
                      <a:pt x="92" y="1"/>
                      <a:pt x="0" y="60"/>
                      <a:pt x="0" y="179"/>
                    </a:cubicBezTo>
                    <a:lnTo>
                      <a:pt x="0" y="5096"/>
                    </a:lnTo>
                    <a:lnTo>
                      <a:pt x="0" y="10014"/>
                    </a:lnTo>
                    <a:lnTo>
                      <a:pt x="0" y="12788"/>
                    </a:lnTo>
                    <a:cubicBezTo>
                      <a:pt x="0" y="12907"/>
                      <a:pt x="92" y="12966"/>
                      <a:pt x="185" y="12966"/>
                    </a:cubicBezTo>
                    <a:cubicBezTo>
                      <a:pt x="277" y="12966"/>
                      <a:pt x="369" y="12907"/>
                      <a:pt x="369" y="12788"/>
                    </a:cubicBezTo>
                    <a:lnTo>
                      <a:pt x="369" y="7871"/>
                    </a:lnTo>
                    <a:lnTo>
                      <a:pt x="369" y="2953"/>
                    </a:lnTo>
                    <a:lnTo>
                      <a:pt x="369" y="179"/>
                    </a:lnTo>
                    <a:cubicBezTo>
                      <a:pt x="369" y="60"/>
                      <a:pt x="277" y="1"/>
                      <a:pt x="18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70"/>
              <p:cNvSpPr/>
              <p:nvPr/>
            </p:nvSpPr>
            <p:spPr>
              <a:xfrm>
                <a:off x="6719625" y="4011400"/>
                <a:ext cx="291050" cy="434950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17398" extrusionOk="0">
                    <a:moveTo>
                      <a:pt x="4164" y="0"/>
                    </a:moveTo>
                    <a:cubicBezTo>
                      <a:pt x="4087" y="0"/>
                      <a:pt x="4009" y="40"/>
                      <a:pt x="3987" y="141"/>
                    </a:cubicBezTo>
                    <a:cubicBezTo>
                      <a:pt x="3904" y="748"/>
                      <a:pt x="3809" y="1367"/>
                      <a:pt x="3725" y="1986"/>
                    </a:cubicBezTo>
                    <a:lnTo>
                      <a:pt x="3715" y="2041"/>
                    </a:lnTo>
                    <a:lnTo>
                      <a:pt x="3715" y="2041"/>
                    </a:lnTo>
                    <a:cubicBezTo>
                      <a:pt x="3183" y="1826"/>
                      <a:pt x="2650" y="1604"/>
                      <a:pt x="2118" y="1391"/>
                    </a:cubicBezTo>
                    <a:cubicBezTo>
                      <a:pt x="2023" y="1355"/>
                      <a:pt x="1951" y="1308"/>
                      <a:pt x="1856" y="1284"/>
                    </a:cubicBezTo>
                    <a:cubicBezTo>
                      <a:pt x="1841" y="1276"/>
                      <a:pt x="1825" y="1273"/>
                      <a:pt x="1809" y="1273"/>
                    </a:cubicBezTo>
                    <a:cubicBezTo>
                      <a:pt x="1720" y="1273"/>
                      <a:pt x="1618" y="1372"/>
                      <a:pt x="1618" y="1462"/>
                    </a:cubicBezTo>
                    <a:cubicBezTo>
                      <a:pt x="1654" y="2082"/>
                      <a:pt x="1677" y="2713"/>
                      <a:pt x="1725" y="3332"/>
                    </a:cubicBezTo>
                    <a:cubicBezTo>
                      <a:pt x="1725" y="3356"/>
                      <a:pt x="1726" y="3380"/>
                      <a:pt x="1727" y="3404"/>
                    </a:cubicBezTo>
                    <a:lnTo>
                      <a:pt x="1727" y="3404"/>
                    </a:lnTo>
                    <a:cubicBezTo>
                      <a:pt x="1301" y="3352"/>
                      <a:pt x="873" y="3299"/>
                      <a:pt x="427" y="3236"/>
                    </a:cubicBezTo>
                    <a:cubicBezTo>
                      <a:pt x="356" y="3213"/>
                      <a:pt x="284" y="3213"/>
                      <a:pt x="213" y="3201"/>
                    </a:cubicBezTo>
                    <a:cubicBezTo>
                      <a:pt x="208" y="3200"/>
                      <a:pt x="203" y="3200"/>
                      <a:pt x="198" y="3200"/>
                    </a:cubicBezTo>
                    <a:cubicBezTo>
                      <a:pt x="54" y="3200"/>
                      <a:pt x="0" y="3371"/>
                      <a:pt x="46" y="3487"/>
                    </a:cubicBezTo>
                    <a:cubicBezTo>
                      <a:pt x="368" y="4225"/>
                      <a:pt x="713" y="4987"/>
                      <a:pt x="1023" y="5737"/>
                    </a:cubicBezTo>
                    <a:cubicBezTo>
                      <a:pt x="1356" y="6487"/>
                      <a:pt x="1654" y="7261"/>
                      <a:pt x="1939" y="8035"/>
                    </a:cubicBezTo>
                    <a:cubicBezTo>
                      <a:pt x="2237" y="8856"/>
                      <a:pt x="2499" y="9690"/>
                      <a:pt x="2725" y="10535"/>
                    </a:cubicBezTo>
                    <a:cubicBezTo>
                      <a:pt x="2975" y="11476"/>
                      <a:pt x="3201" y="12428"/>
                      <a:pt x="3380" y="13392"/>
                    </a:cubicBezTo>
                    <a:cubicBezTo>
                      <a:pt x="3582" y="14500"/>
                      <a:pt x="3737" y="15619"/>
                      <a:pt x="3844" y="16750"/>
                    </a:cubicBezTo>
                    <a:cubicBezTo>
                      <a:pt x="3856" y="16893"/>
                      <a:pt x="3868" y="17060"/>
                      <a:pt x="3880" y="17202"/>
                    </a:cubicBezTo>
                    <a:cubicBezTo>
                      <a:pt x="3904" y="17310"/>
                      <a:pt x="3963" y="17381"/>
                      <a:pt x="4059" y="17381"/>
                    </a:cubicBezTo>
                    <a:cubicBezTo>
                      <a:pt x="4154" y="17381"/>
                      <a:pt x="4261" y="17298"/>
                      <a:pt x="4237" y="17202"/>
                    </a:cubicBezTo>
                    <a:cubicBezTo>
                      <a:pt x="4142" y="16048"/>
                      <a:pt x="3987" y="14881"/>
                      <a:pt x="3797" y="13738"/>
                    </a:cubicBezTo>
                    <a:cubicBezTo>
                      <a:pt x="3630" y="12761"/>
                      <a:pt x="3428" y="11761"/>
                      <a:pt x="3154" y="10797"/>
                    </a:cubicBezTo>
                    <a:cubicBezTo>
                      <a:pt x="2928" y="9928"/>
                      <a:pt x="2666" y="9082"/>
                      <a:pt x="2380" y="8237"/>
                    </a:cubicBezTo>
                    <a:cubicBezTo>
                      <a:pt x="2094" y="7439"/>
                      <a:pt x="1796" y="6665"/>
                      <a:pt x="1487" y="5892"/>
                    </a:cubicBezTo>
                    <a:cubicBezTo>
                      <a:pt x="1170" y="5130"/>
                      <a:pt x="843" y="4368"/>
                      <a:pt x="503" y="3629"/>
                    </a:cubicBezTo>
                    <a:lnTo>
                      <a:pt x="503" y="3629"/>
                    </a:lnTo>
                    <a:cubicBezTo>
                      <a:pt x="895" y="3677"/>
                      <a:pt x="1291" y="3727"/>
                      <a:pt x="1701" y="3784"/>
                    </a:cubicBezTo>
                    <a:cubicBezTo>
                      <a:pt x="1773" y="3796"/>
                      <a:pt x="1844" y="3796"/>
                      <a:pt x="1916" y="3808"/>
                    </a:cubicBezTo>
                    <a:cubicBezTo>
                      <a:pt x="1925" y="3810"/>
                      <a:pt x="1934" y="3811"/>
                      <a:pt x="1943" y="3811"/>
                    </a:cubicBezTo>
                    <a:cubicBezTo>
                      <a:pt x="2030" y="3811"/>
                      <a:pt x="2116" y="3715"/>
                      <a:pt x="2094" y="3629"/>
                    </a:cubicBezTo>
                    <a:cubicBezTo>
                      <a:pt x="2070" y="3014"/>
                      <a:pt x="2035" y="2387"/>
                      <a:pt x="2000" y="1771"/>
                    </a:cubicBezTo>
                    <a:lnTo>
                      <a:pt x="2000" y="1771"/>
                    </a:lnTo>
                    <a:cubicBezTo>
                      <a:pt x="2507" y="1979"/>
                      <a:pt x="3015" y="2200"/>
                      <a:pt x="3523" y="2403"/>
                    </a:cubicBezTo>
                    <a:cubicBezTo>
                      <a:pt x="3618" y="2427"/>
                      <a:pt x="3690" y="2474"/>
                      <a:pt x="3785" y="2498"/>
                    </a:cubicBezTo>
                    <a:cubicBezTo>
                      <a:pt x="3800" y="2505"/>
                      <a:pt x="3816" y="2508"/>
                      <a:pt x="3832" y="2508"/>
                    </a:cubicBezTo>
                    <a:cubicBezTo>
                      <a:pt x="3907" y="2508"/>
                      <a:pt x="3989" y="2446"/>
                      <a:pt x="3999" y="2367"/>
                    </a:cubicBezTo>
                    <a:cubicBezTo>
                      <a:pt x="4093" y="1771"/>
                      <a:pt x="4175" y="1164"/>
                      <a:pt x="4268" y="556"/>
                    </a:cubicBezTo>
                    <a:lnTo>
                      <a:pt x="4268" y="556"/>
                    </a:lnTo>
                    <a:cubicBezTo>
                      <a:pt x="4661" y="866"/>
                      <a:pt x="5064" y="1174"/>
                      <a:pt x="5452" y="1474"/>
                    </a:cubicBezTo>
                    <a:cubicBezTo>
                      <a:pt x="5511" y="1534"/>
                      <a:pt x="5583" y="1582"/>
                      <a:pt x="5642" y="1641"/>
                    </a:cubicBezTo>
                    <a:cubicBezTo>
                      <a:pt x="5684" y="1677"/>
                      <a:pt x="5728" y="1695"/>
                      <a:pt x="5773" y="1695"/>
                    </a:cubicBezTo>
                    <a:cubicBezTo>
                      <a:pt x="5818" y="1695"/>
                      <a:pt x="5862" y="1677"/>
                      <a:pt x="5904" y="1641"/>
                    </a:cubicBezTo>
                    <a:cubicBezTo>
                      <a:pt x="6359" y="1289"/>
                      <a:pt x="6835" y="915"/>
                      <a:pt x="7292" y="560"/>
                    </a:cubicBezTo>
                    <a:lnTo>
                      <a:pt x="7292" y="560"/>
                    </a:lnTo>
                    <a:cubicBezTo>
                      <a:pt x="7364" y="1071"/>
                      <a:pt x="7442" y="1588"/>
                      <a:pt x="7511" y="2105"/>
                    </a:cubicBezTo>
                    <a:lnTo>
                      <a:pt x="7559" y="2367"/>
                    </a:lnTo>
                    <a:cubicBezTo>
                      <a:pt x="7569" y="2446"/>
                      <a:pt x="7667" y="2508"/>
                      <a:pt x="7741" y="2508"/>
                    </a:cubicBezTo>
                    <a:cubicBezTo>
                      <a:pt x="7757" y="2508"/>
                      <a:pt x="7772" y="2505"/>
                      <a:pt x="7785" y="2498"/>
                    </a:cubicBezTo>
                    <a:cubicBezTo>
                      <a:pt x="8333" y="2296"/>
                      <a:pt x="8881" y="2070"/>
                      <a:pt x="9452" y="1867"/>
                    </a:cubicBezTo>
                    <a:cubicBezTo>
                      <a:pt x="9454" y="1866"/>
                      <a:pt x="9455" y="1866"/>
                      <a:pt x="9457" y="1865"/>
                    </a:cubicBezTo>
                    <a:lnTo>
                      <a:pt x="9457" y="1865"/>
                    </a:lnTo>
                    <a:cubicBezTo>
                      <a:pt x="9464" y="2370"/>
                      <a:pt x="9466" y="2875"/>
                      <a:pt x="9476" y="3379"/>
                    </a:cubicBezTo>
                    <a:lnTo>
                      <a:pt x="9476" y="3629"/>
                    </a:lnTo>
                    <a:cubicBezTo>
                      <a:pt x="9476" y="3720"/>
                      <a:pt x="9562" y="3821"/>
                      <a:pt x="9642" y="3821"/>
                    </a:cubicBezTo>
                    <a:cubicBezTo>
                      <a:pt x="9646" y="3821"/>
                      <a:pt x="9650" y="3820"/>
                      <a:pt x="9655" y="3820"/>
                    </a:cubicBezTo>
                    <a:cubicBezTo>
                      <a:pt x="10127" y="3764"/>
                      <a:pt x="10589" y="3707"/>
                      <a:pt x="11061" y="3631"/>
                    </a:cubicBezTo>
                    <a:lnTo>
                      <a:pt x="11061" y="3631"/>
                    </a:lnTo>
                    <a:cubicBezTo>
                      <a:pt x="10772" y="4288"/>
                      <a:pt x="10480" y="4953"/>
                      <a:pt x="10214" y="5618"/>
                    </a:cubicBezTo>
                    <a:cubicBezTo>
                      <a:pt x="9881" y="6392"/>
                      <a:pt x="9571" y="7166"/>
                      <a:pt x="9285" y="7951"/>
                    </a:cubicBezTo>
                    <a:cubicBezTo>
                      <a:pt x="8988" y="8785"/>
                      <a:pt x="8726" y="9618"/>
                      <a:pt x="8488" y="10464"/>
                    </a:cubicBezTo>
                    <a:cubicBezTo>
                      <a:pt x="8226" y="11416"/>
                      <a:pt x="8012" y="12369"/>
                      <a:pt x="7833" y="13345"/>
                    </a:cubicBezTo>
                    <a:cubicBezTo>
                      <a:pt x="7619" y="14476"/>
                      <a:pt x="7476" y="15607"/>
                      <a:pt x="7357" y="16750"/>
                    </a:cubicBezTo>
                    <a:cubicBezTo>
                      <a:pt x="7333" y="16893"/>
                      <a:pt x="7321" y="17060"/>
                      <a:pt x="7309" y="17214"/>
                    </a:cubicBezTo>
                    <a:cubicBezTo>
                      <a:pt x="7297" y="17310"/>
                      <a:pt x="7392" y="17393"/>
                      <a:pt x="7488" y="17393"/>
                    </a:cubicBezTo>
                    <a:cubicBezTo>
                      <a:pt x="7511" y="17396"/>
                      <a:pt x="7533" y="17397"/>
                      <a:pt x="7553" y="17397"/>
                    </a:cubicBezTo>
                    <a:cubicBezTo>
                      <a:pt x="7703" y="17397"/>
                      <a:pt x="7752" y="17321"/>
                      <a:pt x="7773" y="17226"/>
                    </a:cubicBezTo>
                    <a:cubicBezTo>
                      <a:pt x="7869" y="16071"/>
                      <a:pt x="8023" y="14952"/>
                      <a:pt x="8214" y="13797"/>
                    </a:cubicBezTo>
                    <a:cubicBezTo>
                      <a:pt x="8381" y="12821"/>
                      <a:pt x="8583" y="11857"/>
                      <a:pt x="8845" y="10880"/>
                    </a:cubicBezTo>
                    <a:cubicBezTo>
                      <a:pt x="9059" y="10035"/>
                      <a:pt x="9321" y="9190"/>
                      <a:pt x="9619" y="8356"/>
                    </a:cubicBezTo>
                    <a:cubicBezTo>
                      <a:pt x="9881" y="7570"/>
                      <a:pt x="10190" y="6796"/>
                      <a:pt x="10512" y="6011"/>
                    </a:cubicBezTo>
                    <a:cubicBezTo>
                      <a:pt x="10821" y="5272"/>
                      <a:pt x="11143" y="4510"/>
                      <a:pt x="11476" y="3772"/>
                    </a:cubicBezTo>
                    <a:cubicBezTo>
                      <a:pt x="11524" y="3677"/>
                      <a:pt x="11560" y="3570"/>
                      <a:pt x="11595" y="3487"/>
                    </a:cubicBezTo>
                    <a:cubicBezTo>
                      <a:pt x="11641" y="3383"/>
                      <a:pt x="11598" y="3200"/>
                      <a:pt x="11443" y="3200"/>
                    </a:cubicBezTo>
                    <a:cubicBezTo>
                      <a:pt x="11439" y="3200"/>
                      <a:pt x="11434" y="3200"/>
                      <a:pt x="11429" y="3201"/>
                    </a:cubicBezTo>
                    <a:cubicBezTo>
                      <a:pt x="10940" y="3260"/>
                      <a:pt x="10452" y="3320"/>
                      <a:pt x="9940" y="3391"/>
                    </a:cubicBezTo>
                    <a:cubicBezTo>
                      <a:pt x="9923" y="3397"/>
                      <a:pt x="9906" y="3401"/>
                      <a:pt x="9889" y="3405"/>
                    </a:cubicBezTo>
                    <a:lnTo>
                      <a:pt x="9889" y="3405"/>
                    </a:lnTo>
                    <a:cubicBezTo>
                      <a:pt x="9881" y="2876"/>
                      <a:pt x="9879" y="2348"/>
                      <a:pt x="9869" y="1820"/>
                    </a:cubicBezTo>
                    <a:lnTo>
                      <a:pt x="9869" y="1570"/>
                    </a:lnTo>
                    <a:cubicBezTo>
                      <a:pt x="9869" y="1479"/>
                      <a:pt x="9784" y="1380"/>
                      <a:pt x="9686" y="1380"/>
                    </a:cubicBezTo>
                    <a:cubicBezTo>
                      <a:pt x="9668" y="1380"/>
                      <a:pt x="9649" y="1384"/>
                      <a:pt x="9631" y="1391"/>
                    </a:cubicBezTo>
                    <a:cubicBezTo>
                      <a:pt x="9083" y="1593"/>
                      <a:pt x="8523" y="1820"/>
                      <a:pt x="7964" y="2022"/>
                    </a:cubicBezTo>
                    <a:cubicBezTo>
                      <a:pt x="7950" y="2029"/>
                      <a:pt x="7935" y="2036"/>
                      <a:pt x="7920" y="2042"/>
                    </a:cubicBezTo>
                    <a:lnTo>
                      <a:pt x="7920" y="2042"/>
                    </a:lnTo>
                    <a:cubicBezTo>
                      <a:pt x="7838" y="1499"/>
                      <a:pt x="7763" y="942"/>
                      <a:pt x="7678" y="403"/>
                    </a:cubicBezTo>
                    <a:lnTo>
                      <a:pt x="7631" y="141"/>
                    </a:lnTo>
                    <a:cubicBezTo>
                      <a:pt x="7623" y="45"/>
                      <a:pt x="7542" y="4"/>
                      <a:pt x="7459" y="4"/>
                    </a:cubicBezTo>
                    <a:cubicBezTo>
                      <a:pt x="7408" y="4"/>
                      <a:pt x="7357" y="19"/>
                      <a:pt x="7321" y="46"/>
                    </a:cubicBezTo>
                    <a:cubicBezTo>
                      <a:pt x="6845" y="415"/>
                      <a:pt x="6357" y="808"/>
                      <a:pt x="5880" y="1177"/>
                    </a:cubicBezTo>
                    <a:cubicBezTo>
                      <a:pt x="5859" y="1198"/>
                      <a:pt x="5837" y="1217"/>
                      <a:pt x="5814" y="1236"/>
                    </a:cubicBezTo>
                    <a:lnTo>
                      <a:pt x="5814" y="1236"/>
                    </a:lnTo>
                    <a:cubicBezTo>
                      <a:pt x="5382" y="899"/>
                      <a:pt x="4942" y="546"/>
                      <a:pt x="4511" y="212"/>
                    </a:cubicBezTo>
                    <a:cubicBezTo>
                      <a:pt x="4440" y="153"/>
                      <a:pt x="4380" y="105"/>
                      <a:pt x="4297" y="46"/>
                    </a:cubicBezTo>
                    <a:cubicBezTo>
                      <a:pt x="4264" y="17"/>
                      <a:pt x="4214" y="0"/>
                      <a:pt x="416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0"/>
              <p:cNvSpPr/>
              <p:nvPr/>
            </p:nvSpPr>
            <p:spPr>
              <a:xfrm>
                <a:off x="6816625" y="4083675"/>
                <a:ext cx="9912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763" fill="none" extrusionOk="0">
                    <a:moveTo>
                      <a:pt x="988" y="3691"/>
                    </a:moveTo>
                    <a:cubicBezTo>
                      <a:pt x="405" y="3346"/>
                      <a:pt x="0" y="2715"/>
                      <a:pt x="0" y="1977"/>
                    </a:cubicBezTo>
                    <a:cubicBezTo>
                      <a:pt x="0" y="881"/>
                      <a:pt x="893" y="0"/>
                      <a:pt x="1988" y="0"/>
                    </a:cubicBezTo>
                    <a:cubicBezTo>
                      <a:pt x="3072" y="0"/>
                      <a:pt x="3965" y="893"/>
                      <a:pt x="3965" y="1977"/>
                    </a:cubicBezTo>
                    <a:cubicBezTo>
                      <a:pt x="3965" y="2762"/>
                      <a:pt x="3500" y="3441"/>
                      <a:pt x="2846" y="3763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0"/>
              <p:cNvSpPr/>
              <p:nvPr/>
            </p:nvSpPr>
            <p:spPr>
              <a:xfrm>
                <a:off x="6823750" y="4197025"/>
                <a:ext cx="211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80" extrusionOk="0">
                    <a:moveTo>
                      <a:pt x="665" y="1"/>
                    </a:moveTo>
                    <a:cubicBezTo>
                      <a:pt x="572" y="1"/>
                      <a:pt x="509" y="58"/>
                      <a:pt x="465" y="145"/>
                    </a:cubicBezTo>
                    <a:cubicBezTo>
                      <a:pt x="310" y="538"/>
                      <a:pt x="167" y="943"/>
                      <a:pt x="25" y="1348"/>
                    </a:cubicBezTo>
                    <a:cubicBezTo>
                      <a:pt x="1" y="1431"/>
                      <a:pt x="60" y="1550"/>
                      <a:pt x="167" y="1574"/>
                    </a:cubicBezTo>
                    <a:cubicBezTo>
                      <a:pt x="183" y="1578"/>
                      <a:pt x="199" y="1579"/>
                      <a:pt x="213" y="1579"/>
                    </a:cubicBezTo>
                    <a:cubicBezTo>
                      <a:pt x="298" y="1579"/>
                      <a:pt x="363" y="1523"/>
                      <a:pt x="394" y="1431"/>
                    </a:cubicBezTo>
                    <a:cubicBezTo>
                      <a:pt x="525" y="1038"/>
                      <a:pt x="656" y="634"/>
                      <a:pt x="822" y="229"/>
                    </a:cubicBezTo>
                    <a:cubicBezTo>
                      <a:pt x="846" y="145"/>
                      <a:pt x="775" y="26"/>
                      <a:pt x="691" y="2"/>
                    </a:cubicBezTo>
                    <a:cubicBezTo>
                      <a:pt x="682" y="1"/>
                      <a:pt x="673" y="1"/>
                      <a:pt x="6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0"/>
              <p:cNvSpPr/>
              <p:nvPr/>
            </p:nvSpPr>
            <p:spPr>
              <a:xfrm>
                <a:off x="6793700" y="4177600"/>
                <a:ext cx="268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76" extrusionOk="0">
                    <a:moveTo>
                      <a:pt x="897" y="0"/>
                    </a:moveTo>
                    <a:cubicBezTo>
                      <a:pt x="864" y="0"/>
                      <a:pt x="830" y="10"/>
                      <a:pt x="798" y="29"/>
                    </a:cubicBezTo>
                    <a:cubicBezTo>
                      <a:pt x="548" y="220"/>
                      <a:pt x="298" y="422"/>
                      <a:pt x="72" y="649"/>
                    </a:cubicBezTo>
                    <a:cubicBezTo>
                      <a:pt x="0" y="720"/>
                      <a:pt x="0" y="839"/>
                      <a:pt x="72" y="922"/>
                    </a:cubicBezTo>
                    <a:cubicBezTo>
                      <a:pt x="107" y="958"/>
                      <a:pt x="155" y="976"/>
                      <a:pt x="203" y="976"/>
                    </a:cubicBezTo>
                    <a:cubicBezTo>
                      <a:pt x="250" y="976"/>
                      <a:pt x="298" y="958"/>
                      <a:pt x="334" y="922"/>
                    </a:cubicBezTo>
                    <a:cubicBezTo>
                      <a:pt x="441" y="815"/>
                      <a:pt x="548" y="708"/>
                      <a:pt x="667" y="601"/>
                    </a:cubicBezTo>
                    <a:cubicBezTo>
                      <a:pt x="727" y="565"/>
                      <a:pt x="786" y="518"/>
                      <a:pt x="834" y="458"/>
                    </a:cubicBezTo>
                    <a:cubicBezTo>
                      <a:pt x="846" y="446"/>
                      <a:pt x="858" y="422"/>
                      <a:pt x="869" y="422"/>
                    </a:cubicBezTo>
                    <a:cubicBezTo>
                      <a:pt x="905" y="398"/>
                      <a:pt x="929" y="387"/>
                      <a:pt x="965" y="351"/>
                    </a:cubicBezTo>
                    <a:cubicBezTo>
                      <a:pt x="1012" y="315"/>
                      <a:pt x="1036" y="291"/>
                      <a:pt x="1048" y="244"/>
                    </a:cubicBezTo>
                    <a:cubicBezTo>
                      <a:pt x="1072" y="196"/>
                      <a:pt x="1048" y="137"/>
                      <a:pt x="1036" y="101"/>
                    </a:cubicBezTo>
                    <a:cubicBezTo>
                      <a:pt x="1020" y="37"/>
                      <a:pt x="962" y="0"/>
                      <a:pt x="897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0"/>
              <p:cNvSpPr/>
              <p:nvPr/>
            </p:nvSpPr>
            <p:spPr>
              <a:xfrm>
                <a:off x="6774950" y="4143825"/>
                <a:ext cx="2352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552" extrusionOk="0">
                    <a:moveTo>
                      <a:pt x="765" y="1"/>
                    </a:moveTo>
                    <a:cubicBezTo>
                      <a:pt x="731" y="1"/>
                      <a:pt x="696" y="15"/>
                      <a:pt x="655" y="23"/>
                    </a:cubicBezTo>
                    <a:cubicBezTo>
                      <a:pt x="643" y="35"/>
                      <a:pt x="619" y="35"/>
                      <a:pt x="595" y="47"/>
                    </a:cubicBezTo>
                    <a:cubicBezTo>
                      <a:pt x="607" y="47"/>
                      <a:pt x="631" y="35"/>
                      <a:pt x="643" y="35"/>
                    </a:cubicBezTo>
                    <a:cubicBezTo>
                      <a:pt x="476" y="106"/>
                      <a:pt x="310" y="154"/>
                      <a:pt x="131" y="190"/>
                    </a:cubicBezTo>
                    <a:cubicBezTo>
                      <a:pt x="95" y="202"/>
                      <a:pt x="48" y="225"/>
                      <a:pt x="36" y="273"/>
                    </a:cubicBezTo>
                    <a:cubicBezTo>
                      <a:pt x="0" y="321"/>
                      <a:pt x="0" y="380"/>
                      <a:pt x="12" y="428"/>
                    </a:cubicBezTo>
                    <a:cubicBezTo>
                      <a:pt x="36" y="464"/>
                      <a:pt x="60" y="511"/>
                      <a:pt x="107" y="523"/>
                    </a:cubicBezTo>
                    <a:cubicBezTo>
                      <a:pt x="142" y="541"/>
                      <a:pt x="177" y="552"/>
                      <a:pt x="207" y="552"/>
                    </a:cubicBezTo>
                    <a:cubicBezTo>
                      <a:pt x="218" y="552"/>
                      <a:pt x="229" y="550"/>
                      <a:pt x="238" y="547"/>
                    </a:cubicBezTo>
                    <a:cubicBezTo>
                      <a:pt x="453" y="499"/>
                      <a:pt x="643" y="440"/>
                      <a:pt x="834" y="345"/>
                    </a:cubicBezTo>
                    <a:cubicBezTo>
                      <a:pt x="881" y="333"/>
                      <a:pt x="917" y="273"/>
                      <a:pt x="929" y="249"/>
                    </a:cubicBezTo>
                    <a:cubicBezTo>
                      <a:pt x="941" y="202"/>
                      <a:pt x="929" y="142"/>
                      <a:pt x="917" y="95"/>
                    </a:cubicBezTo>
                    <a:cubicBezTo>
                      <a:pt x="881" y="47"/>
                      <a:pt x="857" y="23"/>
                      <a:pt x="810" y="11"/>
                    </a:cubicBezTo>
                    <a:cubicBezTo>
                      <a:pt x="795" y="4"/>
                      <a:pt x="780" y="1"/>
                      <a:pt x="7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0"/>
              <p:cNvSpPr/>
              <p:nvPr/>
            </p:nvSpPr>
            <p:spPr>
              <a:xfrm>
                <a:off x="6887750" y="4200400"/>
                <a:ext cx="16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544" extrusionOk="0">
                    <a:moveTo>
                      <a:pt x="203" y="1"/>
                    </a:moveTo>
                    <a:cubicBezTo>
                      <a:pt x="186" y="1"/>
                      <a:pt x="170" y="4"/>
                      <a:pt x="155" y="10"/>
                    </a:cubicBezTo>
                    <a:cubicBezTo>
                      <a:pt x="48" y="22"/>
                      <a:pt x="1" y="129"/>
                      <a:pt x="13" y="225"/>
                    </a:cubicBezTo>
                    <a:cubicBezTo>
                      <a:pt x="72" y="629"/>
                      <a:pt x="167" y="1022"/>
                      <a:pt x="286" y="1403"/>
                    </a:cubicBezTo>
                    <a:cubicBezTo>
                      <a:pt x="306" y="1482"/>
                      <a:pt x="382" y="1544"/>
                      <a:pt x="461" y="1544"/>
                    </a:cubicBezTo>
                    <a:cubicBezTo>
                      <a:pt x="478" y="1544"/>
                      <a:pt x="496" y="1541"/>
                      <a:pt x="513" y="1534"/>
                    </a:cubicBezTo>
                    <a:cubicBezTo>
                      <a:pt x="596" y="1511"/>
                      <a:pt x="667" y="1403"/>
                      <a:pt x="644" y="1320"/>
                    </a:cubicBezTo>
                    <a:cubicBezTo>
                      <a:pt x="525" y="927"/>
                      <a:pt x="429" y="522"/>
                      <a:pt x="370" y="141"/>
                    </a:cubicBezTo>
                    <a:cubicBezTo>
                      <a:pt x="360" y="63"/>
                      <a:pt x="278" y="1"/>
                      <a:pt x="20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70"/>
              <p:cNvSpPr/>
              <p:nvPr/>
            </p:nvSpPr>
            <p:spPr>
              <a:xfrm>
                <a:off x="6908600" y="4185750"/>
                <a:ext cx="2947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96" extrusionOk="0">
                    <a:moveTo>
                      <a:pt x="216" y="1"/>
                    </a:moveTo>
                    <a:cubicBezTo>
                      <a:pt x="153" y="1"/>
                      <a:pt x="91" y="30"/>
                      <a:pt x="60" y="84"/>
                    </a:cubicBezTo>
                    <a:cubicBezTo>
                      <a:pt x="0" y="180"/>
                      <a:pt x="36" y="275"/>
                      <a:pt x="119" y="334"/>
                    </a:cubicBezTo>
                    <a:cubicBezTo>
                      <a:pt x="250" y="418"/>
                      <a:pt x="369" y="489"/>
                      <a:pt x="500" y="573"/>
                    </a:cubicBezTo>
                    <a:lnTo>
                      <a:pt x="691" y="715"/>
                    </a:lnTo>
                    <a:lnTo>
                      <a:pt x="703" y="727"/>
                    </a:lnTo>
                    <a:lnTo>
                      <a:pt x="738" y="775"/>
                    </a:lnTo>
                    <a:cubicBezTo>
                      <a:pt x="774" y="799"/>
                      <a:pt x="798" y="811"/>
                      <a:pt x="834" y="846"/>
                    </a:cubicBezTo>
                    <a:cubicBezTo>
                      <a:pt x="871" y="877"/>
                      <a:pt x="921" y="896"/>
                      <a:pt x="971" y="896"/>
                    </a:cubicBezTo>
                    <a:cubicBezTo>
                      <a:pt x="1016" y="896"/>
                      <a:pt x="1061" y="880"/>
                      <a:pt x="1095" y="846"/>
                    </a:cubicBezTo>
                    <a:cubicBezTo>
                      <a:pt x="1155" y="775"/>
                      <a:pt x="1179" y="656"/>
                      <a:pt x="1095" y="573"/>
                    </a:cubicBezTo>
                    <a:cubicBezTo>
                      <a:pt x="857" y="370"/>
                      <a:pt x="595" y="192"/>
                      <a:pt x="310" y="25"/>
                    </a:cubicBezTo>
                    <a:cubicBezTo>
                      <a:pt x="281" y="9"/>
                      <a:pt x="248" y="1"/>
                      <a:pt x="21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70"/>
              <p:cNvSpPr/>
              <p:nvPr/>
            </p:nvSpPr>
            <p:spPr>
              <a:xfrm>
                <a:off x="6928225" y="4154250"/>
                <a:ext cx="268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589" extrusionOk="0">
                    <a:moveTo>
                      <a:pt x="193" y="1"/>
                    </a:moveTo>
                    <a:cubicBezTo>
                      <a:pt x="178" y="1"/>
                      <a:pt x="162" y="3"/>
                      <a:pt x="144" y="11"/>
                    </a:cubicBezTo>
                    <a:cubicBezTo>
                      <a:pt x="96" y="23"/>
                      <a:pt x="49" y="47"/>
                      <a:pt x="37" y="94"/>
                    </a:cubicBezTo>
                    <a:cubicBezTo>
                      <a:pt x="1" y="142"/>
                      <a:pt x="1" y="189"/>
                      <a:pt x="25" y="249"/>
                    </a:cubicBezTo>
                    <a:cubicBezTo>
                      <a:pt x="37" y="273"/>
                      <a:pt x="60" y="320"/>
                      <a:pt x="96" y="332"/>
                    </a:cubicBezTo>
                    <a:cubicBezTo>
                      <a:pt x="334" y="440"/>
                      <a:pt x="584" y="523"/>
                      <a:pt x="834" y="582"/>
                    </a:cubicBezTo>
                    <a:cubicBezTo>
                      <a:pt x="850" y="586"/>
                      <a:pt x="867" y="588"/>
                      <a:pt x="884" y="588"/>
                    </a:cubicBezTo>
                    <a:cubicBezTo>
                      <a:pt x="967" y="588"/>
                      <a:pt x="1051" y="540"/>
                      <a:pt x="1061" y="451"/>
                    </a:cubicBezTo>
                    <a:cubicBezTo>
                      <a:pt x="1072" y="368"/>
                      <a:pt x="1037" y="249"/>
                      <a:pt x="930" y="225"/>
                    </a:cubicBezTo>
                    <a:cubicBezTo>
                      <a:pt x="811" y="201"/>
                      <a:pt x="691" y="166"/>
                      <a:pt x="584" y="142"/>
                    </a:cubicBezTo>
                    <a:cubicBezTo>
                      <a:pt x="525" y="130"/>
                      <a:pt x="465" y="94"/>
                      <a:pt x="418" y="82"/>
                    </a:cubicBezTo>
                    <a:cubicBezTo>
                      <a:pt x="394" y="70"/>
                      <a:pt x="358" y="70"/>
                      <a:pt x="334" y="47"/>
                    </a:cubicBezTo>
                    <a:cubicBezTo>
                      <a:pt x="322" y="47"/>
                      <a:pt x="299" y="35"/>
                      <a:pt x="299" y="35"/>
                    </a:cubicBezTo>
                    <a:cubicBezTo>
                      <a:pt x="287" y="35"/>
                      <a:pt x="287" y="35"/>
                      <a:pt x="275" y="23"/>
                    </a:cubicBezTo>
                    <a:lnTo>
                      <a:pt x="275" y="23"/>
                    </a:lnTo>
                    <a:cubicBezTo>
                      <a:pt x="287" y="29"/>
                      <a:pt x="293" y="32"/>
                      <a:pt x="294" y="32"/>
                    </a:cubicBezTo>
                    <a:cubicBezTo>
                      <a:pt x="296" y="32"/>
                      <a:pt x="293" y="29"/>
                      <a:pt x="287" y="23"/>
                    </a:cubicBezTo>
                    <a:cubicBezTo>
                      <a:pt x="254" y="15"/>
                      <a:pt x="227" y="1"/>
                      <a:pt x="19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0"/>
              <p:cNvSpPr/>
              <p:nvPr/>
            </p:nvSpPr>
            <p:spPr>
              <a:xfrm>
                <a:off x="6665400" y="4167900"/>
                <a:ext cx="6750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4054" extrusionOk="0">
                    <a:moveTo>
                      <a:pt x="224" y="0"/>
                    </a:moveTo>
                    <a:cubicBezTo>
                      <a:pt x="115" y="0"/>
                      <a:pt x="1" y="96"/>
                      <a:pt x="36" y="239"/>
                    </a:cubicBezTo>
                    <a:cubicBezTo>
                      <a:pt x="334" y="1346"/>
                      <a:pt x="870" y="2394"/>
                      <a:pt x="1620" y="3287"/>
                    </a:cubicBezTo>
                    <a:cubicBezTo>
                      <a:pt x="1822" y="3537"/>
                      <a:pt x="2049" y="3775"/>
                      <a:pt x="2287" y="4001"/>
                    </a:cubicBezTo>
                    <a:cubicBezTo>
                      <a:pt x="2326" y="4038"/>
                      <a:pt x="2369" y="4053"/>
                      <a:pt x="2412" y="4053"/>
                    </a:cubicBezTo>
                    <a:cubicBezTo>
                      <a:pt x="2564" y="4053"/>
                      <a:pt x="2700" y="3857"/>
                      <a:pt x="2561" y="3727"/>
                    </a:cubicBezTo>
                    <a:cubicBezTo>
                      <a:pt x="1751" y="2989"/>
                      <a:pt x="1108" y="2060"/>
                      <a:pt x="691" y="1037"/>
                    </a:cubicBezTo>
                    <a:cubicBezTo>
                      <a:pt x="572" y="739"/>
                      <a:pt x="477" y="441"/>
                      <a:pt x="394" y="144"/>
                    </a:cubicBezTo>
                    <a:cubicBezTo>
                      <a:pt x="370" y="43"/>
                      <a:pt x="298" y="0"/>
                      <a:pt x="22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0"/>
              <p:cNvSpPr/>
              <p:nvPr/>
            </p:nvSpPr>
            <p:spPr>
              <a:xfrm>
                <a:off x="6738325" y="4272750"/>
                <a:ext cx="92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15" extrusionOk="0">
                    <a:moveTo>
                      <a:pt x="334" y="117"/>
                    </a:moveTo>
                    <a:cubicBezTo>
                      <a:pt x="340" y="120"/>
                      <a:pt x="345" y="123"/>
                      <a:pt x="348" y="128"/>
                    </a:cubicBezTo>
                    <a:lnTo>
                      <a:pt x="348" y="128"/>
                    </a:lnTo>
                    <a:cubicBezTo>
                      <a:pt x="342" y="126"/>
                      <a:pt x="334" y="123"/>
                      <a:pt x="334" y="117"/>
                    </a:cubicBezTo>
                    <a:close/>
                    <a:moveTo>
                      <a:pt x="343" y="116"/>
                    </a:moveTo>
                    <a:cubicBezTo>
                      <a:pt x="351" y="119"/>
                      <a:pt x="358" y="122"/>
                      <a:pt x="358" y="129"/>
                    </a:cubicBezTo>
                    <a:cubicBezTo>
                      <a:pt x="358" y="129"/>
                      <a:pt x="356" y="129"/>
                      <a:pt x="354" y="128"/>
                    </a:cubicBezTo>
                    <a:lnTo>
                      <a:pt x="354" y="128"/>
                    </a:lnTo>
                    <a:cubicBezTo>
                      <a:pt x="352" y="125"/>
                      <a:pt x="349" y="120"/>
                      <a:pt x="343" y="116"/>
                    </a:cubicBezTo>
                    <a:close/>
                    <a:moveTo>
                      <a:pt x="370" y="200"/>
                    </a:moveTo>
                    <a:cubicBezTo>
                      <a:pt x="370" y="216"/>
                      <a:pt x="370" y="230"/>
                      <a:pt x="369" y="243"/>
                    </a:cubicBezTo>
                    <a:lnTo>
                      <a:pt x="369" y="243"/>
                    </a:lnTo>
                    <a:cubicBezTo>
                      <a:pt x="369" y="240"/>
                      <a:pt x="370" y="238"/>
                      <a:pt x="370" y="236"/>
                    </a:cubicBezTo>
                    <a:lnTo>
                      <a:pt x="370" y="200"/>
                    </a:lnTo>
                    <a:close/>
                    <a:moveTo>
                      <a:pt x="190" y="1"/>
                    </a:moveTo>
                    <a:cubicBezTo>
                      <a:pt x="173" y="1"/>
                      <a:pt x="155" y="4"/>
                      <a:pt x="132" y="10"/>
                    </a:cubicBezTo>
                    <a:cubicBezTo>
                      <a:pt x="120" y="10"/>
                      <a:pt x="96" y="21"/>
                      <a:pt x="84" y="21"/>
                    </a:cubicBezTo>
                    <a:cubicBezTo>
                      <a:pt x="60" y="45"/>
                      <a:pt x="36" y="69"/>
                      <a:pt x="25" y="81"/>
                    </a:cubicBezTo>
                    <a:cubicBezTo>
                      <a:pt x="25" y="105"/>
                      <a:pt x="13" y="117"/>
                      <a:pt x="13" y="129"/>
                    </a:cubicBezTo>
                    <a:cubicBezTo>
                      <a:pt x="13" y="141"/>
                      <a:pt x="13" y="176"/>
                      <a:pt x="1" y="188"/>
                    </a:cubicBezTo>
                    <a:lnTo>
                      <a:pt x="1" y="200"/>
                    </a:lnTo>
                    <a:lnTo>
                      <a:pt x="1" y="248"/>
                    </a:lnTo>
                    <a:cubicBezTo>
                      <a:pt x="1" y="260"/>
                      <a:pt x="13" y="295"/>
                      <a:pt x="13" y="307"/>
                    </a:cubicBezTo>
                    <a:lnTo>
                      <a:pt x="13" y="319"/>
                    </a:lnTo>
                    <a:cubicBezTo>
                      <a:pt x="25" y="343"/>
                      <a:pt x="25" y="355"/>
                      <a:pt x="36" y="367"/>
                    </a:cubicBezTo>
                    <a:cubicBezTo>
                      <a:pt x="60" y="379"/>
                      <a:pt x="72" y="379"/>
                      <a:pt x="84" y="402"/>
                    </a:cubicBezTo>
                    <a:cubicBezTo>
                      <a:pt x="96" y="414"/>
                      <a:pt x="132" y="414"/>
                      <a:pt x="155" y="414"/>
                    </a:cubicBezTo>
                    <a:lnTo>
                      <a:pt x="239" y="414"/>
                    </a:lnTo>
                    <a:cubicBezTo>
                      <a:pt x="263" y="414"/>
                      <a:pt x="275" y="402"/>
                      <a:pt x="298" y="379"/>
                    </a:cubicBezTo>
                    <a:cubicBezTo>
                      <a:pt x="310" y="367"/>
                      <a:pt x="322" y="355"/>
                      <a:pt x="334" y="319"/>
                    </a:cubicBezTo>
                    <a:cubicBezTo>
                      <a:pt x="334" y="307"/>
                      <a:pt x="358" y="295"/>
                      <a:pt x="358" y="283"/>
                    </a:cubicBezTo>
                    <a:cubicBezTo>
                      <a:pt x="364" y="270"/>
                      <a:pt x="367" y="258"/>
                      <a:pt x="369" y="243"/>
                    </a:cubicBezTo>
                    <a:lnTo>
                      <a:pt x="369" y="243"/>
                    </a:lnTo>
                    <a:cubicBezTo>
                      <a:pt x="368" y="245"/>
                      <a:pt x="367" y="248"/>
                      <a:pt x="366" y="250"/>
                    </a:cubicBezTo>
                    <a:lnTo>
                      <a:pt x="366" y="250"/>
                    </a:lnTo>
                    <a:cubicBezTo>
                      <a:pt x="368" y="229"/>
                      <a:pt x="366" y="208"/>
                      <a:pt x="358" y="176"/>
                    </a:cubicBezTo>
                    <a:cubicBezTo>
                      <a:pt x="358" y="164"/>
                      <a:pt x="334" y="141"/>
                      <a:pt x="334" y="129"/>
                    </a:cubicBezTo>
                    <a:lnTo>
                      <a:pt x="334" y="129"/>
                    </a:lnTo>
                    <a:cubicBezTo>
                      <a:pt x="343" y="134"/>
                      <a:pt x="349" y="137"/>
                      <a:pt x="352" y="137"/>
                    </a:cubicBezTo>
                    <a:cubicBezTo>
                      <a:pt x="353" y="137"/>
                      <a:pt x="354" y="136"/>
                      <a:pt x="354" y="136"/>
                    </a:cubicBezTo>
                    <a:lnTo>
                      <a:pt x="354" y="136"/>
                    </a:lnTo>
                    <a:cubicBezTo>
                      <a:pt x="357" y="142"/>
                      <a:pt x="360" y="148"/>
                      <a:pt x="362" y="153"/>
                    </a:cubicBezTo>
                    <a:lnTo>
                      <a:pt x="362" y="153"/>
                    </a:lnTo>
                    <a:cubicBezTo>
                      <a:pt x="361" y="153"/>
                      <a:pt x="360" y="152"/>
                      <a:pt x="358" y="152"/>
                    </a:cubicBezTo>
                    <a:cubicBezTo>
                      <a:pt x="358" y="164"/>
                      <a:pt x="370" y="176"/>
                      <a:pt x="370" y="188"/>
                    </a:cubicBezTo>
                    <a:lnTo>
                      <a:pt x="370" y="129"/>
                    </a:lnTo>
                    <a:cubicBezTo>
                      <a:pt x="370" y="105"/>
                      <a:pt x="358" y="81"/>
                      <a:pt x="334" y="69"/>
                    </a:cubicBezTo>
                    <a:cubicBezTo>
                      <a:pt x="322" y="57"/>
                      <a:pt x="310" y="45"/>
                      <a:pt x="275" y="21"/>
                    </a:cubicBezTo>
                    <a:cubicBezTo>
                      <a:pt x="263" y="21"/>
                      <a:pt x="251" y="10"/>
                      <a:pt x="239" y="10"/>
                    </a:cubicBezTo>
                    <a:cubicBezTo>
                      <a:pt x="221" y="4"/>
                      <a:pt x="206" y="1"/>
                      <a:pt x="19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0"/>
              <p:cNvSpPr/>
              <p:nvPr/>
            </p:nvSpPr>
            <p:spPr>
              <a:xfrm>
                <a:off x="6992600" y="3964925"/>
                <a:ext cx="81225" cy="175025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001" extrusionOk="0">
                    <a:moveTo>
                      <a:pt x="262" y="1"/>
                    </a:moveTo>
                    <a:cubicBezTo>
                      <a:pt x="119" y="1"/>
                      <a:pt x="0" y="193"/>
                      <a:pt x="129" y="321"/>
                    </a:cubicBezTo>
                    <a:cubicBezTo>
                      <a:pt x="1450" y="1655"/>
                      <a:pt x="2343" y="3381"/>
                      <a:pt x="2712" y="5238"/>
                    </a:cubicBezTo>
                    <a:cubicBezTo>
                      <a:pt x="2819" y="5762"/>
                      <a:pt x="2867" y="6286"/>
                      <a:pt x="2879" y="6822"/>
                    </a:cubicBezTo>
                    <a:cubicBezTo>
                      <a:pt x="2879" y="6941"/>
                      <a:pt x="2971" y="7000"/>
                      <a:pt x="3064" y="7000"/>
                    </a:cubicBezTo>
                    <a:cubicBezTo>
                      <a:pt x="3156" y="7000"/>
                      <a:pt x="3248" y="6941"/>
                      <a:pt x="3248" y="6822"/>
                    </a:cubicBezTo>
                    <a:cubicBezTo>
                      <a:pt x="3200" y="4869"/>
                      <a:pt x="2569" y="2940"/>
                      <a:pt x="1450" y="1333"/>
                    </a:cubicBezTo>
                    <a:cubicBezTo>
                      <a:pt x="1141" y="881"/>
                      <a:pt x="783" y="452"/>
                      <a:pt x="391" y="59"/>
                    </a:cubicBezTo>
                    <a:cubicBezTo>
                      <a:pt x="349" y="18"/>
                      <a:pt x="305" y="1"/>
                      <a:pt x="26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0"/>
              <p:cNvSpPr/>
              <p:nvPr/>
            </p:nvSpPr>
            <p:spPr>
              <a:xfrm>
                <a:off x="7060400" y="4157850"/>
                <a:ext cx="10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4" extrusionOk="0">
                    <a:moveTo>
                      <a:pt x="198" y="1"/>
                    </a:moveTo>
                    <a:cubicBezTo>
                      <a:pt x="188" y="1"/>
                      <a:pt x="179" y="4"/>
                      <a:pt x="167" y="10"/>
                    </a:cubicBezTo>
                    <a:cubicBezTo>
                      <a:pt x="131" y="10"/>
                      <a:pt x="119" y="22"/>
                      <a:pt x="84" y="22"/>
                    </a:cubicBezTo>
                    <a:cubicBezTo>
                      <a:pt x="72" y="45"/>
                      <a:pt x="60" y="45"/>
                      <a:pt x="48" y="57"/>
                    </a:cubicBezTo>
                    <a:cubicBezTo>
                      <a:pt x="12" y="81"/>
                      <a:pt x="0" y="105"/>
                      <a:pt x="0" y="141"/>
                    </a:cubicBezTo>
                    <a:lnTo>
                      <a:pt x="0" y="188"/>
                    </a:lnTo>
                    <a:cubicBezTo>
                      <a:pt x="0" y="224"/>
                      <a:pt x="12" y="248"/>
                      <a:pt x="36" y="284"/>
                    </a:cubicBezTo>
                    <a:cubicBezTo>
                      <a:pt x="48" y="296"/>
                      <a:pt x="48" y="307"/>
                      <a:pt x="60" y="319"/>
                    </a:cubicBezTo>
                    <a:cubicBezTo>
                      <a:pt x="72" y="343"/>
                      <a:pt x="96" y="367"/>
                      <a:pt x="107" y="379"/>
                    </a:cubicBezTo>
                    <a:cubicBezTo>
                      <a:pt x="119" y="403"/>
                      <a:pt x="155" y="415"/>
                      <a:pt x="167" y="415"/>
                    </a:cubicBezTo>
                    <a:cubicBezTo>
                      <a:pt x="179" y="421"/>
                      <a:pt x="191" y="423"/>
                      <a:pt x="203" y="423"/>
                    </a:cubicBezTo>
                    <a:cubicBezTo>
                      <a:pt x="215" y="423"/>
                      <a:pt x="226" y="421"/>
                      <a:pt x="238" y="415"/>
                    </a:cubicBezTo>
                    <a:cubicBezTo>
                      <a:pt x="274" y="415"/>
                      <a:pt x="286" y="403"/>
                      <a:pt x="310" y="403"/>
                    </a:cubicBezTo>
                    <a:cubicBezTo>
                      <a:pt x="334" y="379"/>
                      <a:pt x="346" y="379"/>
                      <a:pt x="357" y="367"/>
                    </a:cubicBezTo>
                    <a:cubicBezTo>
                      <a:pt x="393" y="343"/>
                      <a:pt x="405" y="319"/>
                      <a:pt x="405" y="284"/>
                    </a:cubicBezTo>
                    <a:lnTo>
                      <a:pt x="405" y="236"/>
                    </a:lnTo>
                    <a:cubicBezTo>
                      <a:pt x="405" y="200"/>
                      <a:pt x="393" y="176"/>
                      <a:pt x="369" y="141"/>
                    </a:cubicBezTo>
                    <a:cubicBezTo>
                      <a:pt x="357" y="129"/>
                      <a:pt x="357" y="117"/>
                      <a:pt x="346" y="105"/>
                    </a:cubicBezTo>
                    <a:cubicBezTo>
                      <a:pt x="334" y="81"/>
                      <a:pt x="310" y="57"/>
                      <a:pt x="298" y="45"/>
                    </a:cubicBezTo>
                    <a:cubicBezTo>
                      <a:pt x="286" y="22"/>
                      <a:pt x="250" y="10"/>
                      <a:pt x="238" y="10"/>
                    </a:cubicBezTo>
                    <a:cubicBezTo>
                      <a:pt x="221" y="4"/>
                      <a:pt x="209" y="1"/>
                      <a:pt x="19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1" name="Google Shape;3721;p70"/>
            <p:cNvSpPr/>
            <p:nvPr/>
          </p:nvSpPr>
          <p:spPr>
            <a:xfrm>
              <a:off x="5242425" y="4408425"/>
              <a:ext cx="134850" cy="118450"/>
            </a:xfrm>
            <a:custGeom>
              <a:avLst/>
              <a:gdLst/>
              <a:ahLst/>
              <a:cxnLst/>
              <a:rect l="l" t="t" r="r" b="b"/>
              <a:pathLst>
                <a:path w="5394" h="4738" extrusionOk="0">
                  <a:moveTo>
                    <a:pt x="2696" y="1"/>
                  </a:moveTo>
                  <a:cubicBezTo>
                    <a:pt x="2270" y="1"/>
                    <a:pt x="1840" y="116"/>
                    <a:pt x="1453" y="357"/>
                  </a:cubicBezTo>
                  <a:cubicBezTo>
                    <a:pt x="345" y="1048"/>
                    <a:pt x="0" y="2512"/>
                    <a:pt x="691" y="3619"/>
                  </a:cubicBezTo>
                  <a:cubicBezTo>
                    <a:pt x="1140" y="4340"/>
                    <a:pt x="1912" y="4738"/>
                    <a:pt x="2704" y="4738"/>
                  </a:cubicBezTo>
                  <a:cubicBezTo>
                    <a:pt x="3130" y="4738"/>
                    <a:pt x="3562" y="4623"/>
                    <a:pt x="3953" y="4381"/>
                  </a:cubicBezTo>
                  <a:cubicBezTo>
                    <a:pt x="5060" y="3691"/>
                    <a:pt x="5394" y="2238"/>
                    <a:pt x="4715" y="1119"/>
                  </a:cubicBezTo>
                  <a:cubicBezTo>
                    <a:pt x="4266" y="399"/>
                    <a:pt x="3489" y="1"/>
                    <a:pt x="2696" y="1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70"/>
            <p:cNvSpPr/>
            <p:nvPr/>
          </p:nvSpPr>
          <p:spPr>
            <a:xfrm>
              <a:off x="4655575" y="4518875"/>
              <a:ext cx="65525" cy="58875"/>
            </a:xfrm>
            <a:custGeom>
              <a:avLst/>
              <a:gdLst/>
              <a:ahLst/>
              <a:cxnLst/>
              <a:rect l="l" t="t" r="r" b="b"/>
              <a:pathLst>
                <a:path w="2621" h="2355" extrusionOk="0">
                  <a:moveTo>
                    <a:pt x="1306" y="1"/>
                  </a:moveTo>
                  <a:cubicBezTo>
                    <a:pt x="1197" y="1"/>
                    <a:pt x="1087" y="16"/>
                    <a:pt x="977" y="47"/>
                  </a:cubicBezTo>
                  <a:cubicBezTo>
                    <a:pt x="358" y="225"/>
                    <a:pt x="1" y="880"/>
                    <a:pt x="179" y="1511"/>
                  </a:cubicBezTo>
                  <a:cubicBezTo>
                    <a:pt x="327" y="2022"/>
                    <a:pt x="799" y="2355"/>
                    <a:pt x="1314" y="2355"/>
                  </a:cubicBezTo>
                  <a:cubicBezTo>
                    <a:pt x="1423" y="2355"/>
                    <a:pt x="1534" y="2340"/>
                    <a:pt x="1644" y="2309"/>
                  </a:cubicBezTo>
                  <a:cubicBezTo>
                    <a:pt x="2263" y="2130"/>
                    <a:pt x="2620" y="1476"/>
                    <a:pt x="2441" y="856"/>
                  </a:cubicBezTo>
                  <a:cubicBezTo>
                    <a:pt x="2294" y="335"/>
                    <a:pt x="1822" y="1"/>
                    <a:pt x="1306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70"/>
            <p:cNvSpPr/>
            <p:nvPr/>
          </p:nvSpPr>
          <p:spPr>
            <a:xfrm>
              <a:off x="6310550" y="4438225"/>
              <a:ext cx="65500" cy="58875"/>
            </a:xfrm>
            <a:custGeom>
              <a:avLst/>
              <a:gdLst/>
              <a:ahLst/>
              <a:cxnLst/>
              <a:rect l="l" t="t" r="r" b="b"/>
              <a:pathLst>
                <a:path w="2620" h="2355" extrusionOk="0">
                  <a:moveTo>
                    <a:pt x="1312" y="0"/>
                  </a:moveTo>
                  <a:cubicBezTo>
                    <a:pt x="1205" y="0"/>
                    <a:pt x="1096" y="15"/>
                    <a:pt x="989" y="46"/>
                  </a:cubicBezTo>
                  <a:cubicBezTo>
                    <a:pt x="358" y="225"/>
                    <a:pt x="0" y="880"/>
                    <a:pt x="179" y="1511"/>
                  </a:cubicBezTo>
                  <a:cubicBezTo>
                    <a:pt x="326" y="2022"/>
                    <a:pt x="798" y="2354"/>
                    <a:pt x="1314" y="2354"/>
                  </a:cubicBezTo>
                  <a:cubicBezTo>
                    <a:pt x="1423" y="2354"/>
                    <a:pt x="1533" y="2340"/>
                    <a:pt x="1643" y="2308"/>
                  </a:cubicBezTo>
                  <a:cubicBezTo>
                    <a:pt x="2263" y="2130"/>
                    <a:pt x="2620" y="1475"/>
                    <a:pt x="2441" y="856"/>
                  </a:cubicBezTo>
                  <a:cubicBezTo>
                    <a:pt x="2294" y="335"/>
                    <a:pt x="1821" y="0"/>
                    <a:pt x="1312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4" name="Google Shape;3724;p70"/>
          <p:cNvGrpSpPr/>
          <p:nvPr/>
        </p:nvGrpSpPr>
        <p:grpSpPr>
          <a:xfrm>
            <a:off x="783114" y="572844"/>
            <a:ext cx="969111" cy="938958"/>
            <a:chOff x="3332550" y="1745600"/>
            <a:chExt cx="705475" cy="683525"/>
          </a:xfrm>
        </p:grpSpPr>
        <p:sp>
          <p:nvSpPr>
            <p:cNvPr id="3725" name="Google Shape;3725;p70"/>
            <p:cNvSpPr/>
            <p:nvPr/>
          </p:nvSpPr>
          <p:spPr>
            <a:xfrm>
              <a:off x="3332550" y="2254875"/>
              <a:ext cx="175050" cy="174250"/>
            </a:xfrm>
            <a:custGeom>
              <a:avLst/>
              <a:gdLst/>
              <a:ahLst/>
              <a:cxnLst/>
              <a:rect l="l" t="t" r="r" b="b"/>
              <a:pathLst>
                <a:path w="7002" h="6970" extrusionOk="0">
                  <a:moveTo>
                    <a:pt x="1536" y="1"/>
                  </a:moveTo>
                  <a:lnTo>
                    <a:pt x="1286" y="239"/>
                  </a:lnTo>
                  <a:cubicBezTo>
                    <a:pt x="584" y="929"/>
                    <a:pt x="179" y="1798"/>
                    <a:pt x="108" y="2715"/>
                  </a:cubicBezTo>
                  <a:cubicBezTo>
                    <a:pt x="0" y="3810"/>
                    <a:pt x="358" y="4942"/>
                    <a:pt x="1191" y="5787"/>
                  </a:cubicBezTo>
                  <a:cubicBezTo>
                    <a:pt x="1905" y="6537"/>
                    <a:pt x="2858" y="6942"/>
                    <a:pt x="3834" y="6966"/>
                  </a:cubicBezTo>
                  <a:cubicBezTo>
                    <a:pt x="3895" y="6968"/>
                    <a:pt x="3956" y="6970"/>
                    <a:pt x="4017" y="6970"/>
                  </a:cubicBezTo>
                  <a:cubicBezTo>
                    <a:pt x="4995" y="6970"/>
                    <a:pt x="5989" y="6610"/>
                    <a:pt x="6751" y="5870"/>
                  </a:cubicBezTo>
                  <a:lnTo>
                    <a:pt x="7001" y="563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70"/>
            <p:cNvSpPr/>
            <p:nvPr/>
          </p:nvSpPr>
          <p:spPr>
            <a:xfrm>
              <a:off x="3348625" y="2306975"/>
              <a:ext cx="34550" cy="72650"/>
            </a:xfrm>
            <a:custGeom>
              <a:avLst/>
              <a:gdLst/>
              <a:ahLst/>
              <a:cxnLst/>
              <a:rect l="l" t="t" r="r" b="b"/>
              <a:pathLst>
                <a:path w="1382" h="2906" fill="none" extrusionOk="0">
                  <a:moveTo>
                    <a:pt x="834" y="0"/>
                  </a:moveTo>
                  <a:cubicBezTo>
                    <a:pt x="834" y="0"/>
                    <a:pt x="0" y="1655"/>
                    <a:pt x="1381" y="290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70"/>
            <p:cNvSpPr/>
            <p:nvPr/>
          </p:nvSpPr>
          <p:spPr>
            <a:xfrm>
              <a:off x="3806725" y="1745600"/>
              <a:ext cx="231300" cy="227425"/>
            </a:xfrm>
            <a:custGeom>
              <a:avLst/>
              <a:gdLst/>
              <a:ahLst/>
              <a:cxnLst/>
              <a:rect l="l" t="t" r="r" b="b"/>
              <a:pathLst>
                <a:path w="9252" h="9097" extrusionOk="0">
                  <a:moveTo>
                    <a:pt x="9251" y="0"/>
                  </a:moveTo>
                  <a:lnTo>
                    <a:pt x="1381" y="2107"/>
                  </a:lnTo>
                  <a:lnTo>
                    <a:pt x="0" y="3465"/>
                  </a:lnTo>
                  <a:lnTo>
                    <a:pt x="5441" y="9096"/>
                  </a:lnTo>
                  <a:lnTo>
                    <a:pt x="6846" y="7739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70"/>
            <p:cNvSpPr/>
            <p:nvPr/>
          </p:nvSpPr>
          <p:spPr>
            <a:xfrm>
              <a:off x="3841250" y="1745600"/>
              <a:ext cx="196775" cy="193500"/>
            </a:xfrm>
            <a:custGeom>
              <a:avLst/>
              <a:gdLst/>
              <a:ahLst/>
              <a:cxnLst/>
              <a:rect l="l" t="t" r="r" b="b"/>
              <a:pathLst>
                <a:path w="7871" h="7740" fill="none" extrusionOk="0">
                  <a:moveTo>
                    <a:pt x="0" y="2107"/>
                  </a:moveTo>
                  <a:lnTo>
                    <a:pt x="7870" y="0"/>
                  </a:lnTo>
                  <a:lnTo>
                    <a:pt x="5465" y="7739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70"/>
            <p:cNvSpPr/>
            <p:nvPr/>
          </p:nvSpPr>
          <p:spPr>
            <a:xfrm>
              <a:off x="3964175" y="1745600"/>
              <a:ext cx="73850" cy="72950"/>
            </a:xfrm>
            <a:custGeom>
              <a:avLst/>
              <a:gdLst/>
              <a:ahLst/>
              <a:cxnLst/>
              <a:rect l="l" t="t" r="r" b="b"/>
              <a:pathLst>
                <a:path w="2954" h="2918" extrusionOk="0">
                  <a:moveTo>
                    <a:pt x="2953" y="0"/>
                  </a:moveTo>
                  <a:lnTo>
                    <a:pt x="0" y="798"/>
                  </a:lnTo>
                  <a:lnTo>
                    <a:pt x="2048" y="291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53535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70"/>
            <p:cNvSpPr/>
            <p:nvPr/>
          </p:nvSpPr>
          <p:spPr>
            <a:xfrm>
              <a:off x="3406075" y="1798275"/>
              <a:ext cx="571825" cy="563475"/>
            </a:xfrm>
            <a:custGeom>
              <a:avLst/>
              <a:gdLst/>
              <a:ahLst/>
              <a:cxnLst/>
              <a:rect l="l" t="t" r="r" b="b"/>
              <a:pathLst>
                <a:path w="22873" h="22539" extrusionOk="0">
                  <a:moveTo>
                    <a:pt x="17407" y="0"/>
                  </a:moveTo>
                  <a:lnTo>
                    <a:pt x="0" y="16907"/>
                  </a:lnTo>
                  <a:lnTo>
                    <a:pt x="5453" y="22539"/>
                  </a:lnTo>
                  <a:lnTo>
                    <a:pt x="22872" y="5632"/>
                  </a:lnTo>
                  <a:lnTo>
                    <a:pt x="22872" y="5632"/>
                  </a:lnTo>
                  <a:cubicBezTo>
                    <a:pt x="22872" y="5632"/>
                    <a:pt x="22580" y="5853"/>
                    <a:pt x="22214" y="5853"/>
                  </a:cubicBezTo>
                  <a:cubicBezTo>
                    <a:pt x="22003" y="5853"/>
                    <a:pt x="21768" y="5779"/>
                    <a:pt x="21551" y="5549"/>
                  </a:cubicBezTo>
                  <a:cubicBezTo>
                    <a:pt x="20991" y="4989"/>
                    <a:pt x="21491" y="4204"/>
                    <a:pt x="21491" y="4203"/>
                  </a:cubicBezTo>
                  <a:lnTo>
                    <a:pt x="21491" y="4203"/>
                  </a:lnTo>
                  <a:cubicBezTo>
                    <a:pt x="21491" y="4203"/>
                    <a:pt x="21200" y="4444"/>
                    <a:pt x="20831" y="4444"/>
                  </a:cubicBezTo>
                  <a:cubicBezTo>
                    <a:pt x="20630" y="4444"/>
                    <a:pt x="20407" y="4373"/>
                    <a:pt x="20193" y="4156"/>
                  </a:cubicBezTo>
                  <a:cubicBezTo>
                    <a:pt x="19586" y="3525"/>
                    <a:pt x="20193" y="2858"/>
                    <a:pt x="20193" y="2858"/>
                  </a:cubicBezTo>
                  <a:lnTo>
                    <a:pt x="20193" y="2858"/>
                  </a:lnTo>
                  <a:cubicBezTo>
                    <a:pt x="20193" y="2858"/>
                    <a:pt x="19905" y="3041"/>
                    <a:pt x="19549" y="3041"/>
                  </a:cubicBezTo>
                  <a:cubicBezTo>
                    <a:pt x="19332" y="3041"/>
                    <a:pt x="19089" y="2972"/>
                    <a:pt x="18872" y="2751"/>
                  </a:cubicBezTo>
                  <a:cubicBezTo>
                    <a:pt x="18288" y="2179"/>
                    <a:pt x="18788" y="1429"/>
                    <a:pt x="18788" y="1429"/>
                  </a:cubicBezTo>
                  <a:lnTo>
                    <a:pt x="18788" y="1429"/>
                  </a:lnTo>
                  <a:cubicBezTo>
                    <a:pt x="18788" y="1429"/>
                    <a:pt x="18496" y="1613"/>
                    <a:pt x="18146" y="1613"/>
                  </a:cubicBezTo>
                  <a:cubicBezTo>
                    <a:pt x="17940" y="1613"/>
                    <a:pt x="17713" y="1549"/>
                    <a:pt x="17514" y="1346"/>
                  </a:cubicBezTo>
                  <a:cubicBezTo>
                    <a:pt x="16979" y="786"/>
                    <a:pt x="17407" y="1"/>
                    <a:pt x="17407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70"/>
            <p:cNvSpPr/>
            <p:nvPr/>
          </p:nvSpPr>
          <p:spPr>
            <a:xfrm>
              <a:off x="3440600" y="1836675"/>
              <a:ext cx="431925" cy="419725"/>
            </a:xfrm>
            <a:custGeom>
              <a:avLst/>
              <a:gdLst/>
              <a:ahLst/>
              <a:cxnLst/>
              <a:rect l="l" t="t" r="r" b="b"/>
              <a:pathLst>
                <a:path w="17277" h="16789" fill="none" extrusionOk="0">
                  <a:moveTo>
                    <a:pt x="17276" y="0"/>
                  </a:moveTo>
                  <a:lnTo>
                    <a:pt x="0" y="16788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70"/>
            <p:cNvSpPr/>
            <p:nvPr/>
          </p:nvSpPr>
          <p:spPr>
            <a:xfrm>
              <a:off x="3475125" y="1872700"/>
              <a:ext cx="432525" cy="419400"/>
            </a:xfrm>
            <a:custGeom>
              <a:avLst/>
              <a:gdLst/>
              <a:ahLst/>
              <a:cxnLst/>
              <a:rect l="l" t="t" r="r" b="b"/>
              <a:pathLst>
                <a:path w="17301" h="16776" fill="none" extrusionOk="0">
                  <a:moveTo>
                    <a:pt x="17300" y="0"/>
                  </a:moveTo>
                  <a:lnTo>
                    <a:pt x="0" y="16776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70"/>
            <p:cNvSpPr/>
            <p:nvPr/>
          </p:nvSpPr>
          <p:spPr>
            <a:xfrm>
              <a:off x="3507575" y="1905725"/>
              <a:ext cx="432225" cy="420025"/>
            </a:xfrm>
            <a:custGeom>
              <a:avLst/>
              <a:gdLst/>
              <a:ahLst/>
              <a:cxnLst/>
              <a:rect l="l" t="t" r="r" b="b"/>
              <a:pathLst>
                <a:path w="17289" h="16801" fill="none" extrusionOk="0">
                  <a:moveTo>
                    <a:pt x="17288" y="1"/>
                  </a:moveTo>
                  <a:lnTo>
                    <a:pt x="0" y="16800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70"/>
            <p:cNvSpPr/>
            <p:nvPr/>
          </p:nvSpPr>
          <p:spPr>
            <a:xfrm>
              <a:off x="3370650" y="2220650"/>
              <a:ext cx="172075" cy="175050"/>
            </a:xfrm>
            <a:custGeom>
              <a:avLst/>
              <a:gdLst/>
              <a:ahLst/>
              <a:cxnLst/>
              <a:rect l="l" t="t" r="r" b="b"/>
              <a:pathLst>
                <a:path w="6883" h="7002" extrusionOk="0">
                  <a:moveTo>
                    <a:pt x="1417" y="0"/>
                  </a:moveTo>
                  <a:lnTo>
                    <a:pt x="0" y="1370"/>
                  </a:lnTo>
                  <a:lnTo>
                    <a:pt x="5465" y="7001"/>
                  </a:lnTo>
                  <a:lnTo>
                    <a:pt x="6882" y="563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5" name="Google Shape;3735;p70"/>
          <p:cNvSpPr/>
          <p:nvPr/>
        </p:nvSpPr>
        <p:spPr>
          <a:xfrm>
            <a:off x="6374325" y="376675"/>
            <a:ext cx="2422750" cy="584325"/>
          </a:xfrm>
          <a:custGeom>
            <a:avLst/>
            <a:gdLst/>
            <a:ahLst/>
            <a:cxnLst/>
            <a:rect l="l" t="t" r="r" b="b"/>
            <a:pathLst>
              <a:path w="96910" h="23373" extrusionOk="0">
                <a:moveTo>
                  <a:pt x="0" y="0"/>
                </a:moveTo>
                <a:cubicBezTo>
                  <a:pt x="0" y="8465"/>
                  <a:pt x="4081" y="19817"/>
                  <a:pt x="12178" y="22284"/>
                </a:cubicBezTo>
                <a:cubicBezTo>
                  <a:pt x="28453" y="27243"/>
                  <a:pt x="45024" y="12800"/>
                  <a:pt x="61929" y="10883"/>
                </a:cubicBezTo>
                <a:cubicBezTo>
                  <a:pt x="73745" y="9543"/>
                  <a:pt x="90710" y="7732"/>
                  <a:pt x="96910" y="17879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36" name="Google Shape;3736;p70"/>
          <p:cNvSpPr/>
          <p:nvPr/>
        </p:nvSpPr>
        <p:spPr>
          <a:xfrm>
            <a:off x="6345675" y="572838"/>
            <a:ext cx="134850" cy="118450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0" y="1323167"/>
            <a:ext cx="914400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5F5F"/>
                </a:solidFill>
              </a:rPr>
              <a:t>CẢM ƠN VÀ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5F5F"/>
                </a:solidFill>
              </a:rPr>
              <a:t>HẸN GẶP LẠI CÁC EM! </a:t>
            </a:r>
          </a:p>
        </p:txBody>
      </p:sp>
      <p:pic>
        <p:nvPicPr>
          <p:cNvPr id="51" name="Google Shape;198;p2"/>
          <p:cNvPicPr preferRelativeResize="0"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918754" y="4145602"/>
            <a:ext cx="1691846" cy="479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152636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2554" y="3044442"/>
            <a:ext cx="1766113" cy="1377246"/>
          </a:xfrm>
          <a:prstGeom prst="roundRect">
            <a:avLst>
              <a:gd name="adj" fmla="val 9660"/>
            </a:avLst>
          </a:prstGeom>
          <a:solidFill>
            <a:srgbClr val="FFFFD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>
                <a:solidFill>
                  <a:srgbClr val="000000"/>
                </a:solidFill>
              </a:rPr>
              <a:t>Chứa các tệp ảnh.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952215" y="2500314"/>
            <a:ext cx="266793" cy="681036"/>
          </a:xfrm>
          <a:prstGeom prst="downArrow">
            <a:avLst>
              <a:gd name="adj1" fmla="val 50000"/>
              <a:gd name="adj2" fmla="val 75884"/>
            </a:avLst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31814">
            <a:off x="1389867" y="2040951"/>
            <a:ext cx="1391489" cy="588985"/>
          </a:xfrm>
          <a:prstGeom prst="roundRect">
            <a:avLst/>
          </a:prstGeom>
          <a:solidFill>
            <a:srgbClr val="FFC5C5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rgbClr val="000000"/>
                </a:solidFill>
                <a:cs typeface="Arial" panose="020B0604020202020204" pitchFamily="34" charset="0"/>
              </a:rPr>
              <a:t>Ảnh</a:t>
            </a:r>
            <a:endParaRPr lang="en-US" sz="2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16774" y="3044442"/>
            <a:ext cx="1766113" cy="1377246"/>
          </a:xfrm>
          <a:prstGeom prst="roundRect">
            <a:avLst>
              <a:gd name="adj" fmla="val 9660"/>
            </a:avLst>
          </a:prstGeom>
          <a:solidFill>
            <a:srgbClr val="FFFFD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>
                <a:solidFill>
                  <a:srgbClr val="000000"/>
                </a:solidFill>
              </a:rPr>
              <a:t>Chứa các tệp nhạc.</a:t>
            </a:r>
          </a:p>
        </p:txBody>
      </p:sp>
      <p:sp>
        <p:nvSpPr>
          <p:cNvPr id="9" name="Down Arrow 8"/>
          <p:cNvSpPr/>
          <p:nvPr/>
        </p:nvSpPr>
        <p:spPr>
          <a:xfrm>
            <a:off x="4466433" y="2500314"/>
            <a:ext cx="266793" cy="681036"/>
          </a:xfrm>
          <a:prstGeom prst="downArrow">
            <a:avLst>
              <a:gd name="adj1" fmla="val 50000"/>
              <a:gd name="adj2" fmla="val 75884"/>
            </a:avLst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31814">
            <a:off x="3904086" y="2040951"/>
            <a:ext cx="1391489" cy="588985"/>
          </a:xfrm>
          <a:prstGeom prst="roundRect">
            <a:avLst/>
          </a:prstGeom>
          <a:solidFill>
            <a:srgbClr val="FFC5C5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rgbClr val="000000"/>
                </a:solidFill>
                <a:cs typeface="Arial" panose="020B0604020202020204" pitchFamily="34" charset="0"/>
              </a:rPr>
              <a:t>Nhạc</a:t>
            </a:r>
            <a:endParaRPr lang="en-US" sz="2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30992" y="3044442"/>
            <a:ext cx="1766113" cy="1377246"/>
          </a:xfrm>
          <a:prstGeom prst="roundRect">
            <a:avLst>
              <a:gd name="adj" fmla="val 9660"/>
            </a:avLst>
          </a:prstGeom>
          <a:solidFill>
            <a:srgbClr val="FFFFD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>
                <a:solidFill>
                  <a:srgbClr val="000000"/>
                </a:solidFill>
              </a:rPr>
              <a:t>Chứa các tệp video.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980651" y="2500314"/>
            <a:ext cx="266793" cy="681036"/>
          </a:xfrm>
          <a:prstGeom prst="downArrow">
            <a:avLst>
              <a:gd name="adj1" fmla="val 50000"/>
              <a:gd name="adj2" fmla="val 75884"/>
            </a:avLst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31814">
            <a:off x="6418304" y="2040951"/>
            <a:ext cx="1391489" cy="588985"/>
          </a:xfrm>
          <a:prstGeom prst="roundRect">
            <a:avLst/>
          </a:prstGeom>
          <a:solidFill>
            <a:srgbClr val="FFC5C5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rgbClr val="000000"/>
                </a:solidFill>
                <a:cs typeface="Arial" panose="020B0604020202020204" pitchFamily="34" charset="0"/>
              </a:rPr>
              <a:t>Video</a:t>
            </a:r>
            <a:endParaRPr lang="en-US" sz="2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38593" y="1200150"/>
            <a:ext cx="266793" cy="892084"/>
          </a:xfrm>
          <a:prstGeom prst="downArrow">
            <a:avLst>
              <a:gd name="adj1" fmla="val 50000"/>
              <a:gd name="adj2" fmla="val 75884"/>
            </a:avLst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138960">
            <a:off x="5654719" y="627840"/>
            <a:ext cx="266793" cy="1920660"/>
          </a:xfrm>
          <a:prstGeom prst="downArrow">
            <a:avLst>
              <a:gd name="adj1" fmla="val 50000"/>
              <a:gd name="adj2" fmla="val 75884"/>
            </a:avLst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461040" flipH="1">
            <a:off x="3222468" y="624269"/>
            <a:ext cx="266793" cy="1920660"/>
          </a:xfrm>
          <a:prstGeom prst="downArrow">
            <a:avLst>
              <a:gd name="adj1" fmla="val 50000"/>
              <a:gd name="adj2" fmla="val 75884"/>
            </a:avLst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31814">
            <a:off x="3513347" y="678227"/>
            <a:ext cx="2172964" cy="635770"/>
          </a:xfrm>
          <a:prstGeom prst="roundRect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FFFF"/>
                </a:solidFill>
                <a:cs typeface="Arial" panose="020B0604020202020204" pitchFamily="34" charset="0"/>
              </a:rPr>
              <a:t>Giải trí</a:t>
            </a:r>
            <a:endParaRPr lang="en-US" sz="2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3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2325" y="3100799"/>
            <a:ext cx="2375208" cy="1377246"/>
          </a:xfrm>
          <a:prstGeom prst="roundRect">
            <a:avLst>
              <a:gd name="adj" fmla="val 9660"/>
            </a:avLst>
          </a:prstGeom>
          <a:solidFill>
            <a:srgbClr val="FFFFD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rgbClr val="000000"/>
                </a:solidFill>
              </a:rPr>
              <a:t>Chứa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các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tệp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văn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bản</a:t>
            </a:r>
            <a:r>
              <a:rPr lang="en-US" sz="23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2951417" y="2500314"/>
            <a:ext cx="266793" cy="681036"/>
          </a:xfrm>
          <a:prstGeom prst="downArrow">
            <a:avLst>
              <a:gd name="adj1" fmla="val 50000"/>
              <a:gd name="adj2" fmla="val 75884"/>
            </a:avLst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31814">
            <a:off x="1292300" y="2115034"/>
            <a:ext cx="3455259" cy="588985"/>
          </a:xfrm>
          <a:prstGeom prst="roundRect">
            <a:avLst/>
          </a:prstGeom>
          <a:solidFill>
            <a:srgbClr val="FFC5C5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0000"/>
                </a:solidFill>
                <a:cs typeface="Arial" panose="020B0604020202020204" pitchFamily="34" charset="0"/>
              </a:rPr>
              <a:t>Phần</a:t>
            </a:r>
            <a:r>
              <a:rPr lang="en-US" sz="23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cs typeface="Arial" panose="020B0604020202020204" pitchFamily="34" charset="0"/>
              </a:rPr>
              <a:t>mềm</a:t>
            </a:r>
            <a:r>
              <a:rPr lang="en-US" sz="23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cs typeface="Arial" panose="020B0604020202020204" pitchFamily="34" charset="0"/>
              </a:rPr>
              <a:t>soạn</a:t>
            </a:r>
            <a:r>
              <a:rPr lang="en-US" sz="23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cs typeface="Arial" panose="020B0604020202020204" pitchFamily="34" charset="0"/>
              </a:rPr>
              <a:t>thảo</a:t>
            </a:r>
            <a:endParaRPr lang="en-US" sz="2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8029" y="3044442"/>
            <a:ext cx="2596321" cy="1377246"/>
          </a:xfrm>
          <a:prstGeom prst="roundRect">
            <a:avLst>
              <a:gd name="adj" fmla="val 9660"/>
            </a:avLst>
          </a:prstGeom>
          <a:solidFill>
            <a:srgbClr val="FFFFD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>
                <a:solidFill>
                  <a:srgbClr val="000000"/>
                </a:solidFill>
              </a:rPr>
              <a:t>Chứa các tệp trình chiếu.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282211" y="2495916"/>
            <a:ext cx="266793" cy="681036"/>
          </a:xfrm>
          <a:prstGeom prst="downArrow">
            <a:avLst>
              <a:gd name="adj1" fmla="val 50000"/>
              <a:gd name="adj2" fmla="val 75884"/>
            </a:avLst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31814">
            <a:off x="5149424" y="2151948"/>
            <a:ext cx="3290420" cy="588985"/>
          </a:xfrm>
          <a:prstGeom prst="roundRect">
            <a:avLst/>
          </a:prstGeom>
          <a:solidFill>
            <a:srgbClr val="FFC5C5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0000"/>
                </a:solidFill>
                <a:cs typeface="Arial" panose="020B0604020202020204" pitchFamily="34" charset="0"/>
              </a:rPr>
              <a:t>Phần</a:t>
            </a:r>
            <a:r>
              <a:rPr lang="en-US" sz="23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cs typeface="Arial" panose="020B0604020202020204" pitchFamily="34" charset="0"/>
              </a:rPr>
              <a:t>mềm</a:t>
            </a:r>
            <a:r>
              <a:rPr lang="en-US" sz="23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cs typeface="Arial" panose="020B0604020202020204" pitchFamily="34" charset="0"/>
              </a:rPr>
              <a:t>trình</a:t>
            </a:r>
            <a:r>
              <a:rPr lang="en-US" sz="23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cs typeface="Arial" panose="020B0604020202020204" pitchFamily="34" charset="0"/>
              </a:rPr>
              <a:t>chiếu</a:t>
            </a:r>
            <a:endParaRPr lang="en-US" sz="2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2153162" flipH="1">
            <a:off x="3435407" y="783515"/>
            <a:ext cx="266793" cy="1503983"/>
          </a:xfrm>
          <a:prstGeom prst="downArrow">
            <a:avLst>
              <a:gd name="adj1" fmla="val 50000"/>
              <a:gd name="adj2" fmla="val 75884"/>
            </a:avLst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9446838">
            <a:off x="5297140" y="751455"/>
            <a:ext cx="266793" cy="1539875"/>
          </a:xfrm>
          <a:prstGeom prst="downArrow">
            <a:avLst>
              <a:gd name="adj1" fmla="val 50000"/>
              <a:gd name="adj2" fmla="val 75884"/>
            </a:avLst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31814">
            <a:off x="3218325" y="676862"/>
            <a:ext cx="2467992" cy="635770"/>
          </a:xfrm>
          <a:prstGeom prst="roundRect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FFFF"/>
                </a:solidFill>
                <a:cs typeface="Arial" panose="020B0604020202020204" pitchFamily="34" charset="0"/>
              </a:rPr>
              <a:t>Học tập</a:t>
            </a:r>
            <a:endParaRPr lang="en-US" sz="2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5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519223"/>
            <a:ext cx="9144001" cy="152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>
                <a:solidFill>
                  <a:schemeClr val="tx2">
                    <a:lumMod val="75000"/>
                  </a:schemeClr>
                </a:solidFill>
              </a:rPr>
              <a:t>C2. CÂY THƯ MỤC VÀ TÌM KIẾM TỆP </a:t>
            </a:r>
            <a:endParaRPr lang="en-US" sz="3300" b="1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300" b="1">
                <a:solidFill>
                  <a:schemeClr val="tx2">
                    <a:lumMod val="75000"/>
                  </a:schemeClr>
                </a:solidFill>
              </a:rPr>
              <a:t>TRÊN MÁY TÍNH</a:t>
            </a:r>
            <a:endParaRPr lang="en-US" sz="33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3" y="2155811"/>
            <a:ext cx="914109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FF5F5F"/>
                </a:solidFill>
              </a:rPr>
              <a:t>BÀI 1: THỰC HÀNH </a:t>
            </a:r>
            <a:endParaRPr lang="en-US" sz="4500" b="1">
              <a:solidFill>
                <a:srgbClr val="FF5F5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FF5F5F"/>
                </a:solidFill>
              </a:rPr>
              <a:t>TẠO CÂY THƯ MỤC</a:t>
            </a:r>
          </a:p>
        </p:txBody>
      </p:sp>
      <p:grpSp>
        <p:nvGrpSpPr>
          <p:cNvPr id="8" name="Google Shape;946;p40"/>
          <p:cNvGrpSpPr/>
          <p:nvPr/>
        </p:nvGrpSpPr>
        <p:grpSpPr>
          <a:xfrm>
            <a:off x="7758275" y="3815789"/>
            <a:ext cx="796850" cy="707250"/>
            <a:chOff x="5600100" y="3836025"/>
            <a:chExt cx="796850" cy="707250"/>
          </a:xfrm>
        </p:grpSpPr>
        <p:sp>
          <p:nvSpPr>
            <p:cNvPr id="9" name="Google Shape;947;p40"/>
            <p:cNvSpPr/>
            <p:nvPr/>
          </p:nvSpPr>
          <p:spPr>
            <a:xfrm>
              <a:off x="5600100" y="3836025"/>
              <a:ext cx="336375" cy="679275"/>
            </a:xfrm>
            <a:custGeom>
              <a:avLst/>
              <a:gdLst/>
              <a:ahLst/>
              <a:cxnLst/>
              <a:rect l="l" t="t" r="r" b="b"/>
              <a:pathLst>
                <a:path w="13455" h="27171" extrusionOk="0">
                  <a:moveTo>
                    <a:pt x="2620" y="0"/>
                  </a:moveTo>
                  <a:lnTo>
                    <a:pt x="0" y="4370"/>
                  </a:lnTo>
                  <a:lnTo>
                    <a:pt x="10835" y="27170"/>
                  </a:lnTo>
                  <a:lnTo>
                    <a:pt x="13454" y="22813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8;p40"/>
            <p:cNvSpPr/>
            <p:nvPr/>
          </p:nvSpPr>
          <p:spPr>
            <a:xfrm>
              <a:off x="5665575" y="3836025"/>
              <a:ext cx="731375" cy="601575"/>
            </a:xfrm>
            <a:custGeom>
              <a:avLst/>
              <a:gdLst/>
              <a:ahLst/>
              <a:cxnLst/>
              <a:rect l="l" t="t" r="r" b="b"/>
              <a:pathLst>
                <a:path w="29255" h="24063" extrusionOk="0">
                  <a:moveTo>
                    <a:pt x="1" y="0"/>
                  </a:moveTo>
                  <a:lnTo>
                    <a:pt x="10835" y="22813"/>
                  </a:lnTo>
                  <a:lnTo>
                    <a:pt x="29254" y="24063"/>
                  </a:lnTo>
                  <a:lnTo>
                    <a:pt x="17681" y="2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9;p40"/>
            <p:cNvSpPr/>
            <p:nvPr/>
          </p:nvSpPr>
          <p:spPr>
            <a:xfrm>
              <a:off x="5870950" y="4406325"/>
              <a:ext cx="496225" cy="136950"/>
            </a:xfrm>
            <a:custGeom>
              <a:avLst/>
              <a:gdLst/>
              <a:ahLst/>
              <a:cxnLst/>
              <a:rect l="l" t="t" r="r" b="b"/>
              <a:pathLst>
                <a:path w="19849" h="5478" extrusionOk="0">
                  <a:moveTo>
                    <a:pt x="2620" y="1"/>
                  </a:moveTo>
                  <a:lnTo>
                    <a:pt x="1" y="4358"/>
                  </a:lnTo>
                  <a:lnTo>
                    <a:pt x="19849" y="5477"/>
                  </a:lnTo>
                  <a:lnTo>
                    <a:pt x="16836" y="96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0;p40"/>
            <p:cNvSpPr/>
            <p:nvPr/>
          </p:nvSpPr>
          <p:spPr>
            <a:xfrm>
              <a:off x="5889425" y="4406325"/>
              <a:ext cx="486375" cy="103900"/>
            </a:xfrm>
            <a:custGeom>
              <a:avLst/>
              <a:gdLst/>
              <a:ahLst/>
              <a:cxnLst/>
              <a:rect l="l" t="t" r="r" b="b"/>
              <a:pathLst>
                <a:path w="19455" h="4156" extrusionOk="0">
                  <a:moveTo>
                    <a:pt x="1881" y="1"/>
                  </a:moveTo>
                  <a:lnTo>
                    <a:pt x="0" y="3120"/>
                  </a:lnTo>
                  <a:lnTo>
                    <a:pt x="18240" y="4156"/>
                  </a:lnTo>
                  <a:lnTo>
                    <a:pt x="19455" y="1191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1;p40"/>
            <p:cNvSpPr/>
            <p:nvPr/>
          </p:nvSpPr>
          <p:spPr>
            <a:xfrm>
              <a:off x="5665575" y="3836025"/>
              <a:ext cx="731375" cy="601575"/>
            </a:xfrm>
            <a:custGeom>
              <a:avLst/>
              <a:gdLst/>
              <a:ahLst/>
              <a:cxnLst/>
              <a:rect l="l" t="t" r="r" b="b"/>
              <a:pathLst>
                <a:path w="29255" h="24063" fill="none" extrusionOk="0">
                  <a:moveTo>
                    <a:pt x="1" y="0"/>
                  </a:moveTo>
                  <a:lnTo>
                    <a:pt x="10835" y="22813"/>
                  </a:lnTo>
                  <a:lnTo>
                    <a:pt x="29254" y="24063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2;p40"/>
            <p:cNvSpPr/>
            <p:nvPr/>
          </p:nvSpPr>
          <p:spPr>
            <a:xfrm>
              <a:off x="5870950" y="4406325"/>
              <a:ext cx="65525" cy="108975"/>
            </a:xfrm>
            <a:custGeom>
              <a:avLst/>
              <a:gdLst/>
              <a:ahLst/>
              <a:cxnLst/>
              <a:rect l="l" t="t" r="r" b="b"/>
              <a:pathLst>
                <a:path w="2621" h="4359" fill="none" extrusionOk="0">
                  <a:moveTo>
                    <a:pt x="2620" y="1"/>
                  </a:moveTo>
                  <a:lnTo>
                    <a:pt x="1" y="4358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3;p40"/>
            <p:cNvSpPr/>
            <p:nvPr/>
          </p:nvSpPr>
          <p:spPr>
            <a:xfrm>
              <a:off x="5742975" y="3885725"/>
              <a:ext cx="579550" cy="492050"/>
            </a:xfrm>
            <a:custGeom>
              <a:avLst/>
              <a:gdLst/>
              <a:ahLst/>
              <a:cxnLst/>
              <a:rect l="l" t="t" r="r" b="b"/>
              <a:pathLst>
                <a:path w="23182" h="19682" fill="none" extrusionOk="0">
                  <a:moveTo>
                    <a:pt x="0" y="1"/>
                  </a:moveTo>
                  <a:lnTo>
                    <a:pt x="9108" y="18800"/>
                  </a:lnTo>
                  <a:lnTo>
                    <a:pt x="23182" y="19682"/>
                  </a:lnTo>
                  <a:lnTo>
                    <a:pt x="13657" y="1656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54;p40"/>
            <p:cNvSpPr/>
            <p:nvPr/>
          </p:nvSpPr>
          <p:spPr>
            <a:xfrm>
              <a:off x="5780475" y="3966700"/>
              <a:ext cx="341125" cy="31575"/>
            </a:xfrm>
            <a:custGeom>
              <a:avLst/>
              <a:gdLst/>
              <a:ahLst/>
              <a:cxnLst/>
              <a:rect l="l" t="t" r="r" b="b"/>
              <a:pathLst>
                <a:path w="13645" h="1263" fill="none" extrusionOk="0">
                  <a:moveTo>
                    <a:pt x="0" y="0"/>
                  </a:moveTo>
                  <a:lnTo>
                    <a:pt x="13645" y="1262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55;p40"/>
            <p:cNvSpPr/>
            <p:nvPr/>
          </p:nvSpPr>
          <p:spPr>
            <a:xfrm>
              <a:off x="5799825" y="4006575"/>
              <a:ext cx="341425" cy="28900"/>
            </a:xfrm>
            <a:custGeom>
              <a:avLst/>
              <a:gdLst/>
              <a:ahLst/>
              <a:cxnLst/>
              <a:rect l="l" t="t" r="r" b="b"/>
              <a:pathLst>
                <a:path w="13657" h="1156" fill="none" extrusionOk="0">
                  <a:moveTo>
                    <a:pt x="0" y="0"/>
                  </a:moveTo>
                  <a:lnTo>
                    <a:pt x="13657" y="1155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56;p40"/>
            <p:cNvSpPr/>
            <p:nvPr/>
          </p:nvSpPr>
          <p:spPr>
            <a:xfrm>
              <a:off x="5906975" y="4223875"/>
              <a:ext cx="349175" cy="32150"/>
            </a:xfrm>
            <a:custGeom>
              <a:avLst/>
              <a:gdLst/>
              <a:ahLst/>
              <a:cxnLst/>
              <a:rect l="l" t="t" r="r" b="b"/>
              <a:pathLst>
                <a:path w="13967" h="1286" fill="none" extrusionOk="0">
                  <a:moveTo>
                    <a:pt x="1" y="0"/>
                  </a:moveTo>
                  <a:lnTo>
                    <a:pt x="13967" y="1286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57;p40"/>
            <p:cNvSpPr/>
            <p:nvPr/>
          </p:nvSpPr>
          <p:spPr>
            <a:xfrm>
              <a:off x="5926325" y="4264050"/>
              <a:ext cx="349475" cy="29200"/>
            </a:xfrm>
            <a:custGeom>
              <a:avLst/>
              <a:gdLst/>
              <a:ahLst/>
              <a:cxnLst/>
              <a:rect l="l" t="t" r="r" b="b"/>
              <a:pathLst>
                <a:path w="13979" h="1168" fill="none" extrusionOk="0">
                  <a:moveTo>
                    <a:pt x="0" y="0"/>
                  </a:moveTo>
                  <a:lnTo>
                    <a:pt x="13978" y="1167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8;p40"/>
            <p:cNvSpPr/>
            <p:nvPr/>
          </p:nvSpPr>
          <p:spPr>
            <a:xfrm>
              <a:off x="5669750" y="3991700"/>
              <a:ext cx="69675" cy="100325"/>
            </a:xfrm>
            <a:custGeom>
              <a:avLst/>
              <a:gdLst/>
              <a:ahLst/>
              <a:cxnLst/>
              <a:rect l="l" t="t" r="r" b="b"/>
              <a:pathLst>
                <a:path w="2787" h="4013" fill="none" extrusionOk="0">
                  <a:moveTo>
                    <a:pt x="2786" y="0"/>
                  </a:moveTo>
                  <a:lnTo>
                    <a:pt x="0" y="4013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9;p40"/>
            <p:cNvSpPr/>
            <p:nvPr/>
          </p:nvSpPr>
          <p:spPr>
            <a:xfrm>
              <a:off x="5783150" y="4224750"/>
              <a:ext cx="67300" cy="106000"/>
            </a:xfrm>
            <a:custGeom>
              <a:avLst/>
              <a:gdLst/>
              <a:ahLst/>
              <a:cxnLst/>
              <a:rect l="l" t="t" r="r" b="b"/>
              <a:pathLst>
                <a:path w="2692" h="4240" fill="none" extrusionOk="0">
                  <a:moveTo>
                    <a:pt x="2691" y="1"/>
                  </a:moveTo>
                  <a:lnTo>
                    <a:pt x="1" y="4239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60;p40"/>
            <p:cNvSpPr/>
            <p:nvPr/>
          </p:nvSpPr>
          <p:spPr>
            <a:xfrm>
              <a:off x="5639975" y="3925325"/>
              <a:ext cx="40800" cy="73525"/>
            </a:xfrm>
            <a:custGeom>
              <a:avLst/>
              <a:gdLst/>
              <a:ahLst/>
              <a:cxnLst/>
              <a:rect l="l" t="t" r="r" b="b"/>
              <a:pathLst>
                <a:path w="1632" h="2941" fill="none" extrusionOk="0">
                  <a:moveTo>
                    <a:pt x="1632" y="1465"/>
                  </a:moveTo>
                  <a:cubicBezTo>
                    <a:pt x="1632" y="2286"/>
                    <a:pt x="1263" y="2941"/>
                    <a:pt x="810" y="2941"/>
                  </a:cubicBezTo>
                  <a:cubicBezTo>
                    <a:pt x="370" y="2941"/>
                    <a:pt x="1" y="2286"/>
                    <a:pt x="1" y="1465"/>
                  </a:cubicBezTo>
                  <a:cubicBezTo>
                    <a:pt x="1" y="655"/>
                    <a:pt x="370" y="0"/>
                    <a:pt x="810" y="0"/>
                  </a:cubicBezTo>
                  <a:cubicBezTo>
                    <a:pt x="1263" y="0"/>
                    <a:pt x="1632" y="655"/>
                    <a:pt x="1632" y="1465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1;p40"/>
            <p:cNvSpPr/>
            <p:nvPr/>
          </p:nvSpPr>
          <p:spPr>
            <a:xfrm>
              <a:off x="5839400" y="4336375"/>
              <a:ext cx="40800" cy="73550"/>
            </a:xfrm>
            <a:custGeom>
              <a:avLst/>
              <a:gdLst/>
              <a:ahLst/>
              <a:cxnLst/>
              <a:rect l="l" t="t" r="r" b="b"/>
              <a:pathLst>
                <a:path w="1632" h="2942" fill="none" extrusionOk="0">
                  <a:moveTo>
                    <a:pt x="1632" y="1465"/>
                  </a:moveTo>
                  <a:cubicBezTo>
                    <a:pt x="1632" y="2287"/>
                    <a:pt x="1263" y="2941"/>
                    <a:pt x="810" y="2941"/>
                  </a:cubicBezTo>
                  <a:cubicBezTo>
                    <a:pt x="358" y="2941"/>
                    <a:pt x="1" y="2287"/>
                    <a:pt x="1" y="1465"/>
                  </a:cubicBezTo>
                  <a:cubicBezTo>
                    <a:pt x="1" y="655"/>
                    <a:pt x="358" y="1"/>
                    <a:pt x="810" y="1"/>
                  </a:cubicBezTo>
                  <a:cubicBezTo>
                    <a:pt x="1263" y="1"/>
                    <a:pt x="1632" y="655"/>
                    <a:pt x="1632" y="1465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2;p40"/>
            <p:cNvSpPr/>
            <p:nvPr/>
          </p:nvSpPr>
          <p:spPr>
            <a:xfrm>
              <a:off x="5910550" y="4446800"/>
              <a:ext cx="450675" cy="28000"/>
            </a:xfrm>
            <a:custGeom>
              <a:avLst/>
              <a:gdLst/>
              <a:ahLst/>
              <a:cxnLst/>
              <a:rect l="l" t="t" r="r" b="b"/>
              <a:pathLst>
                <a:path w="18027" h="1120" fill="none" extrusionOk="0">
                  <a:moveTo>
                    <a:pt x="0" y="1"/>
                  </a:moveTo>
                  <a:lnTo>
                    <a:pt x="18026" y="1120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93;p40"/>
          <p:cNvGrpSpPr/>
          <p:nvPr/>
        </p:nvGrpSpPr>
        <p:grpSpPr>
          <a:xfrm flipH="1">
            <a:off x="577239" y="3618139"/>
            <a:ext cx="1023675" cy="986750"/>
            <a:chOff x="2087750" y="3096950"/>
            <a:chExt cx="1023675" cy="986750"/>
          </a:xfrm>
        </p:grpSpPr>
        <p:sp>
          <p:nvSpPr>
            <p:cNvPr id="26" name="Google Shape;994;p40"/>
            <p:cNvSpPr/>
            <p:nvPr/>
          </p:nvSpPr>
          <p:spPr>
            <a:xfrm>
              <a:off x="2087750" y="3547600"/>
              <a:ext cx="863825" cy="503650"/>
            </a:xfrm>
            <a:custGeom>
              <a:avLst/>
              <a:gdLst/>
              <a:ahLst/>
              <a:cxnLst/>
              <a:rect l="l" t="t" r="r" b="b"/>
              <a:pathLst>
                <a:path w="34553" h="20146" extrusionOk="0">
                  <a:moveTo>
                    <a:pt x="13764" y="0"/>
                  </a:moveTo>
                  <a:lnTo>
                    <a:pt x="0" y="8025"/>
                  </a:lnTo>
                  <a:lnTo>
                    <a:pt x="20777" y="20145"/>
                  </a:lnTo>
                  <a:lnTo>
                    <a:pt x="34552" y="12133"/>
                  </a:lnTo>
                  <a:lnTo>
                    <a:pt x="137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5;p40"/>
            <p:cNvSpPr/>
            <p:nvPr/>
          </p:nvSpPr>
          <p:spPr>
            <a:xfrm>
              <a:off x="2431850" y="3105275"/>
              <a:ext cx="645625" cy="745650"/>
            </a:xfrm>
            <a:custGeom>
              <a:avLst/>
              <a:gdLst/>
              <a:ahLst/>
              <a:cxnLst/>
              <a:rect l="l" t="t" r="r" b="b"/>
              <a:pathLst>
                <a:path w="25825" h="29826" extrusionOk="0">
                  <a:moveTo>
                    <a:pt x="3882" y="0"/>
                  </a:moveTo>
                  <a:lnTo>
                    <a:pt x="0" y="17693"/>
                  </a:lnTo>
                  <a:lnTo>
                    <a:pt x="20788" y="29826"/>
                  </a:lnTo>
                  <a:lnTo>
                    <a:pt x="25825" y="11978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6;p40"/>
            <p:cNvSpPr/>
            <p:nvPr/>
          </p:nvSpPr>
          <p:spPr>
            <a:xfrm>
              <a:off x="2475900" y="3162725"/>
              <a:ext cx="557225" cy="630450"/>
            </a:xfrm>
            <a:custGeom>
              <a:avLst/>
              <a:gdLst/>
              <a:ahLst/>
              <a:cxnLst/>
              <a:rect l="l" t="t" r="r" b="b"/>
              <a:pathLst>
                <a:path w="22289" h="25218" extrusionOk="0">
                  <a:moveTo>
                    <a:pt x="3274" y="0"/>
                  </a:moveTo>
                  <a:lnTo>
                    <a:pt x="0" y="14764"/>
                  </a:lnTo>
                  <a:lnTo>
                    <a:pt x="18110" y="25218"/>
                  </a:lnTo>
                  <a:lnTo>
                    <a:pt x="22289" y="10347"/>
                  </a:lnTo>
                  <a:lnTo>
                    <a:pt x="3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7;p40"/>
            <p:cNvSpPr/>
            <p:nvPr/>
          </p:nvSpPr>
          <p:spPr>
            <a:xfrm>
              <a:off x="2087750" y="3096950"/>
              <a:ext cx="1023675" cy="986750"/>
            </a:xfrm>
            <a:custGeom>
              <a:avLst/>
              <a:gdLst/>
              <a:ahLst/>
              <a:cxnLst/>
              <a:rect l="l" t="t" r="r" b="b"/>
              <a:pathLst>
                <a:path w="40947" h="39470" extrusionOk="0">
                  <a:moveTo>
                    <a:pt x="19170" y="0"/>
                  </a:moveTo>
                  <a:lnTo>
                    <a:pt x="17646" y="333"/>
                  </a:lnTo>
                  <a:lnTo>
                    <a:pt x="39589" y="12311"/>
                  </a:lnTo>
                  <a:lnTo>
                    <a:pt x="34552" y="30159"/>
                  </a:lnTo>
                  <a:lnTo>
                    <a:pt x="20777" y="38171"/>
                  </a:lnTo>
                  <a:lnTo>
                    <a:pt x="0" y="26051"/>
                  </a:lnTo>
                  <a:lnTo>
                    <a:pt x="0" y="27301"/>
                  </a:lnTo>
                  <a:lnTo>
                    <a:pt x="20860" y="39469"/>
                  </a:lnTo>
                  <a:lnTo>
                    <a:pt x="35588" y="30837"/>
                  </a:lnTo>
                  <a:lnTo>
                    <a:pt x="40946" y="11787"/>
                  </a:lnTo>
                  <a:lnTo>
                    <a:pt x="1917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8;p40"/>
            <p:cNvSpPr/>
            <p:nvPr/>
          </p:nvSpPr>
          <p:spPr>
            <a:xfrm>
              <a:off x="2087750" y="3105275"/>
              <a:ext cx="989725" cy="945975"/>
            </a:xfrm>
            <a:custGeom>
              <a:avLst/>
              <a:gdLst/>
              <a:ahLst/>
              <a:cxnLst/>
              <a:rect l="l" t="t" r="r" b="b"/>
              <a:pathLst>
                <a:path w="39589" h="37839" fill="none" extrusionOk="0">
                  <a:moveTo>
                    <a:pt x="0" y="25718"/>
                  </a:moveTo>
                  <a:lnTo>
                    <a:pt x="20777" y="37838"/>
                  </a:lnTo>
                  <a:lnTo>
                    <a:pt x="34552" y="29826"/>
                  </a:lnTo>
                  <a:lnTo>
                    <a:pt x="39589" y="11978"/>
                  </a:lnTo>
                  <a:lnTo>
                    <a:pt x="17646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99;p40"/>
            <p:cNvSpPr/>
            <p:nvPr/>
          </p:nvSpPr>
          <p:spPr>
            <a:xfrm>
              <a:off x="2431850" y="3547600"/>
              <a:ext cx="519725" cy="303325"/>
            </a:xfrm>
            <a:custGeom>
              <a:avLst/>
              <a:gdLst/>
              <a:ahLst/>
              <a:cxnLst/>
              <a:rect l="l" t="t" r="r" b="b"/>
              <a:pathLst>
                <a:path w="20789" h="12133" fill="none" extrusionOk="0">
                  <a:moveTo>
                    <a:pt x="20788" y="12133"/>
                  </a:moveTo>
                  <a:lnTo>
                    <a:pt x="0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0;p40"/>
            <p:cNvSpPr/>
            <p:nvPr/>
          </p:nvSpPr>
          <p:spPr>
            <a:xfrm>
              <a:off x="2294625" y="3677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1;p40"/>
            <p:cNvSpPr/>
            <p:nvPr/>
          </p:nvSpPr>
          <p:spPr>
            <a:xfrm>
              <a:off x="2294625" y="3605900"/>
              <a:ext cx="181286" cy="121108"/>
            </a:xfrm>
            <a:custGeom>
              <a:avLst/>
              <a:gdLst/>
              <a:ahLst/>
              <a:cxnLst/>
              <a:rect l="l" t="t" r="r" b="b"/>
              <a:pathLst>
                <a:path w="10836" h="6704" fill="none" extrusionOk="0">
                  <a:moveTo>
                    <a:pt x="0" y="6704"/>
                  </a:moveTo>
                  <a:lnTo>
                    <a:pt x="10835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2;p40"/>
            <p:cNvSpPr/>
            <p:nvPr/>
          </p:nvSpPr>
          <p:spPr>
            <a:xfrm>
              <a:off x="2633974" y="3804775"/>
              <a:ext cx="199161" cy="121101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3;p40"/>
            <p:cNvSpPr/>
            <p:nvPr/>
          </p:nvSpPr>
          <p:spPr>
            <a:xfrm>
              <a:off x="2254725" y="3585100"/>
              <a:ext cx="619450" cy="366425"/>
            </a:xfrm>
            <a:custGeom>
              <a:avLst/>
              <a:gdLst/>
              <a:ahLst/>
              <a:cxnLst/>
              <a:rect l="l" t="t" r="r" b="b"/>
              <a:pathLst>
                <a:path w="24778" h="14657" fill="none" extrusionOk="0">
                  <a:moveTo>
                    <a:pt x="17372" y="14657"/>
                  </a:moveTo>
                  <a:lnTo>
                    <a:pt x="24778" y="10121"/>
                  </a:lnTo>
                  <a:lnTo>
                    <a:pt x="7407" y="0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4;p40"/>
            <p:cNvSpPr/>
            <p:nvPr/>
          </p:nvSpPr>
          <p:spPr>
            <a:xfrm>
              <a:off x="2319625" y="3804775"/>
              <a:ext cx="178925" cy="105975"/>
            </a:xfrm>
            <a:custGeom>
              <a:avLst/>
              <a:gdLst/>
              <a:ahLst/>
              <a:cxnLst/>
              <a:rect l="l" t="t" r="r" b="b"/>
              <a:pathLst>
                <a:path w="7157" h="4239" fill="none" extrusionOk="0">
                  <a:moveTo>
                    <a:pt x="2644" y="0"/>
                  </a:moveTo>
                  <a:lnTo>
                    <a:pt x="0" y="1643"/>
                  </a:lnTo>
                  <a:lnTo>
                    <a:pt x="4489" y="4239"/>
                  </a:lnTo>
                  <a:lnTo>
                    <a:pt x="7156" y="2584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5;p40"/>
            <p:cNvSpPr/>
            <p:nvPr/>
          </p:nvSpPr>
          <p:spPr>
            <a:xfrm>
              <a:off x="2498225" y="3249675"/>
              <a:ext cx="500375" cy="466975"/>
            </a:xfrm>
            <a:custGeom>
              <a:avLst/>
              <a:gdLst/>
              <a:ahLst/>
              <a:cxnLst/>
              <a:rect l="l" t="t" r="r" b="b"/>
              <a:pathLst>
                <a:path w="20015" h="18679" extrusionOk="0">
                  <a:moveTo>
                    <a:pt x="8275" y="1776"/>
                  </a:moveTo>
                  <a:cubicBezTo>
                    <a:pt x="8275" y="1783"/>
                    <a:pt x="8275" y="1790"/>
                    <a:pt x="8275" y="1797"/>
                  </a:cubicBezTo>
                  <a:cubicBezTo>
                    <a:pt x="8275" y="1928"/>
                    <a:pt x="8215" y="2094"/>
                    <a:pt x="8073" y="2154"/>
                  </a:cubicBezTo>
                  <a:cubicBezTo>
                    <a:pt x="8053" y="2163"/>
                    <a:pt x="8035" y="2166"/>
                    <a:pt x="8019" y="2166"/>
                  </a:cubicBezTo>
                  <a:cubicBezTo>
                    <a:pt x="7969" y="2166"/>
                    <a:pt x="7939" y="2128"/>
                    <a:pt x="7930" y="2083"/>
                  </a:cubicBezTo>
                  <a:cubicBezTo>
                    <a:pt x="7900" y="1877"/>
                    <a:pt x="8083" y="1798"/>
                    <a:pt x="8275" y="1776"/>
                  </a:cubicBezTo>
                  <a:close/>
                  <a:moveTo>
                    <a:pt x="9754" y="3255"/>
                  </a:moveTo>
                  <a:cubicBezTo>
                    <a:pt x="9759" y="3255"/>
                    <a:pt x="9762" y="3258"/>
                    <a:pt x="9763" y="3261"/>
                  </a:cubicBezTo>
                  <a:lnTo>
                    <a:pt x="9763" y="3261"/>
                  </a:lnTo>
                  <a:cubicBezTo>
                    <a:pt x="9763" y="3261"/>
                    <a:pt x="9756" y="3259"/>
                    <a:pt x="9749" y="3256"/>
                  </a:cubicBezTo>
                  <a:lnTo>
                    <a:pt x="9749" y="3256"/>
                  </a:lnTo>
                  <a:cubicBezTo>
                    <a:pt x="9751" y="3256"/>
                    <a:pt x="9753" y="3255"/>
                    <a:pt x="9754" y="3255"/>
                  </a:cubicBezTo>
                  <a:close/>
                  <a:moveTo>
                    <a:pt x="9763" y="3261"/>
                  </a:moveTo>
                  <a:cubicBezTo>
                    <a:pt x="9766" y="3266"/>
                    <a:pt x="9765" y="3273"/>
                    <a:pt x="9765" y="3273"/>
                  </a:cubicBezTo>
                  <a:cubicBezTo>
                    <a:pt x="9764" y="3273"/>
                    <a:pt x="9763" y="3270"/>
                    <a:pt x="9763" y="3261"/>
                  </a:cubicBezTo>
                  <a:close/>
                  <a:moveTo>
                    <a:pt x="13901" y="5311"/>
                  </a:moveTo>
                  <a:cubicBezTo>
                    <a:pt x="13902" y="5311"/>
                    <a:pt x="13902" y="5311"/>
                    <a:pt x="13902" y="5312"/>
                  </a:cubicBezTo>
                  <a:lnTo>
                    <a:pt x="13902" y="5312"/>
                  </a:lnTo>
                  <a:cubicBezTo>
                    <a:pt x="13902" y="5312"/>
                    <a:pt x="13902" y="5312"/>
                    <a:pt x="13901" y="5313"/>
                  </a:cubicBezTo>
                  <a:lnTo>
                    <a:pt x="13901" y="5313"/>
                  </a:lnTo>
                  <a:cubicBezTo>
                    <a:pt x="13901" y="5312"/>
                    <a:pt x="13901" y="5311"/>
                    <a:pt x="13901" y="5311"/>
                  </a:cubicBezTo>
                  <a:close/>
                  <a:moveTo>
                    <a:pt x="16798" y="6346"/>
                  </a:moveTo>
                  <a:cubicBezTo>
                    <a:pt x="16860" y="6434"/>
                    <a:pt x="16902" y="6541"/>
                    <a:pt x="16859" y="6643"/>
                  </a:cubicBezTo>
                  <a:cubicBezTo>
                    <a:pt x="16836" y="6690"/>
                    <a:pt x="16800" y="6738"/>
                    <a:pt x="16764" y="6750"/>
                  </a:cubicBezTo>
                  <a:cubicBezTo>
                    <a:pt x="16756" y="6754"/>
                    <a:pt x="16751" y="6755"/>
                    <a:pt x="16747" y="6755"/>
                  </a:cubicBezTo>
                  <a:cubicBezTo>
                    <a:pt x="16738" y="6755"/>
                    <a:pt x="16732" y="6750"/>
                    <a:pt x="16717" y="6750"/>
                  </a:cubicBezTo>
                  <a:cubicBezTo>
                    <a:pt x="16717" y="6750"/>
                    <a:pt x="16706" y="6744"/>
                    <a:pt x="16702" y="6744"/>
                  </a:cubicBezTo>
                  <a:cubicBezTo>
                    <a:pt x="16702" y="6744"/>
                    <a:pt x="16701" y="6745"/>
                    <a:pt x="16701" y="6745"/>
                  </a:cubicBezTo>
                  <a:lnTo>
                    <a:pt x="16701" y="6745"/>
                  </a:lnTo>
                  <a:cubicBezTo>
                    <a:pt x="16657" y="6685"/>
                    <a:pt x="16658" y="6569"/>
                    <a:pt x="16705" y="6488"/>
                  </a:cubicBezTo>
                  <a:cubicBezTo>
                    <a:pt x="16727" y="6435"/>
                    <a:pt x="16759" y="6388"/>
                    <a:pt x="16798" y="6346"/>
                  </a:cubicBezTo>
                  <a:close/>
                  <a:moveTo>
                    <a:pt x="18410" y="7510"/>
                  </a:moveTo>
                  <a:cubicBezTo>
                    <a:pt x="18415" y="7510"/>
                    <a:pt x="18412" y="7531"/>
                    <a:pt x="18409" y="7531"/>
                  </a:cubicBezTo>
                  <a:cubicBezTo>
                    <a:pt x="18408" y="7531"/>
                    <a:pt x="18407" y="7526"/>
                    <a:pt x="18407" y="7512"/>
                  </a:cubicBezTo>
                  <a:cubicBezTo>
                    <a:pt x="18408" y="7511"/>
                    <a:pt x="18409" y="7510"/>
                    <a:pt x="18410" y="7510"/>
                  </a:cubicBezTo>
                  <a:close/>
                  <a:moveTo>
                    <a:pt x="18769" y="10126"/>
                  </a:moveTo>
                  <a:cubicBezTo>
                    <a:pt x="18770" y="10126"/>
                    <a:pt x="18772" y="10127"/>
                    <a:pt x="18775" y="10129"/>
                  </a:cubicBezTo>
                  <a:lnTo>
                    <a:pt x="18775" y="10129"/>
                  </a:lnTo>
                  <a:cubicBezTo>
                    <a:pt x="18769" y="10128"/>
                    <a:pt x="18768" y="10126"/>
                    <a:pt x="18769" y="10126"/>
                  </a:cubicBezTo>
                  <a:close/>
                  <a:moveTo>
                    <a:pt x="6560" y="13782"/>
                  </a:moveTo>
                  <a:lnTo>
                    <a:pt x="6560" y="13782"/>
                  </a:lnTo>
                  <a:cubicBezTo>
                    <a:pt x="6570" y="13786"/>
                    <a:pt x="6578" y="13786"/>
                    <a:pt x="6561" y="13786"/>
                  </a:cubicBezTo>
                  <a:cubicBezTo>
                    <a:pt x="6561" y="13786"/>
                    <a:pt x="6561" y="13784"/>
                    <a:pt x="6560" y="13782"/>
                  </a:cubicBezTo>
                  <a:close/>
                  <a:moveTo>
                    <a:pt x="6509" y="13773"/>
                  </a:moveTo>
                  <a:cubicBezTo>
                    <a:pt x="6507" y="13774"/>
                    <a:pt x="6507" y="13774"/>
                    <a:pt x="6513" y="13774"/>
                  </a:cubicBezTo>
                  <a:lnTo>
                    <a:pt x="6561" y="13774"/>
                  </a:lnTo>
                  <a:cubicBezTo>
                    <a:pt x="6557" y="13774"/>
                    <a:pt x="6554" y="13775"/>
                    <a:pt x="6552" y="13775"/>
                  </a:cubicBezTo>
                  <a:lnTo>
                    <a:pt x="6552" y="13775"/>
                  </a:lnTo>
                  <a:cubicBezTo>
                    <a:pt x="6551" y="13775"/>
                    <a:pt x="6550" y="13774"/>
                    <a:pt x="6549" y="13774"/>
                  </a:cubicBezTo>
                  <a:lnTo>
                    <a:pt x="6549" y="13775"/>
                  </a:lnTo>
                  <a:lnTo>
                    <a:pt x="6549" y="13775"/>
                  </a:lnTo>
                  <a:cubicBezTo>
                    <a:pt x="6546" y="13776"/>
                    <a:pt x="6547" y="13777"/>
                    <a:pt x="6549" y="13778"/>
                  </a:cubicBezTo>
                  <a:lnTo>
                    <a:pt x="6549" y="13778"/>
                  </a:lnTo>
                  <a:lnTo>
                    <a:pt x="6549" y="13822"/>
                  </a:lnTo>
                  <a:cubicBezTo>
                    <a:pt x="6525" y="13846"/>
                    <a:pt x="6489" y="13882"/>
                    <a:pt x="6453" y="13894"/>
                  </a:cubicBezTo>
                  <a:cubicBezTo>
                    <a:pt x="6431" y="13909"/>
                    <a:pt x="6406" y="13924"/>
                    <a:pt x="6380" y="13936"/>
                  </a:cubicBezTo>
                  <a:lnTo>
                    <a:pt x="6380" y="13936"/>
                  </a:lnTo>
                  <a:cubicBezTo>
                    <a:pt x="6376" y="13912"/>
                    <a:pt x="6375" y="13889"/>
                    <a:pt x="6382" y="13870"/>
                  </a:cubicBezTo>
                  <a:cubicBezTo>
                    <a:pt x="6382" y="13846"/>
                    <a:pt x="6382" y="13834"/>
                    <a:pt x="6394" y="13822"/>
                  </a:cubicBezTo>
                  <a:cubicBezTo>
                    <a:pt x="6394" y="13826"/>
                    <a:pt x="6394" y="13827"/>
                    <a:pt x="6394" y="13827"/>
                  </a:cubicBezTo>
                  <a:cubicBezTo>
                    <a:pt x="6395" y="13827"/>
                    <a:pt x="6397" y="13819"/>
                    <a:pt x="6406" y="13810"/>
                  </a:cubicBezTo>
                  <a:cubicBezTo>
                    <a:pt x="6430" y="13786"/>
                    <a:pt x="6441" y="13774"/>
                    <a:pt x="6465" y="13774"/>
                  </a:cubicBezTo>
                  <a:cubicBezTo>
                    <a:pt x="6457" y="13778"/>
                    <a:pt x="6459" y="13780"/>
                    <a:pt x="6464" y="13780"/>
                  </a:cubicBezTo>
                  <a:cubicBezTo>
                    <a:pt x="6475" y="13780"/>
                    <a:pt x="6501" y="13774"/>
                    <a:pt x="6501" y="13774"/>
                  </a:cubicBezTo>
                  <a:cubicBezTo>
                    <a:pt x="6504" y="13774"/>
                    <a:pt x="6507" y="13773"/>
                    <a:pt x="6509" y="13773"/>
                  </a:cubicBezTo>
                  <a:close/>
                  <a:moveTo>
                    <a:pt x="16926" y="16448"/>
                  </a:moveTo>
                  <a:cubicBezTo>
                    <a:pt x="16926" y="16448"/>
                    <a:pt x="16927" y="16450"/>
                    <a:pt x="16931" y="16453"/>
                  </a:cubicBezTo>
                  <a:cubicBezTo>
                    <a:pt x="16930" y="16454"/>
                    <a:pt x="16929" y="16454"/>
                    <a:pt x="16928" y="16454"/>
                  </a:cubicBezTo>
                  <a:lnTo>
                    <a:pt x="16928" y="16454"/>
                  </a:lnTo>
                  <a:cubicBezTo>
                    <a:pt x="16927" y="16451"/>
                    <a:pt x="16925" y="16448"/>
                    <a:pt x="16926" y="16448"/>
                  </a:cubicBezTo>
                  <a:close/>
                  <a:moveTo>
                    <a:pt x="15028" y="17612"/>
                  </a:moveTo>
                  <a:cubicBezTo>
                    <a:pt x="15029" y="17612"/>
                    <a:pt x="15029" y="17612"/>
                    <a:pt x="15030" y="17613"/>
                  </a:cubicBezTo>
                  <a:lnTo>
                    <a:pt x="15030" y="17613"/>
                  </a:lnTo>
                  <a:cubicBezTo>
                    <a:pt x="15028" y="17614"/>
                    <a:pt x="15026" y="17616"/>
                    <a:pt x="15026" y="17620"/>
                  </a:cubicBezTo>
                  <a:cubicBezTo>
                    <a:pt x="15026" y="17614"/>
                    <a:pt x="15027" y="17612"/>
                    <a:pt x="15028" y="17612"/>
                  </a:cubicBezTo>
                  <a:close/>
                  <a:moveTo>
                    <a:pt x="15046" y="17626"/>
                  </a:moveTo>
                  <a:lnTo>
                    <a:pt x="15073" y="17644"/>
                  </a:lnTo>
                  <a:cubicBezTo>
                    <a:pt x="15085" y="17680"/>
                    <a:pt x="15097" y="17715"/>
                    <a:pt x="15097" y="17763"/>
                  </a:cubicBezTo>
                  <a:cubicBezTo>
                    <a:pt x="15097" y="17778"/>
                    <a:pt x="15097" y="17794"/>
                    <a:pt x="15095" y="17808"/>
                  </a:cubicBezTo>
                  <a:lnTo>
                    <a:pt x="15095" y="17808"/>
                  </a:lnTo>
                  <a:cubicBezTo>
                    <a:pt x="15072" y="17778"/>
                    <a:pt x="15053" y="17744"/>
                    <a:pt x="15038" y="17704"/>
                  </a:cubicBezTo>
                  <a:cubicBezTo>
                    <a:pt x="15029" y="17685"/>
                    <a:pt x="15033" y="17653"/>
                    <a:pt x="15036" y="17634"/>
                  </a:cubicBezTo>
                  <a:lnTo>
                    <a:pt x="15036" y="17634"/>
                  </a:lnTo>
                  <a:cubicBezTo>
                    <a:pt x="15037" y="17634"/>
                    <a:pt x="15038" y="17634"/>
                    <a:pt x="15039" y="17634"/>
                  </a:cubicBezTo>
                  <a:cubicBezTo>
                    <a:pt x="15047" y="17634"/>
                    <a:pt x="15048" y="17630"/>
                    <a:pt x="15046" y="17626"/>
                  </a:cubicBezTo>
                  <a:close/>
                  <a:moveTo>
                    <a:pt x="4962" y="463"/>
                  </a:moveTo>
                  <a:cubicBezTo>
                    <a:pt x="5151" y="463"/>
                    <a:pt x="5344" y="509"/>
                    <a:pt x="5501" y="582"/>
                  </a:cubicBezTo>
                  <a:cubicBezTo>
                    <a:pt x="5708" y="672"/>
                    <a:pt x="5894" y="817"/>
                    <a:pt x="6025" y="995"/>
                  </a:cubicBezTo>
                  <a:lnTo>
                    <a:pt x="6025" y="995"/>
                  </a:lnTo>
                  <a:cubicBezTo>
                    <a:pt x="5866" y="1175"/>
                    <a:pt x="5786" y="1404"/>
                    <a:pt x="5906" y="1642"/>
                  </a:cubicBezTo>
                  <a:cubicBezTo>
                    <a:pt x="5977" y="1777"/>
                    <a:pt x="6129" y="1874"/>
                    <a:pt x="6270" y="1874"/>
                  </a:cubicBezTo>
                  <a:cubicBezTo>
                    <a:pt x="6365" y="1874"/>
                    <a:pt x="6455" y="1831"/>
                    <a:pt x="6513" y="1725"/>
                  </a:cubicBezTo>
                  <a:cubicBezTo>
                    <a:pt x="6604" y="1473"/>
                    <a:pt x="6549" y="1203"/>
                    <a:pt x="6479" y="1003"/>
                  </a:cubicBezTo>
                  <a:lnTo>
                    <a:pt x="6479" y="1003"/>
                  </a:lnTo>
                  <a:cubicBezTo>
                    <a:pt x="6646" y="904"/>
                    <a:pt x="6855" y="868"/>
                    <a:pt x="7049" y="868"/>
                  </a:cubicBezTo>
                  <a:cubicBezTo>
                    <a:pt x="7311" y="868"/>
                    <a:pt x="7584" y="928"/>
                    <a:pt x="7811" y="1071"/>
                  </a:cubicBezTo>
                  <a:cubicBezTo>
                    <a:pt x="7972" y="1163"/>
                    <a:pt x="8123" y="1309"/>
                    <a:pt x="8207" y="1484"/>
                  </a:cubicBezTo>
                  <a:lnTo>
                    <a:pt x="8207" y="1484"/>
                  </a:lnTo>
                  <a:cubicBezTo>
                    <a:pt x="8096" y="1502"/>
                    <a:pt x="7986" y="1540"/>
                    <a:pt x="7882" y="1606"/>
                  </a:cubicBezTo>
                  <a:cubicBezTo>
                    <a:pt x="7692" y="1725"/>
                    <a:pt x="7573" y="1928"/>
                    <a:pt x="7573" y="2154"/>
                  </a:cubicBezTo>
                  <a:cubicBezTo>
                    <a:pt x="7584" y="2392"/>
                    <a:pt x="7751" y="2595"/>
                    <a:pt x="7989" y="2618"/>
                  </a:cubicBezTo>
                  <a:cubicBezTo>
                    <a:pt x="7997" y="2619"/>
                    <a:pt x="8005" y="2619"/>
                    <a:pt x="8013" y="2619"/>
                  </a:cubicBezTo>
                  <a:cubicBezTo>
                    <a:pt x="8241" y="2619"/>
                    <a:pt x="8434" y="2457"/>
                    <a:pt x="8549" y="2273"/>
                  </a:cubicBezTo>
                  <a:cubicBezTo>
                    <a:pt x="8630" y="2127"/>
                    <a:pt x="8667" y="1960"/>
                    <a:pt x="8656" y="1792"/>
                  </a:cubicBezTo>
                  <a:lnTo>
                    <a:pt x="8656" y="1792"/>
                  </a:lnTo>
                  <a:cubicBezTo>
                    <a:pt x="8967" y="1838"/>
                    <a:pt x="9254" y="1977"/>
                    <a:pt x="9478" y="2190"/>
                  </a:cubicBezTo>
                  <a:cubicBezTo>
                    <a:pt x="9644" y="2380"/>
                    <a:pt x="9703" y="2593"/>
                    <a:pt x="9727" y="2842"/>
                  </a:cubicBezTo>
                  <a:lnTo>
                    <a:pt x="9727" y="2842"/>
                  </a:lnTo>
                  <a:cubicBezTo>
                    <a:pt x="9604" y="2925"/>
                    <a:pt x="9485" y="3025"/>
                    <a:pt x="9430" y="3154"/>
                  </a:cubicBezTo>
                  <a:cubicBezTo>
                    <a:pt x="9323" y="3357"/>
                    <a:pt x="9466" y="3642"/>
                    <a:pt x="9680" y="3702"/>
                  </a:cubicBezTo>
                  <a:cubicBezTo>
                    <a:pt x="9710" y="3711"/>
                    <a:pt x="9739" y="3715"/>
                    <a:pt x="9768" y="3715"/>
                  </a:cubicBezTo>
                  <a:cubicBezTo>
                    <a:pt x="9888" y="3715"/>
                    <a:pt x="9994" y="3641"/>
                    <a:pt x="10061" y="3535"/>
                  </a:cubicBezTo>
                  <a:cubicBezTo>
                    <a:pt x="10150" y="3372"/>
                    <a:pt x="10156" y="3148"/>
                    <a:pt x="10130" y="2934"/>
                  </a:cubicBezTo>
                  <a:lnTo>
                    <a:pt x="10130" y="2934"/>
                  </a:lnTo>
                  <a:cubicBezTo>
                    <a:pt x="10235" y="2886"/>
                    <a:pt x="10341" y="2862"/>
                    <a:pt x="10454" y="2845"/>
                  </a:cubicBezTo>
                  <a:cubicBezTo>
                    <a:pt x="10632" y="2845"/>
                    <a:pt x="10835" y="2880"/>
                    <a:pt x="11013" y="2928"/>
                  </a:cubicBezTo>
                  <a:cubicBezTo>
                    <a:pt x="11347" y="3023"/>
                    <a:pt x="11692" y="3202"/>
                    <a:pt x="11942" y="3476"/>
                  </a:cubicBezTo>
                  <a:cubicBezTo>
                    <a:pt x="12001" y="3534"/>
                    <a:pt x="12049" y="3604"/>
                    <a:pt x="12080" y="3680"/>
                  </a:cubicBezTo>
                  <a:lnTo>
                    <a:pt x="12080" y="3680"/>
                  </a:lnTo>
                  <a:cubicBezTo>
                    <a:pt x="11894" y="3836"/>
                    <a:pt x="11684" y="4090"/>
                    <a:pt x="11823" y="4345"/>
                  </a:cubicBezTo>
                  <a:cubicBezTo>
                    <a:pt x="11906" y="4464"/>
                    <a:pt x="12025" y="4523"/>
                    <a:pt x="12156" y="4523"/>
                  </a:cubicBezTo>
                  <a:cubicBezTo>
                    <a:pt x="12323" y="4500"/>
                    <a:pt x="12418" y="4404"/>
                    <a:pt x="12478" y="4249"/>
                  </a:cubicBezTo>
                  <a:cubicBezTo>
                    <a:pt x="12549" y="4077"/>
                    <a:pt x="12556" y="3915"/>
                    <a:pt x="12519" y="3764"/>
                  </a:cubicBezTo>
                  <a:lnTo>
                    <a:pt x="12519" y="3764"/>
                  </a:lnTo>
                  <a:cubicBezTo>
                    <a:pt x="12591" y="3743"/>
                    <a:pt x="12667" y="3732"/>
                    <a:pt x="12744" y="3732"/>
                  </a:cubicBezTo>
                  <a:cubicBezTo>
                    <a:pt x="12842" y="3732"/>
                    <a:pt x="12941" y="3749"/>
                    <a:pt x="13038" y="3785"/>
                  </a:cubicBezTo>
                  <a:cubicBezTo>
                    <a:pt x="13347" y="3892"/>
                    <a:pt x="13645" y="4142"/>
                    <a:pt x="13764" y="4464"/>
                  </a:cubicBezTo>
                  <a:cubicBezTo>
                    <a:pt x="13823" y="4595"/>
                    <a:pt x="13871" y="4761"/>
                    <a:pt x="13895" y="4892"/>
                  </a:cubicBezTo>
                  <a:cubicBezTo>
                    <a:pt x="13895" y="4913"/>
                    <a:pt x="13904" y="4925"/>
                    <a:pt x="13906" y="4952"/>
                  </a:cubicBezTo>
                  <a:lnTo>
                    <a:pt x="13906" y="4952"/>
                  </a:lnTo>
                  <a:cubicBezTo>
                    <a:pt x="13815" y="5013"/>
                    <a:pt x="13728" y="5085"/>
                    <a:pt x="13669" y="5166"/>
                  </a:cubicBezTo>
                  <a:cubicBezTo>
                    <a:pt x="13549" y="5333"/>
                    <a:pt x="13585" y="5523"/>
                    <a:pt x="13752" y="5654"/>
                  </a:cubicBezTo>
                  <a:cubicBezTo>
                    <a:pt x="13826" y="5708"/>
                    <a:pt x="13915" y="5747"/>
                    <a:pt x="14002" y="5747"/>
                  </a:cubicBezTo>
                  <a:cubicBezTo>
                    <a:pt x="14069" y="5747"/>
                    <a:pt x="14135" y="5723"/>
                    <a:pt x="14192" y="5666"/>
                  </a:cubicBezTo>
                  <a:cubicBezTo>
                    <a:pt x="14300" y="5547"/>
                    <a:pt x="14323" y="5381"/>
                    <a:pt x="14323" y="5238"/>
                  </a:cubicBezTo>
                  <a:cubicBezTo>
                    <a:pt x="14323" y="5202"/>
                    <a:pt x="14323" y="5167"/>
                    <a:pt x="14322" y="5131"/>
                  </a:cubicBezTo>
                  <a:lnTo>
                    <a:pt x="14322" y="5131"/>
                  </a:lnTo>
                  <a:cubicBezTo>
                    <a:pt x="14326" y="5131"/>
                    <a:pt x="14331" y="5131"/>
                    <a:pt x="14335" y="5131"/>
                  </a:cubicBezTo>
                  <a:cubicBezTo>
                    <a:pt x="14394" y="5126"/>
                    <a:pt x="14453" y="5123"/>
                    <a:pt x="14512" y="5123"/>
                  </a:cubicBezTo>
                  <a:cubicBezTo>
                    <a:pt x="15183" y="5123"/>
                    <a:pt x="15809" y="5430"/>
                    <a:pt x="16324" y="5857"/>
                  </a:cubicBezTo>
                  <a:cubicBezTo>
                    <a:pt x="16413" y="5932"/>
                    <a:pt x="16499" y="6006"/>
                    <a:pt x="16579" y="6090"/>
                  </a:cubicBezTo>
                  <a:lnTo>
                    <a:pt x="16579" y="6090"/>
                  </a:lnTo>
                  <a:cubicBezTo>
                    <a:pt x="16326" y="6363"/>
                    <a:pt x="16220" y="6889"/>
                    <a:pt x="16609" y="7095"/>
                  </a:cubicBezTo>
                  <a:cubicBezTo>
                    <a:pt x="16674" y="7127"/>
                    <a:pt x="16740" y="7142"/>
                    <a:pt x="16804" y="7142"/>
                  </a:cubicBezTo>
                  <a:cubicBezTo>
                    <a:pt x="16975" y="7142"/>
                    <a:pt x="17133" y="7037"/>
                    <a:pt x="17229" y="6881"/>
                  </a:cubicBezTo>
                  <a:cubicBezTo>
                    <a:pt x="17359" y="6655"/>
                    <a:pt x="17324" y="6393"/>
                    <a:pt x="17205" y="6178"/>
                  </a:cubicBezTo>
                  <a:cubicBezTo>
                    <a:pt x="17197" y="6168"/>
                    <a:pt x="17190" y="6158"/>
                    <a:pt x="17182" y="6147"/>
                  </a:cubicBezTo>
                  <a:lnTo>
                    <a:pt x="17182" y="6147"/>
                  </a:lnTo>
                  <a:cubicBezTo>
                    <a:pt x="17226" y="6138"/>
                    <a:pt x="17269" y="6133"/>
                    <a:pt x="17312" y="6131"/>
                  </a:cubicBezTo>
                  <a:cubicBezTo>
                    <a:pt x="17353" y="6126"/>
                    <a:pt x="17394" y="6123"/>
                    <a:pt x="17436" y="6123"/>
                  </a:cubicBezTo>
                  <a:cubicBezTo>
                    <a:pt x="17682" y="6123"/>
                    <a:pt x="17930" y="6209"/>
                    <a:pt x="18133" y="6321"/>
                  </a:cubicBezTo>
                  <a:cubicBezTo>
                    <a:pt x="18383" y="6464"/>
                    <a:pt x="18669" y="6738"/>
                    <a:pt x="18681" y="7047"/>
                  </a:cubicBezTo>
                  <a:cubicBezTo>
                    <a:pt x="18681" y="7085"/>
                    <a:pt x="18679" y="7120"/>
                    <a:pt x="18673" y="7153"/>
                  </a:cubicBezTo>
                  <a:lnTo>
                    <a:pt x="18673" y="7153"/>
                  </a:lnTo>
                  <a:cubicBezTo>
                    <a:pt x="18608" y="7138"/>
                    <a:pt x="18538" y="7128"/>
                    <a:pt x="18467" y="7128"/>
                  </a:cubicBezTo>
                  <a:cubicBezTo>
                    <a:pt x="18406" y="7128"/>
                    <a:pt x="18345" y="7136"/>
                    <a:pt x="18288" y="7155"/>
                  </a:cubicBezTo>
                  <a:cubicBezTo>
                    <a:pt x="18110" y="7214"/>
                    <a:pt x="18014" y="7369"/>
                    <a:pt x="18062" y="7548"/>
                  </a:cubicBezTo>
                  <a:cubicBezTo>
                    <a:pt x="18096" y="7731"/>
                    <a:pt x="18219" y="7882"/>
                    <a:pt x="18409" y="7882"/>
                  </a:cubicBezTo>
                  <a:cubicBezTo>
                    <a:pt x="18416" y="7882"/>
                    <a:pt x="18424" y="7881"/>
                    <a:pt x="18431" y="7881"/>
                  </a:cubicBezTo>
                  <a:cubicBezTo>
                    <a:pt x="18610" y="7869"/>
                    <a:pt x="18764" y="7750"/>
                    <a:pt x="18883" y="7619"/>
                  </a:cubicBezTo>
                  <a:cubicBezTo>
                    <a:pt x="18885" y="7617"/>
                    <a:pt x="18886" y="7616"/>
                    <a:pt x="18887" y="7614"/>
                  </a:cubicBezTo>
                  <a:lnTo>
                    <a:pt x="18887" y="7614"/>
                  </a:lnTo>
                  <a:cubicBezTo>
                    <a:pt x="18896" y="7621"/>
                    <a:pt x="18909" y="7624"/>
                    <a:pt x="18931" y="7631"/>
                  </a:cubicBezTo>
                  <a:cubicBezTo>
                    <a:pt x="18955" y="7643"/>
                    <a:pt x="19003" y="7678"/>
                    <a:pt x="19026" y="7702"/>
                  </a:cubicBezTo>
                  <a:cubicBezTo>
                    <a:pt x="19288" y="7893"/>
                    <a:pt x="19419" y="8226"/>
                    <a:pt x="19503" y="8524"/>
                  </a:cubicBezTo>
                  <a:cubicBezTo>
                    <a:pt x="19610" y="8869"/>
                    <a:pt x="19669" y="9250"/>
                    <a:pt x="19526" y="9583"/>
                  </a:cubicBezTo>
                  <a:lnTo>
                    <a:pt x="19479" y="9667"/>
                  </a:lnTo>
                  <a:cubicBezTo>
                    <a:pt x="19479" y="9679"/>
                    <a:pt x="19467" y="9679"/>
                    <a:pt x="19467" y="9703"/>
                  </a:cubicBezTo>
                  <a:lnTo>
                    <a:pt x="19419" y="9738"/>
                  </a:lnTo>
                  <a:lnTo>
                    <a:pt x="19372" y="9786"/>
                  </a:lnTo>
                  <a:cubicBezTo>
                    <a:pt x="19324" y="9822"/>
                    <a:pt x="19288" y="9845"/>
                    <a:pt x="19229" y="9881"/>
                  </a:cubicBezTo>
                  <a:cubicBezTo>
                    <a:pt x="19205" y="9891"/>
                    <a:pt x="19183" y="9902"/>
                    <a:pt x="19162" y="9913"/>
                  </a:cubicBezTo>
                  <a:lnTo>
                    <a:pt x="19162" y="9913"/>
                  </a:lnTo>
                  <a:cubicBezTo>
                    <a:pt x="19116" y="9852"/>
                    <a:pt x="19060" y="9794"/>
                    <a:pt x="18991" y="9750"/>
                  </a:cubicBezTo>
                  <a:cubicBezTo>
                    <a:pt x="18940" y="9723"/>
                    <a:pt x="18890" y="9711"/>
                    <a:pt x="18843" y="9711"/>
                  </a:cubicBezTo>
                  <a:cubicBezTo>
                    <a:pt x="18580" y="9711"/>
                    <a:pt x="18403" y="10082"/>
                    <a:pt x="18645" y="10274"/>
                  </a:cubicBezTo>
                  <a:cubicBezTo>
                    <a:pt x="18718" y="10332"/>
                    <a:pt x="18806" y="10355"/>
                    <a:pt x="18900" y="10355"/>
                  </a:cubicBezTo>
                  <a:cubicBezTo>
                    <a:pt x="18915" y="10355"/>
                    <a:pt x="18931" y="10354"/>
                    <a:pt x="18947" y="10353"/>
                  </a:cubicBezTo>
                  <a:lnTo>
                    <a:pt x="18947" y="10353"/>
                  </a:lnTo>
                  <a:cubicBezTo>
                    <a:pt x="18949" y="10359"/>
                    <a:pt x="18952" y="10364"/>
                    <a:pt x="18955" y="10369"/>
                  </a:cubicBezTo>
                  <a:cubicBezTo>
                    <a:pt x="19062" y="10572"/>
                    <a:pt x="19134" y="10846"/>
                    <a:pt x="19145" y="11048"/>
                  </a:cubicBezTo>
                  <a:cubicBezTo>
                    <a:pt x="19169" y="11369"/>
                    <a:pt x="19074" y="11727"/>
                    <a:pt x="18907" y="11977"/>
                  </a:cubicBezTo>
                  <a:cubicBezTo>
                    <a:pt x="18834" y="12091"/>
                    <a:pt x="18737" y="12178"/>
                    <a:pt x="18625" y="12248"/>
                  </a:cubicBezTo>
                  <a:lnTo>
                    <a:pt x="18625" y="12248"/>
                  </a:lnTo>
                  <a:cubicBezTo>
                    <a:pt x="18596" y="12228"/>
                    <a:pt x="18568" y="12209"/>
                    <a:pt x="18538" y="12191"/>
                  </a:cubicBezTo>
                  <a:cubicBezTo>
                    <a:pt x="18425" y="12129"/>
                    <a:pt x="18276" y="12067"/>
                    <a:pt x="18129" y="12067"/>
                  </a:cubicBezTo>
                  <a:cubicBezTo>
                    <a:pt x="18107" y="12067"/>
                    <a:pt x="18084" y="12069"/>
                    <a:pt x="18062" y="12072"/>
                  </a:cubicBezTo>
                  <a:cubicBezTo>
                    <a:pt x="17883" y="12119"/>
                    <a:pt x="17812" y="12286"/>
                    <a:pt x="17824" y="12465"/>
                  </a:cubicBezTo>
                  <a:cubicBezTo>
                    <a:pt x="17843" y="12688"/>
                    <a:pt x="18005" y="12757"/>
                    <a:pt x="18191" y="12757"/>
                  </a:cubicBezTo>
                  <a:cubicBezTo>
                    <a:pt x="18306" y="12757"/>
                    <a:pt x="18431" y="12730"/>
                    <a:pt x="18535" y="12697"/>
                  </a:cubicBezTo>
                  <a:lnTo>
                    <a:pt x="18535" y="12697"/>
                  </a:lnTo>
                  <a:cubicBezTo>
                    <a:pt x="18548" y="12710"/>
                    <a:pt x="18561" y="12724"/>
                    <a:pt x="18574" y="12739"/>
                  </a:cubicBezTo>
                  <a:cubicBezTo>
                    <a:pt x="18569" y="12734"/>
                    <a:pt x="18567" y="12732"/>
                    <a:pt x="18566" y="12732"/>
                  </a:cubicBezTo>
                  <a:lnTo>
                    <a:pt x="18566" y="12732"/>
                  </a:lnTo>
                  <a:cubicBezTo>
                    <a:pt x="18563" y="12732"/>
                    <a:pt x="18588" y="12765"/>
                    <a:pt x="18598" y="12774"/>
                  </a:cubicBezTo>
                  <a:cubicBezTo>
                    <a:pt x="18610" y="12810"/>
                    <a:pt x="18633" y="12822"/>
                    <a:pt x="18645" y="12858"/>
                  </a:cubicBezTo>
                  <a:cubicBezTo>
                    <a:pt x="18669" y="12917"/>
                    <a:pt x="18693" y="12989"/>
                    <a:pt x="18705" y="13048"/>
                  </a:cubicBezTo>
                  <a:cubicBezTo>
                    <a:pt x="18729" y="13179"/>
                    <a:pt x="18729" y="13310"/>
                    <a:pt x="18717" y="13453"/>
                  </a:cubicBezTo>
                  <a:cubicBezTo>
                    <a:pt x="18693" y="13703"/>
                    <a:pt x="18586" y="13953"/>
                    <a:pt x="18419" y="14167"/>
                  </a:cubicBezTo>
                  <a:cubicBezTo>
                    <a:pt x="18341" y="14262"/>
                    <a:pt x="18253" y="14346"/>
                    <a:pt x="18154" y="14417"/>
                  </a:cubicBezTo>
                  <a:lnTo>
                    <a:pt x="18154" y="14417"/>
                  </a:lnTo>
                  <a:cubicBezTo>
                    <a:pt x="18097" y="14381"/>
                    <a:pt x="18032" y="14360"/>
                    <a:pt x="17965" y="14360"/>
                  </a:cubicBezTo>
                  <a:cubicBezTo>
                    <a:pt x="17918" y="14360"/>
                    <a:pt x="17870" y="14370"/>
                    <a:pt x="17824" y="14394"/>
                  </a:cubicBezTo>
                  <a:cubicBezTo>
                    <a:pt x="17645" y="14501"/>
                    <a:pt x="17586" y="14727"/>
                    <a:pt x="17717" y="14882"/>
                  </a:cubicBezTo>
                  <a:cubicBezTo>
                    <a:pt x="17751" y="14907"/>
                    <a:pt x="17798" y="14927"/>
                    <a:pt x="17843" y="14927"/>
                  </a:cubicBezTo>
                  <a:cubicBezTo>
                    <a:pt x="17861" y="14927"/>
                    <a:pt x="17879" y="14924"/>
                    <a:pt x="17895" y="14917"/>
                  </a:cubicBezTo>
                  <a:cubicBezTo>
                    <a:pt x="17925" y="14910"/>
                    <a:pt x="17955" y="14901"/>
                    <a:pt x="17984" y="14891"/>
                  </a:cubicBezTo>
                  <a:lnTo>
                    <a:pt x="17984" y="14891"/>
                  </a:lnTo>
                  <a:cubicBezTo>
                    <a:pt x="18004" y="15021"/>
                    <a:pt x="18014" y="15141"/>
                    <a:pt x="18014" y="15251"/>
                  </a:cubicBezTo>
                  <a:cubicBezTo>
                    <a:pt x="18002" y="15501"/>
                    <a:pt x="17931" y="15775"/>
                    <a:pt x="17800" y="15977"/>
                  </a:cubicBezTo>
                  <a:cubicBezTo>
                    <a:pt x="17681" y="16168"/>
                    <a:pt x="17502" y="16394"/>
                    <a:pt x="17288" y="16465"/>
                  </a:cubicBezTo>
                  <a:cubicBezTo>
                    <a:pt x="17240" y="16489"/>
                    <a:pt x="17181" y="16501"/>
                    <a:pt x="17145" y="16501"/>
                  </a:cubicBezTo>
                  <a:lnTo>
                    <a:pt x="17086" y="16501"/>
                  </a:lnTo>
                  <a:cubicBezTo>
                    <a:pt x="17070" y="16501"/>
                    <a:pt x="17040" y="16496"/>
                    <a:pt x="17027" y="16496"/>
                  </a:cubicBezTo>
                  <a:lnTo>
                    <a:pt x="17027" y="16496"/>
                  </a:lnTo>
                  <a:cubicBezTo>
                    <a:pt x="16999" y="16440"/>
                    <a:pt x="16967" y="16386"/>
                    <a:pt x="16931" y="16334"/>
                  </a:cubicBezTo>
                  <a:cubicBezTo>
                    <a:pt x="16889" y="16272"/>
                    <a:pt x="16830" y="16237"/>
                    <a:pt x="16760" y="16237"/>
                  </a:cubicBezTo>
                  <a:cubicBezTo>
                    <a:pt x="16749" y="16237"/>
                    <a:pt x="16739" y="16238"/>
                    <a:pt x="16728" y="16239"/>
                  </a:cubicBezTo>
                  <a:cubicBezTo>
                    <a:pt x="16645" y="16263"/>
                    <a:pt x="16574" y="16346"/>
                    <a:pt x="16586" y="16418"/>
                  </a:cubicBezTo>
                  <a:cubicBezTo>
                    <a:pt x="16591" y="16461"/>
                    <a:pt x="16601" y="16502"/>
                    <a:pt x="16615" y="16539"/>
                  </a:cubicBezTo>
                  <a:lnTo>
                    <a:pt x="16615" y="16539"/>
                  </a:lnTo>
                  <a:cubicBezTo>
                    <a:pt x="16605" y="16542"/>
                    <a:pt x="16595" y="16545"/>
                    <a:pt x="16586" y="16549"/>
                  </a:cubicBezTo>
                  <a:cubicBezTo>
                    <a:pt x="16859" y="16930"/>
                    <a:pt x="16824" y="17501"/>
                    <a:pt x="16502" y="17823"/>
                  </a:cubicBezTo>
                  <a:cubicBezTo>
                    <a:pt x="16321" y="18011"/>
                    <a:pt x="16062" y="18100"/>
                    <a:pt x="15804" y="18100"/>
                  </a:cubicBezTo>
                  <a:cubicBezTo>
                    <a:pt x="15665" y="18100"/>
                    <a:pt x="15526" y="18074"/>
                    <a:pt x="15399" y="18023"/>
                  </a:cubicBezTo>
                  <a:lnTo>
                    <a:pt x="15399" y="18023"/>
                  </a:lnTo>
                  <a:cubicBezTo>
                    <a:pt x="15502" y="17786"/>
                    <a:pt x="15502" y="17494"/>
                    <a:pt x="15300" y="17311"/>
                  </a:cubicBezTo>
                  <a:cubicBezTo>
                    <a:pt x="15223" y="17246"/>
                    <a:pt x="15135" y="17213"/>
                    <a:pt x="15049" y="17213"/>
                  </a:cubicBezTo>
                  <a:cubicBezTo>
                    <a:pt x="14975" y="17213"/>
                    <a:pt x="14901" y="17237"/>
                    <a:pt x="14835" y="17287"/>
                  </a:cubicBezTo>
                  <a:cubicBezTo>
                    <a:pt x="14681" y="17394"/>
                    <a:pt x="14657" y="17573"/>
                    <a:pt x="14681" y="17751"/>
                  </a:cubicBezTo>
                  <a:cubicBezTo>
                    <a:pt x="14717" y="17897"/>
                    <a:pt x="14801" y="18022"/>
                    <a:pt x="14912" y="18125"/>
                  </a:cubicBezTo>
                  <a:lnTo>
                    <a:pt x="14912" y="18125"/>
                  </a:lnTo>
                  <a:cubicBezTo>
                    <a:pt x="14734" y="18279"/>
                    <a:pt x="14473" y="18342"/>
                    <a:pt x="14224" y="18342"/>
                  </a:cubicBezTo>
                  <a:cubicBezTo>
                    <a:pt x="14100" y="18342"/>
                    <a:pt x="13978" y="18327"/>
                    <a:pt x="13871" y="18299"/>
                  </a:cubicBezTo>
                  <a:cubicBezTo>
                    <a:pt x="13585" y="18239"/>
                    <a:pt x="13276" y="18120"/>
                    <a:pt x="13073" y="17882"/>
                  </a:cubicBezTo>
                  <a:cubicBezTo>
                    <a:pt x="13016" y="17806"/>
                    <a:pt x="12974" y="17712"/>
                    <a:pt x="12956" y="17615"/>
                  </a:cubicBezTo>
                  <a:lnTo>
                    <a:pt x="12956" y="17615"/>
                  </a:lnTo>
                  <a:cubicBezTo>
                    <a:pt x="13111" y="17453"/>
                    <a:pt x="13195" y="17225"/>
                    <a:pt x="13121" y="17001"/>
                  </a:cubicBezTo>
                  <a:cubicBezTo>
                    <a:pt x="13090" y="16917"/>
                    <a:pt x="13016" y="16868"/>
                    <a:pt x="12938" y="16868"/>
                  </a:cubicBezTo>
                  <a:cubicBezTo>
                    <a:pt x="12895" y="16868"/>
                    <a:pt x="12850" y="16883"/>
                    <a:pt x="12811" y="16918"/>
                  </a:cubicBezTo>
                  <a:cubicBezTo>
                    <a:pt x="12655" y="17067"/>
                    <a:pt x="12584" y="17263"/>
                    <a:pt x="12581" y="17463"/>
                  </a:cubicBezTo>
                  <a:lnTo>
                    <a:pt x="12581" y="17463"/>
                  </a:lnTo>
                  <a:cubicBezTo>
                    <a:pt x="12547" y="17481"/>
                    <a:pt x="12512" y="17494"/>
                    <a:pt x="12478" y="17501"/>
                  </a:cubicBezTo>
                  <a:cubicBezTo>
                    <a:pt x="12450" y="17505"/>
                    <a:pt x="12422" y="17507"/>
                    <a:pt x="12393" y="17507"/>
                  </a:cubicBezTo>
                  <a:cubicBezTo>
                    <a:pt x="12153" y="17507"/>
                    <a:pt x="11893" y="17381"/>
                    <a:pt x="11680" y="17275"/>
                  </a:cubicBezTo>
                  <a:cubicBezTo>
                    <a:pt x="11454" y="17168"/>
                    <a:pt x="11216" y="17037"/>
                    <a:pt x="11049" y="16822"/>
                  </a:cubicBezTo>
                  <a:cubicBezTo>
                    <a:pt x="10987" y="16737"/>
                    <a:pt x="10938" y="16636"/>
                    <a:pt x="10917" y="16531"/>
                  </a:cubicBezTo>
                  <a:lnTo>
                    <a:pt x="10917" y="16531"/>
                  </a:lnTo>
                  <a:cubicBezTo>
                    <a:pt x="11054" y="16457"/>
                    <a:pt x="11144" y="16295"/>
                    <a:pt x="11109" y="16144"/>
                  </a:cubicBezTo>
                  <a:cubicBezTo>
                    <a:pt x="11087" y="16001"/>
                    <a:pt x="10974" y="15879"/>
                    <a:pt x="10817" y="15879"/>
                  </a:cubicBezTo>
                  <a:cubicBezTo>
                    <a:pt x="10803" y="15879"/>
                    <a:pt x="10790" y="15880"/>
                    <a:pt x="10775" y="15882"/>
                  </a:cubicBezTo>
                  <a:cubicBezTo>
                    <a:pt x="10620" y="15913"/>
                    <a:pt x="10555" y="16115"/>
                    <a:pt x="10540" y="16277"/>
                  </a:cubicBezTo>
                  <a:lnTo>
                    <a:pt x="10540" y="16277"/>
                  </a:lnTo>
                  <a:cubicBezTo>
                    <a:pt x="10476" y="16277"/>
                    <a:pt x="10414" y="16270"/>
                    <a:pt x="10359" y="16263"/>
                  </a:cubicBezTo>
                  <a:cubicBezTo>
                    <a:pt x="10132" y="16251"/>
                    <a:pt x="9906" y="16191"/>
                    <a:pt x="9716" y="16096"/>
                  </a:cubicBezTo>
                  <a:cubicBezTo>
                    <a:pt x="9347" y="15953"/>
                    <a:pt x="8989" y="15668"/>
                    <a:pt x="8847" y="15275"/>
                  </a:cubicBezTo>
                  <a:cubicBezTo>
                    <a:pt x="8823" y="15179"/>
                    <a:pt x="8775" y="15060"/>
                    <a:pt x="8787" y="14941"/>
                  </a:cubicBezTo>
                  <a:lnTo>
                    <a:pt x="8787" y="14941"/>
                  </a:lnTo>
                  <a:cubicBezTo>
                    <a:pt x="8787" y="14943"/>
                    <a:pt x="8787" y="14943"/>
                    <a:pt x="8787" y="14943"/>
                  </a:cubicBezTo>
                  <a:cubicBezTo>
                    <a:pt x="8787" y="14943"/>
                    <a:pt x="8788" y="14928"/>
                    <a:pt x="8794" y="14917"/>
                  </a:cubicBezTo>
                  <a:lnTo>
                    <a:pt x="8794" y="14917"/>
                  </a:lnTo>
                  <a:cubicBezTo>
                    <a:pt x="8865" y="14885"/>
                    <a:pt x="8934" y="14850"/>
                    <a:pt x="9001" y="14810"/>
                  </a:cubicBezTo>
                  <a:cubicBezTo>
                    <a:pt x="9085" y="14775"/>
                    <a:pt x="9120" y="14656"/>
                    <a:pt x="9061" y="14560"/>
                  </a:cubicBezTo>
                  <a:cubicBezTo>
                    <a:pt x="9002" y="14460"/>
                    <a:pt x="8923" y="14420"/>
                    <a:pt x="8841" y="14420"/>
                  </a:cubicBezTo>
                  <a:cubicBezTo>
                    <a:pt x="8695" y="14420"/>
                    <a:pt x="8538" y="14547"/>
                    <a:pt x="8460" y="14690"/>
                  </a:cubicBezTo>
                  <a:lnTo>
                    <a:pt x="8460" y="14690"/>
                  </a:lnTo>
                  <a:cubicBezTo>
                    <a:pt x="8277" y="14747"/>
                    <a:pt x="8084" y="14775"/>
                    <a:pt x="7891" y="14775"/>
                  </a:cubicBezTo>
                  <a:cubicBezTo>
                    <a:pt x="7404" y="14775"/>
                    <a:pt x="6917" y="14595"/>
                    <a:pt x="6572" y="14251"/>
                  </a:cubicBezTo>
                  <a:cubicBezTo>
                    <a:pt x="6558" y="14236"/>
                    <a:pt x="6543" y="14221"/>
                    <a:pt x="6529" y="14206"/>
                  </a:cubicBezTo>
                  <a:lnTo>
                    <a:pt x="6529" y="14206"/>
                  </a:lnTo>
                  <a:cubicBezTo>
                    <a:pt x="6710" y="14138"/>
                    <a:pt x="6874" y="14019"/>
                    <a:pt x="6930" y="13822"/>
                  </a:cubicBezTo>
                  <a:cubicBezTo>
                    <a:pt x="6999" y="13555"/>
                    <a:pt x="6797" y="13322"/>
                    <a:pt x="6533" y="13322"/>
                  </a:cubicBezTo>
                  <a:cubicBezTo>
                    <a:pt x="6526" y="13322"/>
                    <a:pt x="6519" y="13322"/>
                    <a:pt x="6513" y="13322"/>
                  </a:cubicBezTo>
                  <a:cubicBezTo>
                    <a:pt x="6251" y="13346"/>
                    <a:pt x="6037" y="13536"/>
                    <a:pt x="6025" y="13822"/>
                  </a:cubicBezTo>
                  <a:cubicBezTo>
                    <a:pt x="6022" y="13888"/>
                    <a:pt x="6030" y="13954"/>
                    <a:pt x="6046" y="14017"/>
                  </a:cubicBezTo>
                  <a:lnTo>
                    <a:pt x="6046" y="14017"/>
                  </a:lnTo>
                  <a:cubicBezTo>
                    <a:pt x="5996" y="14023"/>
                    <a:pt x="5946" y="14026"/>
                    <a:pt x="5896" y="14026"/>
                  </a:cubicBezTo>
                  <a:cubicBezTo>
                    <a:pt x="5755" y="14026"/>
                    <a:pt x="5617" y="14003"/>
                    <a:pt x="5489" y="13965"/>
                  </a:cubicBezTo>
                  <a:cubicBezTo>
                    <a:pt x="5025" y="13834"/>
                    <a:pt x="4679" y="13405"/>
                    <a:pt x="4739" y="12917"/>
                  </a:cubicBezTo>
                  <a:cubicBezTo>
                    <a:pt x="4757" y="12797"/>
                    <a:pt x="4654" y="12735"/>
                    <a:pt x="4551" y="12735"/>
                  </a:cubicBezTo>
                  <a:cubicBezTo>
                    <a:pt x="4522" y="12735"/>
                    <a:pt x="4492" y="12740"/>
                    <a:pt x="4465" y="12751"/>
                  </a:cubicBezTo>
                  <a:cubicBezTo>
                    <a:pt x="4330" y="12812"/>
                    <a:pt x="4186" y="12840"/>
                    <a:pt x="4041" y="12840"/>
                  </a:cubicBezTo>
                  <a:cubicBezTo>
                    <a:pt x="3765" y="12840"/>
                    <a:pt x="3485" y="12740"/>
                    <a:pt x="3251" y="12584"/>
                  </a:cubicBezTo>
                  <a:cubicBezTo>
                    <a:pt x="3072" y="12465"/>
                    <a:pt x="2941" y="12298"/>
                    <a:pt x="2834" y="12119"/>
                  </a:cubicBezTo>
                  <a:cubicBezTo>
                    <a:pt x="2828" y="12105"/>
                    <a:pt x="2822" y="12090"/>
                    <a:pt x="2816" y="12074"/>
                  </a:cubicBezTo>
                  <a:lnTo>
                    <a:pt x="2816" y="12074"/>
                  </a:lnTo>
                  <a:cubicBezTo>
                    <a:pt x="2879" y="12009"/>
                    <a:pt x="2934" y="11936"/>
                    <a:pt x="2977" y="11858"/>
                  </a:cubicBezTo>
                  <a:cubicBezTo>
                    <a:pt x="3048" y="11727"/>
                    <a:pt x="3072" y="11548"/>
                    <a:pt x="3048" y="11393"/>
                  </a:cubicBezTo>
                  <a:cubicBezTo>
                    <a:pt x="3019" y="11278"/>
                    <a:pt x="2911" y="11228"/>
                    <a:pt x="2799" y="11228"/>
                  </a:cubicBezTo>
                  <a:cubicBezTo>
                    <a:pt x="2726" y="11228"/>
                    <a:pt x="2652" y="11249"/>
                    <a:pt x="2596" y="11286"/>
                  </a:cubicBezTo>
                  <a:cubicBezTo>
                    <a:pt x="2402" y="11441"/>
                    <a:pt x="2397" y="11715"/>
                    <a:pt x="2460" y="11946"/>
                  </a:cubicBezTo>
                  <a:lnTo>
                    <a:pt x="2460" y="11946"/>
                  </a:lnTo>
                  <a:cubicBezTo>
                    <a:pt x="2416" y="11984"/>
                    <a:pt x="2368" y="12015"/>
                    <a:pt x="2322" y="12036"/>
                  </a:cubicBezTo>
                  <a:cubicBezTo>
                    <a:pt x="2242" y="12076"/>
                    <a:pt x="2161" y="12093"/>
                    <a:pt x="2081" y="12093"/>
                  </a:cubicBezTo>
                  <a:cubicBezTo>
                    <a:pt x="1945" y="12093"/>
                    <a:pt x="1811" y="12044"/>
                    <a:pt x="1691" y="11977"/>
                  </a:cubicBezTo>
                  <a:cubicBezTo>
                    <a:pt x="1334" y="11750"/>
                    <a:pt x="1107" y="11310"/>
                    <a:pt x="1191" y="10905"/>
                  </a:cubicBezTo>
                  <a:cubicBezTo>
                    <a:pt x="1203" y="10798"/>
                    <a:pt x="1227" y="10726"/>
                    <a:pt x="1286" y="10655"/>
                  </a:cubicBezTo>
                  <a:cubicBezTo>
                    <a:pt x="1287" y="10654"/>
                    <a:pt x="1288" y="10652"/>
                    <a:pt x="1289" y="10651"/>
                  </a:cubicBezTo>
                  <a:lnTo>
                    <a:pt x="1289" y="10651"/>
                  </a:lnTo>
                  <a:cubicBezTo>
                    <a:pt x="1439" y="10588"/>
                    <a:pt x="1568" y="10478"/>
                    <a:pt x="1643" y="10322"/>
                  </a:cubicBezTo>
                  <a:cubicBezTo>
                    <a:pt x="1717" y="10196"/>
                    <a:pt x="1633" y="10051"/>
                    <a:pt x="1498" y="10051"/>
                  </a:cubicBezTo>
                  <a:cubicBezTo>
                    <a:pt x="1480" y="10051"/>
                    <a:pt x="1461" y="10054"/>
                    <a:pt x="1441" y="10060"/>
                  </a:cubicBezTo>
                  <a:cubicBezTo>
                    <a:pt x="1212" y="10114"/>
                    <a:pt x="1054" y="10260"/>
                    <a:pt x="958" y="10446"/>
                  </a:cubicBezTo>
                  <a:lnTo>
                    <a:pt x="958" y="10446"/>
                  </a:lnTo>
                  <a:cubicBezTo>
                    <a:pt x="953" y="10446"/>
                    <a:pt x="947" y="10446"/>
                    <a:pt x="942" y="10446"/>
                  </a:cubicBezTo>
                  <a:cubicBezTo>
                    <a:pt x="897" y="10446"/>
                    <a:pt x="853" y="10440"/>
                    <a:pt x="810" y="10429"/>
                  </a:cubicBezTo>
                  <a:cubicBezTo>
                    <a:pt x="595" y="10369"/>
                    <a:pt x="453" y="10143"/>
                    <a:pt x="393" y="9917"/>
                  </a:cubicBezTo>
                  <a:cubicBezTo>
                    <a:pt x="334" y="9703"/>
                    <a:pt x="357" y="9441"/>
                    <a:pt x="453" y="9226"/>
                  </a:cubicBezTo>
                  <a:cubicBezTo>
                    <a:pt x="548" y="9024"/>
                    <a:pt x="715" y="8869"/>
                    <a:pt x="929" y="8845"/>
                  </a:cubicBezTo>
                  <a:cubicBezTo>
                    <a:pt x="1096" y="8845"/>
                    <a:pt x="1191" y="8643"/>
                    <a:pt x="1072" y="8536"/>
                  </a:cubicBezTo>
                  <a:cubicBezTo>
                    <a:pt x="1030" y="8498"/>
                    <a:pt x="991" y="8457"/>
                    <a:pt x="956" y="8414"/>
                  </a:cubicBezTo>
                  <a:lnTo>
                    <a:pt x="956" y="8414"/>
                  </a:lnTo>
                  <a:lnTo>
                    <a:pt x="965" y="8393"/>
                  </a:lnTo>
                  <a:cubicBezTo>
                    <a:pt x="956" y="8393"/>
                    <a:pt x="948" y="8393"/>
                    <a:pt x="939" y="8393"/>
                  </a:cubicBezTo>
                  <a:lnTo>
                    <a:pt x="939" y="8393"/>
                  </a:lnTo>
                  <a:cubicBezTo>
                    <a:pt x="688" y="8070"/>
                    <a:pt x="620" y="7615"/>
                    <a:pt x="774" y="7214"/>
                  </a:cubicBezTo>
                  <a:cubicBezTo>
                    <a:pt x="899" y="6898"/>
                    <a:pt x="1157" y="6658"/>
                    <a:pt x="1464" y="6541"/>
                  </a:cubicBezTo>
                  <a:lnTo>
                    <a:pt x="1464" y="6541"/>
                  </a:lnTo>
                  <a:cubicBezTo>
                    <a:pt x="1506" y="6550"/>
                    <a:pt x="1548" y="6554"/>
                    <a:pt x="1590" y="6554"/>
                  </a:cubicBezTo>
                  <a:cubicBezTo>
                    <a:pt x="1797" y="6554"/>
                    <a:pt x="2000" y="6450"/>
                    <a:pt x="2084" y="6226"/>
                  </a:cubicBezTo>
                  <a:cubicBezTo>
                    <a:pt x="2119" y="6107"/>
                    <a:pt x="2024" y="5988"/>
                    <a:pt x="1905" y="5988"/>
                  </a:cubicBezTo>
                  <a:cubicBezTo>
                    <a:pt x="1709" y="5988"/>
                    <a:pt x="1519" y="6025"/>
                    <a:pt x="1343" y="6094"/>
                  </a:cubicBezTo>
                  <a:lnTo>
                    <a:pt x="1343" y="6094"/>
                  </a:lnTo>
                  <a:cubicBezTo>
                    <a:pt x="1257" y="5887"/>
                    <a:pt x="1281" y="5621"/>
                    <a:pt x="1322" y="5416"/>
                  </a:cubicBezTo>
                  <a:cubicBezTo>
                    <a:pt x="1369" y="5119"/>
                    <a:pt x="1453" y="4833"/>
                    <a:pt x="1572" y="4559"/>
                  </a:cubicBezTo>
                  <a:cubicBezTo>
                    <a:pt x="1691" y="4321"/>
                    <a:pt x="1846" y="4071"/>
                    <a:pt x="2060" y="3940"/>
                  </a:cubicBezTo>
                  <a:cubicBezTo>
                    <a:pt x="2108" y="3910"/>
                    <a:pt x="2159" y="3886"/>
                    <a:pt x="2211" y="3869"/>
                  </a:cubicBezTo>
                  <a:lnTo>
                    <a:pt x="2211" y="3869"/>
                  </a:lnTo>
                  <a:cubicBezTo>
                    <a:pt x="2251" y="3902"/>
                    <a:pt x="2296" y="3930"/>
                    <a:pt x="2346" y="3952"/>
                  </a:cubicBezTo>
                  <a:cubicBezTo>
                    <a:pt x="2433" y="3998"/>
                    <a:pt x="2534" y="4025"/>
                    <a:pt x="2634" y="4025"/>
                  </a:cubicBezTo>
                  <a:cubicBezTo>
                    <a:pt x="2739" y="4025"/>
                    <a:pt x="2844" y="3995"/>
                    <a:pt x="2929" y="3928"/>
                  </a:cubicBezTo>
                  <a:cubicBezTo>
                    <a:pt x="3036" y="3845"/>
                    <a:pt x="3048" y="3726"/>
                    <a:pt x="2977" y="3630"/>
                  </a:cubicBezTo>
                  <a:cubicBezTo>
                    <a:pt x="2827" y="3449"/>
                    <a:pt x="2603" y="3367"/>
                    <a:pt x="2380" y="3367"/>
                  </a:cubicBezTo>
                  <a:cubicBezTo>
                    <a:pt x="2366" y="3367"/>
                    <a:pt x="2352" y="3367"/>
                    <a:pt x="2338" y="3368"/>
                  </a:cubicBezTo>
                  <a:lnTo>
                    <a:pt x="2338" y="3368"/>
                  </a:lnTo>
                  <a:cubicBezTo>
                    <a:pt x="2292" y="3137"/>
                    <a:pt x="2351" y="2869"/>
                    <a:pt x="2453" y="2654"/>
                  </a:cubicBezTo>
                  <a:cubicBezTo>
                    <a:pt x="2643" y="2237"/>
                    <a:pt x="3048" y="1868"/>
                    <a:pt x="3524" y="1868"/>
                  </a:cubicBezTo>
                  <a:cubicBezTo>
                    <a:pt x="3533" y="1868"/>
                    <a:pt x="3542" y="1868"/>
                    <a:pt x="3550" y="1869"/>
                  </a:cubicBezTo>
                  <a:lnTo>
                    <a:pt x="3550" y="1869"/>
                  </a:lnTo>
                  <a:cubicBezTo>
                    <a:pt x="3660" y="2061"/>
                    <a:pt x="3849" y="2223"/>
                    <a:pt x="4054" y="2223"/>
                  </a:cubicBezTo>
                  <a:cubicBezTo>
                    <a:pt x="4134" y="2223"/>
                    <a:pt x="4217" y="2199"/>
                    <a:pt x="4298" y="2142"/>
                  </a:cubicBezTo>
                  <a:cubicBezTo>
                    <a:pt x="4382" y="2083"/>
                    <a:pt x="4417" y="1975"/>
                    <a:pt x="4358" y="1880"/>
                  </a:cubicBezTo>
                  <a:cubicBezTo>
                    <a:pt x="4242" y="1658"/>
                    <a:pt x="4054" y="1526"/>
                    <a:pt x="3839" y="1464"/>
                  </a:cubicBezTo>
                  <a:lnTo>
                    <a:pt x="3839" y="1464"/>
                  </a:lnTo>
                  <a:cubicBezTo>
                    <a:pt x="3862" y="1244"/>
                    <a:pt x="3962" y="1023"/>
                    <a:pt x="4108" y="856"/>
                  </a:cubicBezTo>
                  <a:cubicBezTo>
                    <a:pt x="4286" y="666"/>
                    <a:pt x="4536" y="511"/>
                    <a:pt x="4798" y="475"/>
                  </a:cubicBezTo>
                  <a:cubicBezTo>
                    <a:pt x="4852" y="467"/>
                    <a:pt x="4907" y="463"/>
                    <a:pt x="4962" y="463"/>
                  </a:cubicBezTo>
                  <a:close/>
                  <a:moveTo>
                    <a:pt x="4942" y="1"/>
                  </a:moveTo>
                  <a:cubicBezTo>
                    <a:pt x="4854" y="1"/>
                    <a:pt x="4766" y="8"/>
                    <a:pt x="4679" y="23"/>
                  </a:cubicBezTo>
                  <a:cubicBezTo>
                    <a:pt x="4016" y="122"/>
                    <a:pt x="3445" y="745"/>
                    <a:pt x="3443" y="1425"/>
                  </a:cubicBezTo>
                  <a:lnTo>
                    <a:pt x="3443" y="1425"/>
                  </a:lnTo>
                  <a:cubicBezTo>
                    <a:pt x="3189" y="1441"/>
                    <a:pt x="2934" y="1529"/>
                    <a:pt x="2739" y="1666"/>
                  </a:cubicBezTo>
                  <a:cubicBezTo>
                    <a:pt x="2453" y="1856"/>
                    <a:pt x="2227" y="2118"/>
                    <a:pt x="2084" y="2440"/>
                  </a:cubicBezTo>
                  <a:cubicBezTo>
                    <a:pt x="1944" y="2754"/>
                    <a:pt x="1873" y="3137"/>
                    <a:pt x="1970" y="3465"/>
                  </a:cubicBezTo>
                  <a:lnTo>
                    <a:pt x="1970" y="3465"/>
                  </a:lnTo>
                  <a:cubicBezTo>
                    <a:pt x="1656" y="3629"/>
                    <a:pt x="1439" y="3917"/>
                    <a:pt x="1274" y="4226"/>
                  </a:cubicBezTo>
                  <a:cubicBezTo>
                    <a:pt x="1084" y="4583"/>
                    <a:pt x="965" y="4976"/>
                    <a:pt x="929" y="5381"/>
                  </a:cubicBezTo>
                  <a:cubicBezTo>
                    <a:pt x="910" y="5658"/>
                    <a:pt x="906" y="5997"/>
                    <a:pt x="1053" y="6243"/>
                  </a:cubicBezTo>
                  <a:lnTo>
                    <a:pt x="1053" y="6243"/>
                  </a:lnTo>
                  <a:cubicBezTo>
                    <a:pt x="782" y="6419"/>
                    <a:pt x="565" y="6678"/>
                    <a:pt x="441" y="6988"/>
                  </a:cubicBezTo>
                  <a:cubicBezTo>
                    <a:pt x="242" y="7474"/>
                    <a:pt x="333" y="8042"/>
                    <a:pt x="630" y="8466"/>
                  </a:cubicBezTo>
                  <a:lnTo>
                    <a:pt x="630" y="8466"/>
                  </a:lnTo>
                  <a:cubicBezTo>
                    <a:pt x="264" y="8636"/>
                    <a:pt x="52" y="9077"/>
                    <a:pt x="24" y="9488"/>
                  </a:cubicBezTo>
                  <a:cubicBezTo>
                    <a:pt x="1" y="10029"/>
                    <a:pt x="289" y="10636"/>
                    <a:pt x="867" y="10709"/>
                  </a:cubicBezTo>
                  <a:lnTo>
                    <a:pt x="867" y="10709"/>
                  </a:lnTo>
                  <a:cubicBezTo>
                    <a:pt x="825" y="10912"/>
                    <a:pt x="836" y="11131"/>
                    <a:pt x="893" y="11322"/>
                  </a:cubicBezTo>
                  <a:cubicBezTo>
                    <a:pt x="1025" y="11860"/>
                    <a:pt x="1542" y="12368"/>
                    <a:pt x="2118" y="12368"/>
                  </a:cubicBezTo>
                  <a:cubicBezTo>
                    <a:pt x="2166" y="12368"/>
                    <a:pt x="2214" y="12365"/>
                    <a:pt x="2262" y="12358"/>
                  </a:cubicBezTo>
                  <a:cubicBezTo>
                    <a:pt x="2376" y="12344"/>
                    <a:pt x="2486" y="12306"/>
                    <a:pt x="2587" y="12250"/>
                  </a:cubicBezTo>
                  <a:lnTo>
                    <a:pt x="2587" y="12250"/>
                  </a:lnTo>
                  <a:cubicBezTo>
                    <a:pt x="2687" y="12434"/>
                    <a:pt x="2817" y="12593"/>
                    <a:pt x="2977" y="12715"/>
                  </a:cubicBezTo>
                  <a:cubicBezTo>
                    <a:pt x="3288" y="12971"/>
                    <a:pt x="3680" y="13116"/>
                    <a:pt x="4071" y="13116"/>
                  </a:cubicBezTo>
                  <a:cubicBezTo>
                    <a:pt x="4181" y="13116"/>
                    <a:pt x="4292" y="13105"/>
                    <a:pt x="4401" y="13081"/>
                  </a:cubicBezTo>
                  <a:lnTo>
                    <a:pt x="4401" y="13081"/>
                  </a:lnTo>
                  <a:cubicBezTo>
                    <a:pt x="4451" y="13586"/>
                    <a:pt x="4841" y="14030"/>
                    <a:pt x="5310" y="14203"/>
                  </a:cubicBezTo>
                  <a:cubicBezTo>
                    <a:pt x="5493" y="14276"/>
                    <a:pt x="5684" y="14304"/>
                    <a:pt x="5879" y="14304"/>
                  </a:cubicBezTo>
                  <a:cubicBezTo>
                    <a:pt x="5974" y="14304"/>
                    <a:pt x="6071" y="14297"/>
                    <a:pt x="6167" y="14286"/>
                  </a:cubicBezTo>
                  <a:lnTo>
                    <a:pt x="6167" y="14286"/>
                  </a:lnTo>
                  <a:cubicBezTo>
                    <a:pt x="6246" y="14407"/>
                    <a:pt x="6348" y="14513"/>
                    <a:pt x="6453" y="14596"/>
                  </a:cubicBezTo>
                  <a:cubicBezTo>
                    <a:pt x="6680" y="14775"/>
                    <a:pt x="6918" y="14906"/>
                    <a:pt x="7180" y="14989"/>
                  </a:cubicBezTo>
                  <a:cubicBezTo>
                    <a:pt x="7410" y="15067"/>
                    <a:pt x="7652" y="15106"/>
                    <a:pt x="7895" y="15106"/>
                  </a:cubicBezTo>
                  <a:cubicBezTo>
                    <a:pt x="8067" y="15106"/>
                    <a:pt x="8239" y="15086"/>
                    <a:pt x="8407" y="15047"/>
                  </a:cubicBezTo>
                  <a:lnTo>
                    <a:pt x="8407" y="15047"/>
                  </a:lnTo>
                  <a:cubicBezTo>
                    <a:pt x="8429" y="15252"/>
                    <a:pt x="8516" y="15460"/>
                    <a:pt x="8608" y="15620"/>
                  </a:cubicBezTo>
                  <a:cubicBezTo>
                    <a:pt x="8906" y="16108"/>
                    <a:pt x="9442" y="16418"/>
                    <a:pt x="10001" y="16537"/>
                  </a:cubicBezTo>
                  <a:cubicBezTo>
                    <a:pt x="10153" y="16571"/>
                    <a:pt x="10340" y="16605"/>
                    <a:pt x="10523" y="16605"/>
                  </a:cubicBezTo>
                  <a:cubicBezTo>
                    <a:pt x="10532" y="16605"/>
                    <a:pt x="10541" y="16605"/>
                    <a:pt x="10550" y="16605"/>
                  </a:cubicBezTo>
                  <a:lnTo>
                    <a:pt x="10550" y="16605"/>
                  </a:lnTo>
                  <a:cubicBezTo>
                    <a:pt x="10568" y="16686"/>
                    <a:pt x="10598" y="16765"/>
                    <a:pt x="10632" y="16834"/>
                  </a:cubicBezTo>
                  <a:cubicBezTo>
                    <a:pt x="10787" y="17156"/>
                    <a:pt x="11085" y="17370"/>
                    <a:pt x="11394" y="17525"/>
                  </a:cubicBezTo>
                  <a:cubicBezTo>
                    <a:pt x="11688" y="17672"/>
                    <a:pt x="12045" y="17850"/>
                    <a:pt x="12394" y="17850"/>
                  </a:cubicBezTo>
                  <a:cubicBezTo>
                    <a:pt x="12470" y="17850"/>
                    <a:pt x="12546" y="17842"/>
                    <a:pt x="12621" y="17823"/>
                  </a:cubicBezTo>
                  <a:cubicBezTo>
                    <a:pt x="12628" y="17821"/>
                    <a:pt x="12635" y="17818"/>
                    <a:pt x="12642" y="17816"/>
                  </a:cubicBezTo>
                  <a:lnTo>
                    <a:pt x="12642" y="17816"/>
                  </a:lnTo>
                  <a:cubicBezTo>
                    <a:pt x="12653" y="17847"/>
                    <a:pt x="12666" y="17877"/>
                    <a:pt x="12680" y="17906"/>
                  </a:cubicBezTo>
                  <a:cubicBezTo>
                    <a:pt x="12835" y="18263"/>
                    <a:pt x="13228" y="18466"/>
                    <a:pt x="13585" y="18585"/>
                  </a:cubicBezTo>
                  <a:cubicBezTo>
                    <a:pt x="13771" y="18644"/>
                    <a:pt x="13982" y="18678"/>
                    <a:pt x="14195" y="18678"/>
                  </a:cubicBezTo>
                  <a:cubicBezTo>
                    <a:pt x="14566" y="18678"/>
                    <a:pt x="14943" y="18574"/>
                    <a:pt x="15198" y="18317"/>
                  </a:cubicBezTo>
                  <a:lnTo>
                    <a:pt x="15198" y="18317"/>
                  </a:lnTo>
                  <a:cubicBezTo>
                    <a:pt x="15273" y="18354"/>
                    <a:pt x="15352" y="18383"/>
                    <a:pt x="15431" y="18406"/>
                  </a:cubicBezTo>
                  <a:cubicBezTo>
                    <a:pt x="15551" y="18437"/>
                    <a:pt x="15679" y="18453"/>
                    <a:pt x="15809" y="18453"/>
                  </a:cubicBezTo>
                  <a:cubicBezTo>
                    <a:pt x="16027" y="18453"/>
                    <a:pt x="16249" y="18408"/>
                    <a:pt x="16443" y="18311"/>
                  </a:cubicBezTo>
                  <a:cubicBezTo>
                    <a:pt x="16980" y="18051"/>
                    <a:pt x="17242" y="17427"/>
                    <a:pt x="17145" y="16860"/>
                  </a:cubicBezTo>
                  <a:lnTo>
                    <a:pt x="17145" y="16860"/>
                  </a:lnTo>
                  <a:cubicBezTo>
                    <a:pt x="17153" y="16859"/>
                    <a:pt x="17161" y="16859"/>
                    <a:pt x="17169" y="16858"/>
                  </a:cubicBezTo>
                  <a:cubicBezTo>
                    <a:pt x="17479" y="16834"/>
                    <a:pt x="17740" y="16656"/>
                    <a:pt x="17931" y="16441"/>
                  </a:cubicBezTo>
                  <a:cubicBezTo>
                    <a:pt x="18157" y="16203"/>
                    <a:pt x="18300" y="15882"/>
                    <a:pt x="18372" y="15572"/>
                  </a:cubicBezTo>
                  <a:cubicBezTo>
                    <a:pt x="18424" y="15312"/>
                    <a:pt x="18457" y="14969"/>
                    <a:pt x="18361" y="14704"/>
                  </a:cubicBezTo>
                  <a:lnTo>
                    <a:pt x="18361" y="14704"/>
                  </a:lnTo>
                  <a:cubicBezTo>
                    <a:pt x="18868" y="14359"/>
                    <a:pt x="19175" y="13723"/>
                    <a:pt x="19110" y="13108"/>
                  </a:cubicBezTo>
                  <a:cubicBezTo>
                    <a:pt x="19086" y="12905"/>
                    <a:pt x="19026" y="12715"/>
                    <a:pt x="18931" y="12548"/>
                  </a:cubicBezTo>
                  <a:cubicBezTo>
                    <a:pt x="18924" y="12537"/>
                    <a:pt x="18916" y="12527"/>
                    <a:pt x="18909" y="12516"/>
                  </a:cubicBezTo>
                  <a:lnTo>
                    <a:pt x="18909" y="12516"/>
                  </a:lnTo>
                  <a:cubicBezTo>
                    <a:pt x="18978" y="12472"/>
                    <a:pt x="19045" y="12423"/>
                    <a:pt x="19110" y="12370"/>
                  </a:cubicBezTo>
                  <a:cubicBezTo>
                    <a:pt x="19264" y="12215"/>
                    <a:pt x="19372" y="11989"/>
                    <a:pt x="19443" y="11762"/>
                  </a:cubicBezTo>
                  <a:cubicBezTo>
                    <a:pt x="19562" y="11381"/>
                    <a:pt x="19598" y="10976"/>
                    <a:pt x="19479" y="10572"/>
                  </a:cubicBezTo>
                  <a:cubicBezTo>
                    <a:pt x="19446" y="10459"/>
                    <a:pt x="19403" y="10340"/>
                    <a:pt x="19349" y="10231"/>
                  </a:cubicBezTo>
                  <a:lnTo>
                    <a:pt x="19349" y="10231"/>
                  </a:lnTo>
                  <a:cubicBezTo>
                    <a:pt x="19402" y="10205"/>
                    <a:pt x="19450" y="10179"/>
                    <a:pt x="19491" y="10155"/>
                  </a:cubicBezTo>
                  <a:cubicBezTo>
                    <a:pt x="19622" y="10084"/>
                    <a:pt x="19765" y="9976"/>
                    <a:pt x="19836" y="9845"/>
                  </a:cubicBezTo>
                  <a:cubicBezTo>
                    <a:pt x="19967" y="9631"/>
                    <a:pt x="20015" y="9369"/>
                    <a:pt x="20015" y="9131"/>
                  </a:cubicBezTo>
                  <a:cubicBezTo>
                    <a:pt x="20015" y="8667"/>
                    <a:pt x="19860" y="8167"/>
                    <a:pt x="19610" y="7774"/>
                  </a:cubicBezTo>
                  <a:cubicBezTo>
                    <a:pt x="19472" y="7563"/>
                    <a:pt x="19290" y="7396"/>
                    <a:pt x="19067" y="7285"/>
                  </a:cubicBezTo>
                  <a:lnTo>
                    <a:pt x="19067" y="7285"/>
                  </a:lnTo>
                  <a:cubicBezTo>
                    <a:pt x="19087" y="7225"/>
                    <a:pt x="19102" y="7162"/>
                    <a:pt x="19110" y="7095"/>
                  </a:cubicBezTo>
                  <a:cubicBezTo>
                    <a:pt x="19122" y="6845"/>
                    <a:pt x="18991" y="6607"/>
                    <a:pt x="18836" y="6393"/>
                  </a:cubicBezTo>
                  <a:cubicBezTo>
                    <a:pt x="18532" y="6000"/>
                    <a:pt x="17988" y="5731"/>
                    <a:pt x="17468" y="5731"/>
                  </a:cubicBezTo>
                  <a:cubicBezTo>
                    <a:pt x="17277" y="5731"/>
                    <a:pt x="17089" y="5768"/>
                    <a:pt x="16917" y="5848"/>
                  </a:cubicBezTo>
                  <a:lnTo>
                    <a:pt x="16917" y="5848"/>
                  </a:lnTo>
                  <a:cubicBezTo>
                    <a:pt x="16841" y="5773"/>
                    <a:pt x="16761" y="5701"/>
                    <a:pt x="16681" y="5631"/>
                  </a:cubicBezTo>
                  <a:cubicBezTo>
                    <a:pt x="16490" y="5464"/>
                    <a:pt x="16276" y="5321"/>
                    <a:pt x="16074" y="5202"/>
                  </a:cubicBezTo>
                  <a:cubicBezTo>
                    <a:pt x="15633" y="4952"/>
                    <a:pt x="15157" y="4785"/>
                    <a:pt x="14669" y="4773"/>
                  </a:cubicBezTo>
                  <a:cubicBezTo>
                    <a:pt x="14620" y="4768"/>
                    <a:pt x="14570" y="4765"/>
                    <a:pt x="14521" y="4765"/>
                  </a:cubicBezTo>
                  <a:cubicBezTo>
                    <a:pt x="14443" y="4765"/>
                    <a:pt x="14365" y="4772"/>
                    <a:pt x="14288" y="4788"/>
                  </a:cubicBezTo>
                  <a:lnTo>
                    <a:pt x="14288" y="4788"/>
                  </a:lnTo>
                  <a:cubicBezTo>
                    <a:pt x="14288" y="4787"/>
                    <a:pt x="14288" y="4786"/>
                    <a:pt x="14288" y="4785"/>
                  </a:cubicBezTo>
                  <a:cubicBezTo>
                    <a:pt x="14228" y="4559"/>
                    <a:pt x="14145" y="4321"/>
                    <a:pt x="14026" y="4130"/>
                  </a:cubicBezTo>
                  <a:cubicBezTo>
                    <a:pt x="13895" y="3928"/>
                    <a:pt x="13704" y="3761"/>
                    <a:pt x="13490" y="3642"/>
                  </a:cubicBezTo>
                  <a:cubicBezTo>
                    <a:pt x="13270" y="3505"/>
                    <a:pt x="13026" y="3431"/>
                    <a:pt x="12784" y="3431"/>
                  </a:cubicBezTo>
                  <a:cubicBezTo>
                    <a:pt x="12655" y="3431"/>
                    <a:pt x="12527" y="3452"/>
                    <a:pt x="12404" y="3497"/>
                  </a:cubicBezTo>
                  <a:lnTo>
                    <a:pt x="12404" y="3497"/>
                  </a:lnTo>
                  <a:cubicBezTo>
                    <a:pt x="12286" y="3307"/>
                    <a:pt x="12106" y="3144"/>
                    <a:pt x="11918" y="3011"/>
                  </a:cubicBezTo>
                  <a:cubicBezTo>
                    <a:pt x="11545" y="2758"/>
                    <a:pt x="11070" y="2567"/>
                    <a:pt x="10615" y="2567"/>
                  </a:cubicBezTo>
                  <a:cubicBezTo>
                    <a:pt x="10577" y="2567"/>
                    <a:pt x="10539" y="2568"/>
                    <a:pt x="10501" y="2571"/>
                  </a:cubicBezTo>
                  <a:cubicBezTo>
                    <a:pt x="10356" y="2578"/>
                    <a:pt x="10215" y="2607"/>
                    <a:pt x="10081" y="2656"/>
                  </a:cubicBezTo>
                  <a:lnTo>
                    <a:pt x="10081" y="2656"/>
                  </a:lnTo>
                  <a:cubicBezTo>
                    <a:pt x="10075" y="2627"/>
                    <a:pt x="10068" y="2598"/>
                    <a:pt x="10061" y="2571"/>
                  </a:cubicBezTo>
                  <a:cubicBezTo>
                    <a:pt x="9942" y="2166"/>
                    <a:pt x="9668" y="1856"/>
                    <a:pt x="9299" y="1678"/>
                  </a:cubicBezTo>
                  <a:cubicBezTo>
                    <a:pt x="9073" y="1571"/>
                    <a:pt x="8835" y="1511"/>
                    <a:pt x="8596" y="1487"/>
                  </a:cubicBezTo>
                  <a:cubicBezTo>
                    <a:pt x="8592" y="1487"/>
                    <a:pt x="8588" y="1486"/>
                    <a:pt x="8583" y="1485"/>
                  </a:cubicBezTo>
                  <a:lnTo>
                    <a:pt x="8583" y="1485"/>
                  </a:lnTo>
                  <a:cubicBezTo>
                    <a:pt x="8436" y="1097"/>
                    <a:pt x="8096" y="835"/>
                    <a:pt x="7704" y="690"/>
                  </a:cubicBezTo>
                  <a:cubicBezTo>
                    <a:pt x="7504" y="616"/>
                    <a:pt x="7286" y="577"/>
                    <a:pt x="7067" y="577"/>
                  </a:cubicBezTo>
                  <a:cubicBezTo>
                    <a:pt x="6895" y="577"/>
                    <a:pt x="6723" y="601"/>
                    <a:pt x="6561" y="654"/>
                  </a:cubicBezTo>
                  <a:cubicBezTo>
                    <a:pt x="6492" y="675"/>
                    <a:pt x="6421" y="704"/>
                    <a:pt x="6351" y="742"/>
                  </a:cubicBezTo>
                  <a:lnTo>
                    <a:pt x="6351" y="742"/>
                  </a:lnTo>
                  <a:cubicBezTo>
                    <a:pt x="6054" y="284"/>
                    <a:pt x="5494" y="1"/>
                    <a:pt x="49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6;p40"/>
            <p:cNvSpPr/>
            <p:nvPr/>
          </p:nvSpPr>
          <p:spPr>
            <a:xfrm>
              <a:off x="2577400" y="3380000"/>
              <a:ext cx="81875" cy="76975"/>
            </a:xfrm>
            <a:custGeom>
              <a:avLst/>
              <a:gdLst/>
              <a:ahLst/>
              <a:cxnLst/>
              <a:rect l="l" t="t" r="r" b="b"/>
              <a:pathLst>
                <a:path w="3275" h="3079" extrusionOk="0">
                  <a:moveTo>
                    <a:pt x="1520" y="373"/>
                  </a:moveTo>
                  <a:cubicBezTo>
                    <a:pt x="1814" y="373"/>
                    <a:pt x="2108" y="489"/>
                    <a:pt x="2339" y="672"/>
                  </a:cubicBezTo>
                  <a:lnTo>
                    <a:pt x="2339" y="672"/>
                  </a:lnTo>
                  <a:cubicBezTo>
                    <a:pt x="2308" y="696"/>
                    <a:pt x="2285" y="727"/>
                    <a:pt x="2274" y="763"/>
                  </a:cubicBezTo>
                  <a:cubicBezTo>
                    <a:pt x="2175" y="1095"/>
                    <a:pt x="2116" y="1428"/>
                    <a:pt x="2080" y="1770"/>
                  </a:cubicBezTo>
                  <a:lnTo>
                    <a:pt x="2080" y="1770"/>
                  </a:lnTo>
                  <a:cubicBezTo>
                    <a:pt x="2018" y="1863"/>
                    <a:pt x="1940" y="1946"/>
                    <a:pt x="1846" y="2013"/>
                  </a:cubicBezTo>
                  <a:cubicBezTo>
                    <a:pt x="1678" y="2137"/>
                    <a:pt x="1477" y="2210"/>
                    <a:pt x="1282" y="2210"/>
                  </a:cubicBezTo>
                  <a:cubicBezTo>
                    <a:pt x="1103" y="2210"/>
                    <a:pt x="928" y="2149"/>
                    <a:pt x="786" y="2013"/>
                  </a:cubicBezTo>
                  <a:cubicBezTo>
                    <a:pt x="512" y="1763"/>
                    <a:pt x="393" y="1370"/>
                    <a:pt x="536" y="1037"/>
                  </a:cubicBezTo>
                  <a:cubicBezTo>
                    <a:pt x="667" y="691"/>
                    <a:pt x="1024" y="418"/>
                    <a:pt x="1381" y="382"/>
                  </a:cubicBezTo>
                  <a:cubicBezTo>
                    <a:pt x="1427" y="376"/>
                    <a:pt x="1474" y="373"/>
                    <a:pt x="1520" y="373"/>
                  </a:cubicBezTo>
                  <a:close/>
                  <a:moveTo>
                    <a:pt x="1512" y="1"/>
                  </a:moveTo>
                  <a:cubicBezTo>
                    <a:pt x="1000" y="1"/>
                    <a:pt x="488" y="299"/>
                    <a:pt x="250" y="763"/>
                  </a:cubicBezTo>
                  <a:cubicBezTo>
                    <a:pt x="0" y="1227"/>
                    <a:pt x="84" y="1787"/>
                    <a:pt x="429" y="2192"/>
                  </a:cubicBezTo>
                  <a:cubicBezTo>
                    <a:pt x="652" y="2451"/>
                    <a:pt x="967" y="2577"/>
                    <a:pt x="1288" y="2577"/>
                  </a:cubicBezTo>
                  <a:cubicBezTo>
                    <a:pt x="1482" y="2577"/>
                    <a:pt x="1678" y="2531"/>
                    <a:pt x="1858" y="2442"/>
                  </a:cubicBezTo>
                  <a:cubicBezTo>
                    <a:pt x="1920" y="2411"/>
                    <a:pt x="1978" y="2375"/>
                    <a:pt x="2033" y="2336"/>
                  </a:cubicBezTo>
                  <a:lnTo>
                    <a:pt x="2033" y="2336"/>
                  </a:lnTo>
                  <a:cubicBezTo>
                    <a:pt x="2036" y="2504"/>
                    <a:pt x="2066" y="2668"/>
                    <a:pt x="2155" y="2799"/>
                  </a:cubicBezTo>
                  <a:cubicBezTo>
                    <a:pt x="2261" y="2981"/>
                    <a:pt x="2459" y="3078"/>
                    <a:pt x="2656" y="3078"/>
                  </a:cubicBezTo>
                  <a:cubicBezTo>
                    <a:pt x="2704" y="3078"/>
                    <a:pt x="2752" y="3072"/>
                    <a:pt x="2798" y="3061"/>
                  </a:cubicBezTo>
                  <a:cubicBezTo>
                    <a:pt x="3048" y="3001"/>
                    <a:pt x="3227" y="2799"/>
                    <a:pt x="3263" y="2537"/>
                  </a:cubicBezTo>
                  <a:cubicBezTo>
                    <a:pt x="3274" y="2430"/>
                    <a:pt x="3167" y="2358"/>
                    <a:pt x="3084" y="2358"/>
                  </a:cubicBezTo>
                  <a:cubicBezTo>
                    <a:pt x="2977" y="2358"/>
                    <a:pt x="2893" y="2442"/>
                    <a:pt x="2893" y="2537"/>
                  </a:cubicBezTo>
                  <a:cubicBezTo>
                    <a:pt x="2893" y="2527"/>
                    <a:pt x="2893" y="2524"/>
                    <a:pt x="2891" y="2524"/>
                  </a:cubicBezTo>
                  <a:cubicBezTo>
                    <a:pt x="2888" y="2524"/>
                    <a:pt x="2882" y="2552"/>
                    <a:pt x="2882" y="2561"/>
                  </a:cubicBezTo>
                  <a:cubicBezTo>
                    <a:pt x="2884" y="2556"/>
                    <a:pt x="2885" y="2554"/>
                    <a:pt x="2885" y="2554"/>
                  </a:cubicBezTo>
                  <a:lnTo>
                    <a:pt x="2885" y="2554"/>
                  </a:lnTo>
                  <a:cubicBezTo>
                    <a:pt x="2885" y="2554"/>
                    <a:pt x="2870" y="2587"/>
                    <a:pt x="2870" y="2596"/>
                  </a:cubicBezTo>
                  <a:cubicBezTo>
                    <a:pt x="2865" y="2605"/>
                    <a:pt x="2864" y="2608"/>
                    <a:pt x="2864" y="2608"/>
                  </a:cubicBezTo>
                  <a:cubicBezTo>
                    <a:pt x="2863" y="2608"/>
                    <a:pt x="2864" y="2605"/>
                    <a:pt x="2863" y="2605"/>
                  </a:cubicBezTo>
                  <a:cubicBezTo>
                    <a:pt x="2862" y="2605"/>
                    <a:pt x="2860" y="2606"/>
                    <a:pt x="2858" y="2608"/>
                  </a:cubicBezTo>
                  <a:lnTo>
                    <a:pt x="2834" y="2620"/>
                  </a:lnTo>
                  <a:cubicBezTo>
                    <a:pt x="2822" y="2644"/>
                    <a:pt x="2810" y="2644"/>
                    <a:pt x="2798" y="2656"/>
                  </a:cubicBezTo>
                  <a:cubicBezTo>
                    <a:pt x="2798" y="2656"/>
                    <a:pt x="2768" y="2671"/>
                    <a:pt x="2762" y="2671"/>
                  </a:cubicBezTo>
                  <a:cubicBezTo>
                    <a:pt x="2760" y="2671"/>
                    <a:pt x="2760" y="2670"/>
                    <a:pt x="2762" y="2668"/>
                  </a:cubicBezTo>
                  <a:cubicBezTo>
                    <a:pt x="2751" y="2668"/>
                    <a:pt x="2715" y="2680"/>
                    <a:pt x="2703" y="2680"/>
                  </a:cubicBezTo>
                  <a:cubicBezTo>
                    <a:pt x="2703" y="2680"/>
                    <a:pt x="2676" y="2690"/>
                    <a:pt x="2669" y="2690"/>
                  </a:cubicBezTo>
                  <a:cubicBezTo>
                    <a:pt x="2666" y="2690"/>
                    <a:pt x="2667" y="2688"/>
                    <a:pt x="2679" y="2680"/>
                  </a:cubicBezTo>
                  <a:lnTo>
                    <a:pt x="2584" y="2680"/>
                  </a:lnTo>
                  <a:cubicBezTo>
                    <a:pt x="2536" y="2668"/>
                    <a:pt x="2560" y="2680"/>
                    <a:pt x="2512" y="2656"/>
                  </a:cubicBezTo>
                  <a:lnTo>
                    <a:pt x="2501" y="2644"/>
                  </a:lnTo>
                  <a:cubicBezTo>
                    <a:pt x="2477" y="2620"/>
                    <a:pt x="2477" y="2608"/>
                    <a:pt x="2465" y="2596"/>
                  </a:cubicBezTo>
                  <a:cubicBezTo>
                    <a:pt x="2453" y="2549"/>
                    <a:pt x="2441" y="2501"/>
                    <a:pt x="2417" y="2442"/>
                  </a:cubicBezTo>
                  <a:cubicBezTo>
                    <a:pt x="2405" y="2323"/>
                    <a:pt x="2417" y="2204"/>
                    <a:pt x="2417" y="2084"/>
                  </a:cubicBezTo>
                  <a:cubicBezTo>
                    <a:pt x="2429" y="2019"/>
                    <a:pt x="2435" y="1951"/>
                    <a:pt x="2441" y="1881"/>
                  </a:cubicBezTo>
                  <a:lnTo>
                    <a:pt x="2441" y="1881"/>
                  </a:lnTo>
                  <a:cubicBezTo>
                    <a:pt x="2590" y="1619"/>
                    <a:pt x="2663" y="1312"/>
                    <a:pt x="2658" y="1006"/>
                  </a:cubicBezTo>
                  <a:lnTo>
                    <a:pt x="2658" y="1006"/>
                  </a:lnTo>
                  <a:cubicBezTo>
                    <a:pt x="2686" y="1024"/>
                    <a:pt x="2718" y="1033"/>
                    <a:pt x="2751" y="1033"/>
                  </a:cubicBezTo>
                  <a:cubicBezTo>
                    <a:pt x="2786" y="1033"/>
                    <a:pt x="2823" y="1023"/>
                    <a:pt x="2858" y="1001"/>
                  </a:cubicBezTo>
                  <a:cubicBezTo>
                    <a:pt x="2929" y="953"/>
                    <a:pt x="2977" y="834"/>
                    <a:pt x="2917" y="763"/>
                  </a:cubicBezTo>
                  <a:cubicBezTo>
                    <a:pt x="2596" y="322"/>
                    <a:pt x="2084" y="1"/>
                    <a:pt x="151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7;p40"/>
            <p:cNvSpPr/>
            <p:nvPr/>
          </p:nvSpPr>
          <p:spPr>
            <a:xfrm>
              <a:off x="2731000" y="3409175"/>
              <a:ext cx="53575" cy="93675"/>
            </a:xfrm>
            <a:custGeom>
              <a:avLst/>
              <a:gdLst/>
              <a:ahLst/>
              <a:cxnLst/>
              <a:rect l="l" t="t" r="r" b="b"/>
              <a:pathLst>
                <a:path w="2143" h="3747" extrusionOk="0">
                  <a:moveTo>
                    <a:pt x="1313" y="2177"/>
                  </a:moveTo>
                  <a:cubicBezTo>
                    <a:pt x="1366" y="2177"/>
                    <a:pt x="1423" y="2197"/>
                    <a:pt x="1476" y="2227"/>
                  </a:cubicBezTo>
                  <a:cubicBezTo>
                    <a:pt x="1560" y="2287"/>
                    <a:pt x="1619" y="2346"/>
                    <a:pt x="1667" y="2453"/>
                  </a:cubicBezTo>
                  <a:cubicBezTo>
                    <a:pt x="1762" y="2632"/>
                    <a:pt x="1762" y="2882"/>
                    <a:pt x="1667" y="3061"/>
                  </a:cubicBezTo>
                  <a:cubicBezTo>
                    <a:pt x="1560" y="3275"/>
                    <a:pt x="1333" y="3382"/>
                    <a:pt x="1119" y="3382"/>
                  </a:cubicBezTo>
                  <a:cubicBezTo>
                    <a:pt x="996" y="3382"/>
                    <a:pt x="871" y="3353"/>
                    <a:pt x="758" y="3299"/>
                  </a:cubicBezTo>
                  <a:lnTo>
                    <a:pt x="758" y="3299"/>
                  </a:lnTo>
                  <a:cubicBezTo>
                    <a:pt x="827" y="3094"/>
                    <a:pt x="895" y="2898"/>
                    <a:pt x="964" y="2703"/>
                  </a:cubicBezTo>
                  <a:cubicBezTo>
                    <a:pt x="1024" y="2561"/>
                    <a:pt x="1060" y="2382"/>
                    <a:pt x="1167" y="2251"/>
                  </a:cubicBezTo>
                  <a:cubicBezTo>
                    <a:pt x="1208" y="2197"/>
                    <a:pt x="1259" y="2177"/>
                    <a:pt x="1313" y="2177"/>
                  </a:cubicBezTo>
                  <a:close/>
                  <a:moveTo>
                    <a:pt x="673" y="1"/>
                  </a:moveTo>
                  <a:cubicBezTo>
                    <a:pt x="580" y="1"/>
                    <a:pt x="482" y="60"/>
                    <a:pt x="476" y="179"/>
                  </a:cubicBezTo>
                  <a:cubicBezTo>
                    <a:pt x="455" y="1093"/>
                    <a:pt x="415" y="2027"/>
                    <a:pt x="381" y="2945"/>
                  </a:cubicBezTo>
                  <a:lnTo>
                    <a:pt x="381" y="2945"/>
                  </a:lnTo>
                  <a:cubicBezTo>
                    <a:pt x="348" y="2916"/>
                    <a:pt x="309" y="2903"/>
                    <a:pt x="269" y="2903"/>
                  </a:cubicBezTo>
                  <a:cubicBezTo>
                    <a:pt x="138" y="2903"/>
                    <a:pt x="0" y="3038"/>
                    <a:pt x="83" y="3180"/>
                  </a:cubicBezTo>
                  <a:cubicBezTo>
                    <a:pt x="295" y="3537"/>
                    <a:pt x="708" y="3747"/>
                    <a:pt x="1108" y="3747"/>
                  </a:cubicBezTo>
                  <a:cubicBezTo>
                    <a:pt x="1428" y="3747"/>
                    <a:pt x="1738" y="3612"/>
                    <a:pt x="1929" y="3311"/>
                  </a:cubicBezTo>
                  <a:cubicBezTo>
                    <a:pt x="2107" y="3037"/>
                    <a:pt x="2143" y="2656"/>
                    <a:pt x="2012" y="2358"/>
                  </a:cubicBezTo>
                  <a:cubicBezTo>
                    <a:pt x="1891" y="2076"/>
                    <a:pt x="1599" y="1793"/>
                    <a:pt x="1274" y="1793"/>
                  </a:cubicBezTo>
                  <a:cubicBezTo>
                    <a:pt x="1215" y="1793"/>
                    <a:pt x="1155" y="1802"/>
                    <a:pt x="1095" y="1822"/>
                  </a:cubicBezTo>
                  <a:cubicBezTo>
                    <a:pt x="935" y="1886"/>
                    <a:pt x="839" y="2010"/>
                    <a:pt x="765" y="2149"/>
                  </a:cubicBezTo>
                  <a:lnTo>
                    <a:pt x="765" y="2149"/>
                  </a:lnTo>
                  <a:cubicBezTo>
                    <a:pt x="788" y="1490"/>
                    <a:pt x="811" y="832"/>
                    <a:pt x="833" y="179"/>
                  </a:cubicBezTo>
                  <a:cubicBezTo>
                    <a:pt x="851" y="60"/>
                    <a:pt x="765" y="1"/>
                    <a:pt x="6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8;p40"/>
            <p:cNvSpPr/>
            <p:nvPr/>
          </p:nvSpPr>
          <p:spPr>
            <a:xfrm>
              <a:off x="2739925" y="3553400"/>
              <a:ext cx="63700" cy="64825"/>
            </a:xfrm>
            <a:custGeom>
              <a:avLst/>
              <a:gdLst/>
              <a:ahLst/>
              <a:cxnLst/>
              <a:rect l="l" t="t" r="r" b="b"/>
              <a:pathLst>
                <a:path w="2548" h="2593" extrusionOk="0">
                  <a:moveTo>
                    <a:pt x="973" y="0"/>
                  </a:moveTo>
                  <a:cubicBezTo>
                    <a:pt x="746" y="0"/>
                    <a:pt x="521" y="70"/>
                    <a:pt x="345" y="232"/>
                  </a:cubicBezTo>
                  <a:cubicBezTo>
                    <a:pt x="0" y="530"/>
                    <a:pt x="0" y="1066"/>
                    <a:pt x="131" y="1459"/>
                  </a:cubicBezTo>
                  <a:cubicBezTo>
                    <a:pt x="274" y="1864"/>
                    <a:pt x="548" y="2221"/>
                    <a:pt x="941" y="2411"/>
                  </a:cubicBezTo>
                  <a:cubicBezTo>
                    <a:pt x="1179" y="2533"/>
                    <a:pt x="1439" y="2593"/>
                    <a:pt x="1700" y="2593"/>
                  </a:cubicBezTo>
                  <a:cubicBezTo>
                    <a:pt x="1948" y="2593"/>
                    <a:pt x="2197" y="2539"/>
                    <a:pt x="2429" y="2435"/>
                  </a:cubicBezTo>
                  <a:cubicBezTo>
                    <a:pt x="2512" y="2387"/>
                    <a:pt x="2548" y="2245"/>
                    <a:pt x="2488" y="2173"/>
                  </a:cubicBezTo>
                  <a:cubicBezTo>
                    <a:pt x="2449" y="2118"/>
                    <a:pt x="2390" y="2089"/>
                    <a:pt x="2326" y="2089"/>
                  </a:cubicBezTo>
                  <a:cubicBezTo>
                    <a:pt x="2293" y="2089"/>
                    <a:pt x="2259" y="2097"/>
                    <a:pt x="2227" y="2114"/>
                  </a:cubicBezTo>
                  <a:cubicBezTo>
                    <a:pt x="2062" y="2196"/>
                    <a:pt x="1880" y="2235"/>
                    <a:pt x="1695" y="2235"/>
                  </a:cubicBezTo>
                  <a:cubicBezTo>
                    <a:pt x="1534" y="2235"/>
                    <a:pt x="1370" y="2205"/>
                    <a:pt x="1214" y="2149"/>
                  </a:cubicBezTo>
                  <a:cubicBezTo>
                    <a:pt x="905" y="2030"/>
                    <a:pt x="667" y="1792"/>
                    <a:pt x="536" y="1494"/>
                  </a:cubicBezTo>
                  <a:cubicBezTo>
                    <a:pt x="405" y="1221"/>
                    <a:pt x="345" y="804"/>
                    <a:pt x="536" y="554"/>
                  </a:cubicBezTo>
                  <a:cubicBezTo>
                    <a:pt x="637" y="431"/>
                    <a:pt x="796" y="382"/>
                    <a:pt x="959" y="382"/>
                  </a:cubicBezTo>
                  <a:cubicBezTo>
                    <a:pt x="1063" y="382"/>
                    <a:pt x="1169" y="402"/>
                    <a:pt x="1262" y="435"/>
                  </a:cubicBezTo>
                  <a:cubicBezTo>
                    <a:pt x="1619" y="566"/>
                    <a:pt x="1857" y="947"/>
                    <a:pt x="2072" y="1256"/>
                  </a:cubicBezTo>
                  <a:cubicBezTo>
                    <a:pt x="2108" y="1306"/>
                    <a:pt x="2161" y="1327"/>
                    <a:pt x="2214" y="1327"/>
                  </a:cubicBezTo>
                  <a:cubicBezTo>
                    <a:pt x="2352" y="1327"/>
                    <a:pt x="2496" y="1188"/>
                    <a:pt x="2393" y="1042"/>
                  </a:cubicBezTo>
                  <a:cubicBezTo>
                    <a:pt x="2155" y="685"/>
                    <a:pt x="1893" y="292"/>
                    <a:pt x="1476" y="113"/>
                  </a:cubicBezTo>
                  <a:cubicBezTo>
                    <a:pt x="1322" y="41"/>
                    <a:pt x="1147" y="0"/>
                    <a:pt x="9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09;p40"/>
            <p:cNvSpPr/>
            <p:nvPr/>
          </p:nvSpPr>
          <p:spPr>
            <a:xfrm>
              <a:off x="2835175" y="3477950"/>
              <a:ext cx="69950" cy="81450"/>
            </a:xfrm>
            <a:custGeom>
              <a:avLst/>
              <a:gdLst/>
              <a:ahLst/>
              <a:cxnLst/>
              <a:rect l="l" t="t" r="r" b="b"/>
              <a:pathLst>
                <a:path w="2798" h="3258" extrusionOk="0">
                  <a:moveTo>
                    <a:pt x="1268" y="1674"/>
                  </a:moveTo>
                  <a:lnTo>
                    <a:pt x="1268" y="1674"/>
                  </a:lnTo>
                  <a:cubicBezTo>
                    <a:pt x="1232" y="1869"/>
                    <a:pt x="1194" y="2065"/>
                    <a:pt x="1155" y="2262"/>
                  </a:cubicBezTo>
                  <a:cubicBezTo>
                    <a:pt x="1147" y="2321"/>
                    <a:pt x="1137" y="2383"/>
                    <a:pt x="1131" y="2445"/>
                  </a:cubicBezTo>
                  <a:lnTo>
                    <a:pt x="1131" y="2445"/>
                  </a:lnTo>
                  <a:cubicBezTo>
                    <a:pt x="1116" y="2460"/>
                    <a:pt x="1100" y="2475"/>
                    <a:pt x="1084" y="2488"/>
                  </a:cubicBezTo>
                  <a:cubicBezTo>
                    <a:pt x="990" y="2569"/>
                    <a:pt x="846" y="2631"/>
                    <a:pt x="716" y="2631"/>
                  </a:cubicBezTo>
                  <a:cubicBezTo>
                    <a:pt x="615" y="2631"/>
                    <a:pt x="521" y="2594"/>
                    <a:pt x="464" y="2500"/>
                  </a:cubicBezTo>
                  <a:cubicBezTo>
                    <a:pt x="381" y="2381"/>
                    <a:pt x="405" y="2238"/>
                    <a:pt x="464" y="2119"/>
                  </a:cubicBezTo>
                  <a:cubicBezTo>
                    <a:pt x="536" y="1965"/>
                    <a:pt x="667" y="1881"/>
                    <a:pt x="798" y="1798"/>
                  </a:cubicBezTo>
                  <a:cubicBezTo>
                    <a:pt x="931" y="1737"/>
                    <a:pt x="1100" y="1686"/>
                    <a:pt x="1268" y="1674"/>
                  </a:cubicBezTo>
                  <a:close/>
                  <a:moveTo>
                    <a:pt x="1724" y="1"/>
                  </a:moveTo>
                  <a:cubicBezTo>
                    <a:pt x="1646" y="1"/>
                    <a:pt x="1569" y="42"/>
                    <a:pt x="1548" y="131"/>
                  </a:cubicBezTo>
                  <a:cubicBezTo>
                    <a:pt x="1476" y="521"/>
                    <a:pt x="1408" y="907"/>
                    <a:pt x="1338" y="1294"/>
                  </a:cubicBezTo>
                  <a:lnTo>
                    <a:pt x="1338" y="1294"/>
                  </a:lnTo>
                  <a:cubicBezTo>
                    <a:pt x="1167" y="1296"/>
                    <a:pt x="994" y="1329"/>
                    <a:pt x="833" y="1381"/>
                  </a:cubicBezTo>
                  <a:cubicBezTo>
                    <a:pt x="417" y="1536"/>
                    <a:pt x="0" y="1881"/>
                    <a:pt x="60" y="2381"/>
                  </a:cubicBezTo>
                  <a:cubicBezTo>
                    <a:pt x="83" y="2607"/>
                    <a:pt x="191" y="2810"/>
                    <a:pt x="405" y="2917"/>
                  </a:cubicBezTo>
                  <a:cubicBezTo>
                    <a:pt x="505" y="2970"/>
                    <a:pt x="612" y="2994"/>
                    <a:pt x="720" y="2994"/>
                  </a:cubicBezTo>
                  <a:cubicBezTo>
                    <a:pt x="806" y="2994"/>
                    <a:pt x="892" y="2979"/>
                    <a:pt x="976" y="2953"/>
                  </a:cubicBezTo>
                  <a:cubicBezTo>
                    <a:pt x="1041" y="2932"/>
                    <a:pt x="1101" y="2906"/>
                    <a:pt x="1156" y="2875"/>
                  </a:cubicBezTo>
                  <a:lnTo>
                    <a:pt x="1156" y="2875"/>
                  </a:lnTo>
                  <a:cubicBezTo>
                    <a:pt x="1175" y="2931"/>
                    <a:pt x="1201" y="2986"/>
                    <a:pt x="1238" y="3036"/>
                  </a:cubicBezTo>
                  <a:cubicBezTo>
                    <a:pt x="1341" y="3186"/>
                    <a:pt x="1501" y="3257"/>
                    <a:pt x="1667" y="3257"/>
                  </a:cubicBezTo>
                  <a:cubicBezTo>
                    <a:pt x="1751" y="3257"/>
                    <a:pt x="1837" y="3239"/>
                    <a:pt x="1917" y="3203"/>
                  </a:cubicBezTo>
                  <a:cubicBezTo>
                    <a:pt x="2167" y="3096"/>
                    <a:pt x="2381" y="2905"/>
                    <a:pt x="2643" y="2858"/>
                  </a:cubicBezTo>
                  <a:cubicBezTo>
                    <a:pt x="2750" y="2846"/>
                    <a:pt x="2798" y="2727"/>
                    <a:pt x="2786" y="2631"/>
                  </a:cubicBezTo>
                  <a:cubicBezTo>
                    <a:pt x="2754" y="2546"/>
                    <a:pt x="2664" y="2499"/>
                    <a:pt x="2586" y="2499"/>
                  </a:cubicBezTo>
                  <a:cubicBezTo>
                    <a:pt x="2577" y="2499"/>
                    <a:pt x="2568" y="2499"/>
                    <a:pt x="2560" y="2500"/>
                  </a:cubicBezTo>
                  <a:cubicBezTo>
                    <a:pt x="2334" y="2548"/>
                    <a:pt x="2155" y="2667"/>
                    <a:pt x="1965" y="2786"/>
                  </a:cubicBezTo>
                  <a:cubicBezTo>
                    <a:pt x="1869" y="2834"/>
                    <a:pt x="1810" y="2869"/>
                    <a:pt x="1715" y="2893"/>
                  </a:cubicBezTo>
                  <a:lnTo>
                    <a:pt x="1631" y="2893"/>
                  </a:lnTo>
                  <a:cubicBezTo>
                    <a:pt x="1607" y="2869"/>
                    <a:pt x="1572" y="2869"/>
                    <a:pt x="1560" y="2846"/>
                  </a:cubicBezTo>
                  <a:cubicBezTo>
                    <a:pt x="1498" y="2778"/>
                    <a:pt x="1487" y="2668"/>
                    <a:pt x="1497" y="2556"/>
                  </a:cubicBezTo>
                  <a:lnTo>
                    <a:pt x="1497" y="2556"/>
                  </a:lnTo>
                  <a:cubicBezTo>
                    <a:pt x="1617" y="2378"/>
                    <a:pt x="1691" y="2166"/>
                    <a:pt x="1726" y="1953"/>
                  </a:cubicBezTo>
                  <a:cubicBezTo>
                    <a:pt x="1735" y="1899"/>
                    <a:pt x="1744" y="1845"/>
                    <a:pt x="1751" y="1791"/>
                  </a:cubicBezTo>
                  <a:lnTo>
                    <a:pt x="1751" y="1791"/>
                  </a:lnTo>
                  <a:cubicBezTo>
                    <a:pt x="1763" y="1801"/>
                    <a:pt x="1775" y="1811"/>
                    <a:pt x="1786" y="1822"/>
                  </a:cubicBezTo>
                  <a:cubicBezTo>
                    <a:pt x="1823" y="1851"/>
                    <a:pt x="1864" y="1864"/>
                    <a:pt x="1905" y="1864"/>
                  </a:cubicBezTo>
                  <a:cubicBezTo>
                    <a:pt x="2059" y="1864"/>
                    <a:pt x="2201" y="1680"/>
                    <a:pt x="2060" y="1548"/>
                  </a:cubicBezTo>
                  <a:cubicBezTo>
                    <a:pt x="1981" y="1475"/>
                    <a:pt x="1894" y="1420"/>
                    <a:pt x="1801" y="1380"/>
                  </a:cubicBezTo>
                  <a:lnTo>
                    <a:pt x="1801" y="1380"/>
                  </a:lnTo>
                  <a:cubicBezTo>
                    <a:pt x="1812" y="1291"/>
                    <a:pt x="1822" y="1204"/>
                    <a:pt x="1834" y="1119"/>
                  </a:cubicBezTo>
                  <a:lnTo>
                    <a:pt x="1906" y="304"/>
                  </a:lnTo>
                  <a:lnTo>
                    <a:pt x="1906" y="304"/>
                  </a:lnTo>
                  <a:cubicBezTo>
                    <a:pt x="1910" y="282"/>
                    <a:pt x="1913" y="260"/>
                    <a:pt x="1917" y="238"/>
                  </a:cubicBezTo>
                  <a:cubicBezTo>
                    <a:pt x="1915" y="238"/>
                    <a:pt x="1913" y="238"/>
                    <a:pt x="1912" y="238"/>
                  </a:cubicBezTo>
                  <a:lnTo>
                    <a:pt x="1912" y="238"/>
                  </a:lnTo>
                  <a:lnTo>
                    <a:pt x="1917" y="179"/>
                  </a:lnTo>
                  <a:cubicBezTo>
                    <a:pt x="1924" y="66"/>
                    <a:pt x="1823" y="1"/>
                    <a:pt x="172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0;p40"/>
            <p:cNvSpPr/>
            <p:nvPr/>
          </p:nvSpPr>
          <p:spPr>
            <a:xfrm>
              <a:off x="2333313" y="36511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1;p40"/>
            <p:cNvSpPr/>
            <p:nvPr/>
          </p:nvSpPr>
          <p:spPr>
            <a:xfrm>
              <a:off x="2406384" y="3605891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2;p40"/>
            <p:cNvSpPr/>
            <p:nvPr/>
          </p:nvSpPr>
          <p:spPr>
            <a:xfrm>
              <a:off x="2371625" y="3628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3;p40"/>
            <p:cNvSpPr/>
            <p:nvPr/>
          </p:nvSpPr>
          <p:spPr>
            <a:xfrm>
              <a:off x="2580494" y="3777296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14;p40"/>
            <p:cNvSpPr/>
            <p:nvPr/>
          </p:nvSpPr>
          <p:spPr>
            <a:xfrm>
              <a:off x="2541221" y="374612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15;p40"/>
            <p:cNvSpPr/>
            <p:nvPr/>
          </p:nvSpPr>
          <p:spPr>
            <a:xfrm>
              <a:off x="2485070" y="3717141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16;p40"/>
            <p:cNvSpPr/>
            <p:nvPr/>
          </p:nvSpPr>
          <p:spPr>
            <a:xfrm>
              <a:off x="2383243" y="3660848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17;p40"/>
            <p:cNvSpPr/>
            <p:nvPr/>
          </p:nvSpPr>
          <p:spPr>
            <a:xfrm>
              <a:off x="2345376" y="363925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18;p40"/>
            <p:cNvSpPr/>
            <p:nvPr/>
          </p:nvSpPr>
          <p:spPr>
            <a:xfrm>
              <a:off x="2435329" y="3686713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020;p40"/>
          <p:cNvSpPr/>
          <p:nvPr/>
        </p:nvSpPr>
        <p:spPr>
          <a:xfrm>
            <a:off x="8128712" y="2048341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5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2"/>
          <p:cNvSpPr/>
          <p:nvPr/>
        </p:nvSpPr>
        <p:spPr>
          <a:xfrm>
            <a:off x="740113" y="4333575"/>
            <a:ext cx="138425" cy="159575"/>
          </a:xfrm>
          <a:custGeom>
            <a:avLst/>
            <a:gdLst/>
            <a:ahLst/>
            <a:cxnLst/>
            <a:rect l="l" t="t" r="r" b="b"/>
            <a:pathLst>
              <a:path w="5537" h="6383" extrusionOk="0">
                <a:moveTo>
                  <a:pt x="2763" y="0"/>
                </a:moveTo>
                <a:lnTo>
                  <a:pt x="2036" y="1929"/>
                </a:lnTo>
                <a:lnTo>
                  <a:pt x="0" y="1596"/>
                </a:lnTo>
                <a:lnTo>
                  <a:pt x="1322" y="3179"/>
                </a:lnTo>
                <a:lnTo>
                  <a:pt x="0" y="4775"/>
                </a:lnTo>
                <a:lnTo>
                  <a:pt x="0" y="4775"/>
                </a:lnTo>
                <a:lnTo>
                  <a:pt x="2036" y="4429"/>
                </a:lnTo>
                <a:lnTo>
                  <a:pt x="2763" y="6382"/>
                </a:lnTo>
                <a:lnTo>
                  <a:pt x="3489" y="4429"/>
                </a:lnTo>
                <a:lnTo>
                  <a:pt x="5537" y="4775"/>
                </a:lnTo>
                <a:lnTo>
                  <a:pt x="4203" y="3179"/>
                </a:lnTo>
                <a:lnTo>
                  <a:pt x="5537" y="1596"/>
                </a:lnTo>
                <a:lnTo>
                  <a:pt x="3489" y="1929"/>
                </a:lnTo>
                <a:lnTo>
                  <a:pt x="2763" y="0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2"/>
          <p:cNvSpPr/>
          <p:nvPr/>
        </p:nvSpPr>
        <p:spPr>
          <a:xfrm>
            <a:off x="2392841" y="546037"/>
            <a:ext cx="138150" cy="159575"/>
          </a:xfrm>
          <a:custGeom>
            <a:avLst/>
            <a:gdLst/>
            <a:ahLst/>
            <a:cxnLst/>
            <a:rect l="l" t="t" r="r" b="b"/>
            <a:pathLst>
              <a:path w="5526" h="6383" extrusionOk="0">
                <a:moveTo>
                  <a:pt x="2775" y="1"/>
                </a:moveTo>
                <a:lnTo>
                  <a:pt x="2037" y="1953"/>
                </a:lnTo>
                <a:lnTo>
                  <a:pt x="1" y="1608"/>
                </a:lnTo>
                <a:lnTo>
                  <a:pt x="1322" y="3203"/>
                </a:lnTo>
                <a:lnTo>
                  <a:pt x="1" y="4787"/>
                </a:lnTo>
                <a:lnTo>
                  <a:pt x="2037" y="4453"/>
                </a:lnTo>
                <a:lnTo>
                  <a:pt x="2775" y="6382"/>
                </a:lnTo>
                <a:lnTo>
                  <a:pt x="3489" y="4453"/>
                </a:lnTo>
                <a:lnTo>
                  <a:pt x="5525" y="4787"/>
                </a:lnTo>
                <a:lnTo>
                  <a:pt x="4216" y="3203"/>
                </a:lnTo>
                <a:lnTo>
                  <a:pt x="5525" y="1608"/>
                </a:lnTo>
                <a:lnTo>
                  <a:pt x="5525" y="1608"/>
                </a:lnTo>
                <a:lnTo>
                  <a:pt x="3489" y="1953"/>
                </a:lnTo>
                <a:lnTo>
                  <a:pt x="2775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2"/>
          <p:cNvSpPr/>
          <p:nvPr/>
        </p:nvSpPr>
        <p:spPr>
          <a:xfrm>
            <a:off x="951925" y="625825"/>
            <a:ext cx="151250" cy="150925"/>
          </a:xfrm>
          <a:custGeom>
            <a:avLst/>
            <a:gdLst/>
            <a:ahLst/>
            <a:cxnLst/>
            <a:rect l="l" t="t" r="r" b="b"/>
            <a:pathLst>
              <a:path w="6050" h="6037" fill="none" extrusionOk="0">
                <a:moveTo>
                  <a:pt x="3025" y="0"/>
                </a:moveTo>
                <a:lnTo>
                  <a:pt x="3620" y="2417"/>
                </a:lnTo>
                <a:lnTo>
                  <a:pt x="6049" y="3013"/>
                </a:lnTo>
                <a:lnTo>
                  <a:pt x="3620" y="3608"/>
                </a:lnTo>
                <a:lnTo>
                  <a:pt x="3025" y="6037"/>
                </a:lnTo>
                <a:lnTo>
                  <a:pt x="2430" y="3608"/>
                </a:lnTo>
                <a:lnTo>
                  <a:pt x="1" y="3013"/>
                </a:lnTo>
                <a:lnTo>
                  <a:pt x="2430" y="2417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2"/>
          <p:cNvSpPr/>
          <p:nvPr/>
        </p:nvSpPr>
        <p:spPr>
          <a:xfrm>
            <a:off x="1245675" y="3505650"/>
            <a:ext cx="65525" cy="58875"/>
          </a:xfrm>
          <a:custGeom>
            <a:avLst/>
            <a:gdLst/>
            <a:ahLst/>
            <a:cxnLst/>
            <a:rect l="l" t="t" r="r" b="b"/>
            <a:pathLst>
              <a:path w="2621" h="2355" extrusionOk="0">
                <a:moveTo>
                  <a:pt x="1306" y="1"/>
                </a:moveTo>
                <a:cubicBezTo>
                  <a:pt x="1197" y="1"/>
                  <a:pt x="1087" y="16"/>
                  <a:pt x="977" y="47"/>
                </a:cubicBezTo>
                <a:cubicBezTo>
                  <a:pt x="358" y="225"/>
                  <a:pt x="1" y="880"/>
                  <a:pt x="179" y="1511"/>
                </a:cubicBezTo>
                <a:cubicBezTo>
                  <a:pt x="327" y="2022"/>
                  <a:pt x="799" y="2355"/>
                  <a:pt x="1314" y="2355"/>
                </a:cubicBezTo>
                <a:cubicBezTo>
                  <a:pt x="1423" y="2355"/>
                  <a:pt x="1534" y="2340"/>
                  <a:pt x="1644" y="2309"/>
                </a:cubicBezTo>
                <a:cubicBezTo>
                  <a:pt x="2263" y="2130"/>
                  <a:pt x="2620" y="1476"/>
                  <a:pt x="2441" y="856"/>
                </a:cubicBezTo>
                <a:cubicBezTo>
                  <a:pt x="2294" y="335"/>
                  <a:pt x="1822" y="1"/>
                  <a:pt x="1306" y="1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42"/>
          <p:cNvSpPr/>
          <p:nvPr/>
        </p:nvSpPr>
        <p:spPr>
          <a:xfrm>
            <a:off x="8435491" y="578333"/>
            <a:ext cx="138150" cy="159550"/>
          </a:xfrm>
          <a:custGeom>
            <a:avLst/>
            <a:gdLst/>
            <a:ahLst/>
            <a:cxnLst/>
            <a:rect l="l" t="t" r="r" b="b"/>
            <a:pathLst>
              <a:path w="5526" h="6382" extrusionOk="0">
                <a:moveTo>
                  <a:pt x="2775" y="0"/>
                </a:moveTo>
                <a:lnTo>
                  <a:pt x="2049" y="1941"/>
                </a:lnTo>
                <a:lnTo>
                  <a:pt x="1" y="1596"/>
                </a:lnTo>
                <a:lnTo>
                  <a:pt x="1310" y="3191"/>
                </a:lnTo>
                <a:lnTo>
                  <a:pt x="1" y="4774"/>
                </a:lnTo>
                <a:lnTo>
                  <a:pt x="2049" y="4441"/>
                </a:lnTo>
                <a:lnTo>
                  <a:pt x="2775" y="6382"/>
                </a:lnTo>
                <a:lnTo>
                  <a:pt x="3489" y="4441"/>
                </a:lnTo>
                <a:lnTo>
                  <a:pt x="5525" y="4774"/>
                </a:lnTo>
                <a:lnTo>
                  <a:pt x="4216" y="3191"/>
                </a:lnTo>
                <a:lnTo>
                  <a:pt x="5525" y="1596"/>
                </a:lnTo>
                <a:lnTo>
                  <a:pt x="3489" y="1941"/>
                </a:lnTo>
                <a:lnTo>
                  <a:pt x="2775" y="0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2"/>
          <p:cNvSpPr/>
          <p:nvPr/>
        </p:nvSpPr>
        <p:spPr>
          <a:xfrm>
            <a:off x="2785712" y="4410805"/>
            <a:ext cx="138125" cy="159575"/>
          </a:xfrm>
          <a:custGeom>
            <a:avLst/>
            <a:gdLst/>
            <a:ahLst/>
            <a:cxnLst/>
            <a:rect l="l" t="t" r="r" b="b"/>
            <a:pathLst>
              <a:path w="5525" h="6383" extrusionOk="0">
                <a:moveTo>
                  <a:pt x="2750" y="1"/>
                </a:moveTo>
                <a:lnTo>
                  <a:pt x="2036" y="1929"/>
                </a:lnTo>
                <a:lnTo>
                  <a:pt x="0" y="1596"/>
                </a:lnTo>
                <a:lnTo>
                  <a:pt x="1310" y="3191"/>
                </a:lnTo>
                <a:lnTo>
                  <a:pt x="0" y="4775"/>
                </a:lnTo>
                <a:lnTo>
                  <a:pt x="2036" y="4442"/>
                </a:lnTo>
                <a:lnTo>
                  <a:pt x="2750" y="6382"/>
                </a:lnTo>
                <a:lnTo>
                  <a:pt x="3477" y="4442"/>
                </a:lnTo>
                <a:lnTo>
                  <a:pt x="5525" y="4775"/>
                </a:lnTo>
                <a:lnTo>
                  <a:pt x="4191" y="3191"/>
                </a:lnTo>
                <a:lnTo>
                  <a:pt x="5525" y="1596"/>
                </a:lnTo>
                <a:lnTo>
                  <a:pt x="3477" y="1929"/>
                </a:lnTo>
                <a:lnTo>
                  <a:pt x="2750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2"/>
          <p:cNvSpPr/>
          <p:nvPr/>
        </p:nvSpPr>
        <p:spPr>
          <a:xfrm>
            <a:off x="8185650" y="4456384"/>
            <a:ext cx="138425" cy="159850"/>
          </a:xfrm>
          <a:custGeom>
            <a:avLst/>
            <a:gdLst/>
            <a:ahLst/>
            <a:cxnLst/>
            <a:rect l="l" t="t" r="r" b="b"/>
            <a:pathLst>
              <a:path w="5537" h="6394" extrusionOk="0">
                <a:moveTo>
                  <a:pt x="2763" y="0"/>
                </a:moveTo>
                <a:lnTo>
                  <a:pt x="2036" y="1941"/>
                </a:lnTo>
                <a:lnTo>
                  <a:pt x="1" y="1596"/>
                </a:lnTo>
                <a:lnTo>
                  <a:pt x="1322" y="3191"/>
                </a:lnTo>
                <a:lnTo>
                  <a:pt x="1" y="4798"/>
                </a:lnTo>
                <a:lnTo>
                  <a:pt x="1" y="4798"/>
                </a:lnTo>
                <a:lnTo>
                  <a:pt x="2036" y="4441"/>
                </a:lnTo>
                <a:lnTo>
                  <a:pt x="2763" y="6394"/>
                </a:lnTo>
                <a:lnTo>
                  <a:pt x="3501" y="4441"/>
                </a:lnTo>
                <a:lnTo>
                  <a:pt x="5537" y="4798"/>
                </a:lnTo>
                <a:lnTo>
                  <a:pt x="5537" y="4798"/>
                </a:lnTo>
                <a:lnTo>
                  <a:pt x="4215" y="3191"/>
                </a:lnTo>
                <a:lnTo>
                  <a:pt x="5537" y="1596"/>
                </a:lnTo>
                <a:lnTo>
                  <a:pt x="3501" y="1941"/>
                </a:lnTo>
                <a:lnTo>
                  <a:pt x="2763" y="0"/>
                </a:ln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42"/>
          <p:cNvSpPr/>
          <p:nvPr/>
        </p:nvSpPr>
        <p:spPr>
          <a:xfrm>
            <a:off x="8435491" y="4106687"/>
            <a:ext cx="150625" cy="151225"/>
          </a:xfrm>
          <a:custGeom>
            <a:avLst/>
            <a:gdLst/>
            <a:ahLst/>
            <a:cxnLst/>
            <a:rect l="l" t="t" r="r" b="b"/>
            <a:pathLst>
              <a:path w="6025" h="6049" fill="none" extrusionOk="0">
                <a:moveTo>
                  <a:pt x="3001" y="0"/>
                </a:moveTo>
                <a:lnTo>
                  <a:pt x="3596" y="2429"/>
                </a:lnTo>
                <a:lnTo>
                  <a:pt x="6025" y="3024"/>
                </a:lnTo>
                <a:lnTo>
                  <a:pt x="3596" y="3620"/>
                </a:lnTo>
                <a:lnTo>
                  <a:pt x="3001" y="6048"/>
                </a:lnTo>
                <a:lnTo>
                  <a:pt x="2406" y="3620"/>
                </a:lnTo>
                <a:lnTo>
                  <a:pt x="0" y="3024"/>
                </a:lnTo>
                <a:lnTo>
                  <a:pt x="2406" y="2429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1660477" y="757353"/>
            <a:ext cx="7466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NỘI DUNG BÀI HỌC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70257" y="1926408"/>
            <a:ext cx="5053818" cy="733932"/>
            <a:chOff x="3270257" y="1926408"/>
            <a:chExt cx="5053818" cy="733932"/>
          </a:xfrm>
        </p:grpSpPr>
        <p:sp>
          <p:nvSpPr>
            <p:cNvPr id="1078" name="Google Shape;1078;p42"/>
            <p:cNvSpPr/>
            <p:nvPr/>
          </p:nvSpPr>
          <p:spPr>
            <a:xfrm>
              <a:off x="3270257" y="1926408"/>
              <a:ext cx="733932" cy="733932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/>
                <a:t>1</a:t>
              </a:r>
              <a:endParaRPr sz="2800" b="1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89321" y="2048823"/>
              <a:ext cx="413475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500"/>
                <a:t>Sơ đồ tổ chức cây thư mục</a:t>
              </a:r>
              <a:endParaRPr lang="en-US" sz="25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70257" y="3179457"/>
            <a:ext cx="5053818" cy="733932"/>
            <a:chOff x="3270257" y="3179457"/>
            <a:chExt cx="5053818" cy="733932"/>
          </a:xfrm>
        </p:grpSpPr>
        <p:sp>
          <p:nvSpPr>
            <p:cNvPr id="1076" name="Google Shape;1076;p42"/>
            <p:cNvSpPr/>
            <p:nvPr/>
          </p:nvSpPr>
          <p:spPr>
            <a:xfrm>
              <a:off x="3270257" y="3179457"/>
              <a:ext cx="733932" cy="733932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6"/>
                  </a:solidFill>
                </a:rPr>
                <a:t>2</a:t>
              </a:r>
              <a:endParaRPr sz="2800" b="1">
                <a:solidFill>
                  <a:schemeClr val="accent6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89321" y="3307896"/>
              <a:ext cx="413475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500"/>
                <a:t>Thực hành tạo thư mục</a:t>
              </a:r>
              <a:endParaRPr lang="en-US" sz="2500"/>
            </a:p>
          </p:txBody>
        </p:sp>
      </p:grpSp>
      <p:grpSp>
        <p:nvGrpSpPr>
          <p:cNvPr id="57" name="Google Shape;1742;p48"/>
          <p:cNvGrpSpPr/>
          <p:nvPr/>
        </p:nvGrpSpPr>
        <p:grpSpPr>
          <a:xfrm rot="1163522">
            <a:off x="1661228" y="3350505"/>
            <a:ext cx="1023675" cy="986750"/>
            <a:chOff x="2087750" y="3096950"/>
            <a:chExt cx="1023675" cy="986750"/>
          </a:xfrm>
        </p:grpSpPr>
        <p:sp>
          <p:nvSpPr>
            <p:cNvPr id="58" name="Google Shape;1743;p48"/>
            <p:cNvSpPr/>
            <p:nvPr/>
          </p:nvSpPr>
          <p:spPr>
            <a:xfrm>
              <a:off x="2087750" y="3547600"/>
              <a:ext cx="863825" cy="503650"/>
            </a:xfrm>
            <a:custGeom>
              <a:avLst/>
              <a:gdLst/>
              <a:ahLst/>
              <a:cxnLst/>
              <a:rect l="l" t="t" r="r" b="b"/>
              <a:pathLst>
                <a:path w="34553" h="20146" extrusionOk="0">
                  <a:moveTo>
                    <a:pt x="13764" y="0"/>
                  </a:moveTo>
                  <a:lnTo>
                    <a:pt x="0" y="8025"/>
                  </a:lnTo>
                  <a:lnTo>
                    <a:pt x="20777" y="20145"/>
                  </a:lnTo>
                  <a:lnTo>
                    <a:pt x="34552" y="12133"/>
                  </a:lnTo>
                  <a:lnTo>
                    <a:pt x="137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44;p48"/>
            <p:cNvSpPr/>
            <p:nvPr/>
          </p:nvSpPr>
          <p:spPr>
            <a:xfrm>
              <a:off x="2431850" y="3105275"/>
              <a:ext cx="645625" cy="745650"/>
            </a:xfrm>
            <a:custGeom>
              <a:avLst/>
              <a:gdLst/>
              <a:ahLst/>
              <a:cxnLst/>
              <a:rect l="l" t="t" r="r" b="b"/>
              <a:pathLst>
                <a:path w="25825" h="29826" extrusionOk="0">
                  <a:moveTo>
                    <a:pt x="3882" y="0"/>
                  </a:moveTo>
                  <a:lnTo>
                    <a:pt x="0" y="17693"/>
                  </a:lnTo>
                  <a:lnTo>
                    <a:pt x="20788" y="29826"/>
                  </a:lnTo>
                  <a:lnTo>
                    <a:pt x="25825" y="11978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45;p48"/>
            <p:cNvSpPr/>
            <p:nvPr/>
          </p:nvSpPr>
          <p:spPr>
            <a:xfrm>
              <a:off x="2475900" y="3162725"/>
              <a:ext cx="557225" cy="630450"/>
            </a:xfrm>
            <a:custGeom>
              <a:avLst/>
              <a:gdLst/>
              <a:ahLst/>
              <a:cxnLst/>
              <a:rect l="l" t="t" r="r" b="b"/>
              <a:pathLst>
                <a:path w="22289" h="25218" extrusionOk="0">
                  <a:moveTo>
                    <a:pt x="3274" y="0"/>
                  </a:moveTo>
                  <a:lnTo>
                    <a:pt x="0" y="14764"/>
                  </a:lnTo>
                  <a:lnTo>
                    <a:pt x="18110" y="25218"/>
                  </a:lnTo>
                  <a:lnTo>
                    <a:pt x="22289" y="10347"/>
                  </a:lnTo>
                  <a:lnTo>
                    <a:pt x="3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46;p48"/>
            <p:cNvSpPr/>
            <p:nvPr/>
          </p:nvSpPr>
          <p:spPr>
            <a:xfrm>
              <a:off x="2087750" y="3096950"/>
              <a:ext cx="1023675" cy="986750"/>
            </a:xfrm>
            <a:custGeom>
              <a:avLst/>
              <a:gdLst/>
              <a:ahLst/>
              <a:cxnLst/>
              <a:rect l="l" t="t" r="r" b="b"/>
              <a:pathLst>
                <a:path w="40947" h="39470" extrusionOk="0">
                  <a:moveTo>
                    <a:pt x="19170" y="0"/>
                  </a:moveTo>
                  <a:lnTo>
                    <a:pt x="17646" y="333"/>
                  </a:lnTo>
                  <a:lnTo>
                    <a:pt x="39589" y="12311"/>
                  </a:lnTo>
                  <a:lnTo>
                    <a:pt x="34552" y="30159"/>
                  </a:lnTo>
                  <a:lnTo>
                    <a:pt x="20777" y="38171"/>
                  </a:lnTo>
                  <a:lnTo>
                    <a:pt x="0" y="26051"/>
                  </a:lnTo>
                  <a:lnTo>
                    <a:pt x="0" y="27301"/>
                  </a:lnTo>
                  <a:lnTo>
                    <a:pt x="20860" y="39469"/>
                  </a:lnTo>
                  <a:lnTo>
                    <a:pt x="35588" y="30837"/>
                  </a:lnTo>
                  <a:lnTo>
                    <a:pt x="40946" y="11787"/>
                  </a:lnTo>
                  <a:lnTo>
                    <a:pt x="1917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47;p48"/>
            <p:cNvSpPr/>
            <p:nvPr/>
          </p:nvSpPr>
          <p:spPr>
            <a:xfrm>
              <a:off x="2087750" y="3105275"/>
              <a:ext cx="989725" cy="945975"/>
            </a:xfrm>
            <a:custGeom>
              <a:avLst/>
              <a:gdLst/>
              <a:ahLst/>
              <a:cxnLst/>
              <a:rect l="l" t="t" r="r" b="b"/>
              <a:pathLst>
                <a:path w="39589" h="37839" fill="none" extrusionOk="0">
                  <a:moveTo>
                    <a:pt x="0" y="25718"/>
                  </a:moveTo>
                  <a:lnTo>
                    <a:pt x="20777" y="37838"/>
                  </a:lnTo>
                  <a:lnTo>
                    <a:pt x="34552" y="29826"/>
                  </a:lnTo>
                  <a:lnTo>
                    <a:pt x="39589" y="11978"/>
                  </a:lnTo>
                  <a:lnTo>
                    <a:pt x="17646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48;p48"/>
            <p:cNvSpPr/>
            <p:nvPr/>
          </p:nvSpPr>
          <p:spPr>
            <a:xfrm>
              <a:off x="2431850" y="3547600"/>
              <a:ext cx="519725" cy="303325"/>
            </a:xfrm>
            <a:custGeom>
              <a:avLst/>
              <a:gdLst/>
              <a:ahLst/>
              <a:cxnLst/>
              <a:rect l="l" t="t" r="r" b="b"/>
              <a:pathLst>
                <a:path w="20789" h="12133" fill="none" extrusionOk="0">
                  <a:moveTo>
                    <a:pt x="20788" y="12133"/>
                  </a:moveTo>
                  <a:lnTo>
                    <a:pt x="0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49;p48"/>
            <p:cNvSpPr/>
            <p:nvPr/>
          </p:nvSpPr>
          <p:spPr>
            <a:xfrm>
              <a:off x="2294625" y="3677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50;p48"/>
            <p:cNvSpPr/>
            <p:nvPr/>
          </p:nvSpPr>
          <p:spPr>
            <a:xfrm>
              <a:off x="2294625" y="3605900"/>
              <a:ext cx="181286" cy="121108"/>
            </a:xfrm>
            <a:custGeom>
              <a:avLst/>
              <a:gdLst/>
              <a:ahLst/>
              <a:cxnLst/>
              <a:rect l="l" t="t" r="r" b="b"/>
              <a:pathLst>
                <a:path w="10836" h="6704" fill="none" extrusionOk="0">
                  <a:moveTo>
                    <a:pt x="0" y="6704"/>
                  </a:moveTo>
                  <a:lnTo>
                    <a:pt x="10835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51;p48"/>
            <p:cNvSpPr/>
            <p:nvPr/>
          </p:nvSpPr>
          <p:spPr>
            <a:xfrm>
              <a:off x="2633974" y="3804775"/>
              <a:ext cx="199161" cy="121101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52;p48"/>
            <p:cNvSpPr/>
            <p:nvPr/>
          </p:nvSpPr>
          <p:spPr>
            <a:xfrm>
              <a:off x="2254725" y="3585100"/>
              <a:ext cx="619450" cy="366425"/>
            </a:xfrm>
            <a:custGeom>
              <a:avLst/>
              <a:gdLst/>
              <a:ahLst/>
              <a:cxnLst/>
              <a:rect l="l" t="t" r="r" b="b"/>
              <a:pathLst>
                <a:path w="24778" h="14657" fill="none" extrusionOk="0">
                  <a:moveTo>
                    <a:pt x="17372" y="14657"/>
                  </a:moveTo>
                  <a:lnTo>
                    <a:pt x="24778" y="10121"/>
                  </a:lnTo>
                  <a:lnTo>
                    <a:pt x="7407" y="0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53;p48"/>
            <p:cNvSpPr/>
            <p:nvPr/>
          </p:nvSpPr>
          <p:spPr>
            <a:xfrm>
              <a:off x="2319625" y="3804775"/>
              <a:ext cx="178925" cy="105975"/>
            </a:xfrm>
            <a:custGeom>
              <a:avLst/>
              <a:gdLst/>
              <a:ahLst/>
              <a:cxnLst/>
              <a:rect l="l" t="t" r="r" b="b"/>
              <a:pathLst>
                <a:path w="7157" h="4239" fill="none" extrusionOk="0">
                  <a:moveTo>
                    <a:pt x="2644" y="0"/>
                  </a:moveTo>
                  <a:lnTo>
                    <a:pt x="0" y="1643"/>
                  </a:lnTo>
                  <a:lnTo>
                    <a:pt x="4489" y="4239"/>
                  </a:lnTo>
                  <a:lnTo>
                    <a:pt x="7156" y="2584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54;p48"/>
            <p:cNvSpPr/>
            <p:nvPr/>
          </p:nvSpPr>
          <p:spPr>
            <a:xfrm>
              <a:off x="2498225" y="3249675"/>
              <a:ext cx="500375" cy="466975"/>
            </a:xfrm>
            <a:custGeom>
              <a:avLst/>
              <a:gdLst/>
              <a:ahLst/>
              <a:cxnLst/>
              <a:rect l="l" t="t" r="r" b="b"/>
              <a:pathLst>
                <a:path w="20015" h="18679" extrusionOk="0">
                  <a:moveTo>
                    <a:pt x="8275" y="1776"/>
                  </a:moveTo>
                  <a:cubicBezTo>
                    <a:pt x="8275" y="1783"/>
                    <a:pt x="8275" y="1790"/>
                    <a:pt x="8275" y="1797"/>
                  </a:cubicBezTo>
                  <a:cubicBezTo>
                    <a:pt x="8275" y="1928"/>
                    <a:pt x="8215" y="2094"/>
                    <a:pt x="8073" y="2154"/>
                  </a:cubicBezTo>
                  <a:cubicBezTo>
                    <a:pt x="8053" y="2163"/>
                    <a:pt x="8035" y="2166"/>
                    <a:pt x="8019" y="2166"/>
                  </a:cubicBezTo>
                  <a:cubicBezTo>
                    <a:pt x="7969" y="2166"/>
                    <a:pt x="7939" y="2128"/>
                    <a:pt x="7930" y="2083"/>
                  </a:cubicBezTo>
                  <a:cubicBezTo>
                    <a:pt x="7900" y="1877"/>
                    <a:pt x="8083" y="1798"/>
                    <a:pt x="8275" y="1776"/>
                  </a:cubicBezTo>
                  <a:close/>
                  <a:moveTo>
                    <a:pt x="9754" y="3255"/>
                  </a:moveTo>
                  <a:cubicBezTo>
                    <a:pt x="9759" y="3255"/>
                    <a:pt x="9762" y="3258"/>
                    <a:pt x="9763" y="3261"/>
                  </a:cubicBezTo>
                  <a:lnTo>
                    <a:pt x="9763" y="3261"/>
                  </a:lnTo>
                  <a:cubicBezTo>
                    <a:pt x="9763" y="3261"/>
                    <a:pt x="9756" y="3259"/>
                    <a:pt x="9749" y="3256"/>
                  </a:cubicBezTo>
                  <a:lnTo>
                    <a:pt x="9749" y="3256"/>
                  </a:lnTo>
                  <a:cubicBezTo>
                    <a:pt x="9751" y="3256"/>
                    <a:pt x="9753" y="3255"/>
                    <a:pt x="9754" y="3255"/>
                  </a:cubicBezTo>
                  <a:close/>
                  <a:moveTo>
                    <a:pt x="9763" y="3261"/>
                  </a:moveTo>
                  <a:cubicBezTo>
                    <a:pt x="9766" y="3266"/>
                    <a:pt x="9765" y="3273"/>
                    <a:pt x="9765" y="3273"/>
                  </a:cubicBezTo>
                  <a:cubicBezTo>
                    <a:pt x="9764" y="3273"/>
                    <a:pt x="9763" y="3270"/>
                    <a:pt x="9763" y="3261"/>
                  </a:cubicBezTo>
                  <a:close/>
                  <a:moveTo>
                    <a:pt x="13901" y="5311"/>
                  </a:moveTo>
                  <a:cubicBezTo>
                    <a:pt x="13902" y="5311"/>
                    <a:pt x="13902" y="5311"/>
                    <a:pt x="13902" y="5312"/>
                  </a:cubicBezTo>
                  <a:lnTo>
                    <a:pt x="13902" y="5312"/>
                  </a:lnTo>
                  <a:cubicBezTo>
                    <a:pt x="13902" y="5312"/>
                    <a:pt x="13902" y="5312"/>
                    <a:pt x="13901" y="5313"/>
                  </a:cubicBezTo>
                  <a:lnTo>
                    <a:pt x="13901" y="5313"/>
                  </a:lnTo>
                  <a:cubicBezTo>
                    <a:pt x="13901" y="5312"/>
                    <a:pt x="13901" y="5311"/>
                    <a:pt x="13901" y="5311"/>
                  </a:cubicBezTo>
                  <a:close/>
                  <a:moveTo>
                    <a:pt x="16798" y="6346"/>
                  </a:moveTo>
                  <a:cubicBezTo>
                    <a:pt x="16860" y="6434"/>
                    <a:pt x="16902" y="6541"/>
                    <a:pt x="16859" y="6643"/>
                  </a:cubicBezTo>
                  <a:cubicBezTo>
                    <a:pt x="16836" y="6690"/>
                    <a:pt x="16800" y="6738"/>
                    <a:pt x="16764" y="6750"/>
                  </a:cubicBezTo>
                  <a:cubicBezTo>
                    <a:pt x="16756" y="6754"/>
                    <a:pt x="16751" y="6755"/>
                    <a:pt x="16747" y="6755"/>
                  </a:cubicBezTo>
                  <a:cubicBezTo>
                    <a:pt x="16738" y="6755"/>
                    <a:pt x="16732" y="6750"/>
                    <a:pt x="16717" y="6750"/>
                  </a:cubicBezTo>
                  <a:cubicBezTo>
                    <a:pt x="16717" y="6750"/>
                    <a:pt x="16706" y="6744"/>
                    <a:pt x="16702" y="6744"/>
                  </a:cubicBezTo>
                  <a:cubicBezTo>
                    <a:pt x="16702" y="6744"/>
                    <a:pt x="16701" y="6745"/>
                    <a:pt x="16701" y="6745"/>
                  </a:cubicBezTo>
                  <a:lnTo>
                    <a:pt x="16701" y="6745"/>
                  </a:lnTo>
                  <a:cubicBezTo>
                    <a:pt x="16657" y="6685"/>
                    <a:pt x="16658" y="6569"/>
                    <a:pt x="16705" y="6488"/>
                  </a:cubicBezTo>
                  <a:cubicBezTo>
                    <a:pt x="16727" y="6435"/>
                    <a:pt x="16759" y="6388"/>
                    <a:pt x="16798" y="6346"/>
                  </a:cubicBezTo>
                  <a:close/>
                  <a:moveTo>
                    <a:pt x="18410" y="7510"/>
                  </a:moveTo>
                  <a:cubicBezTo>
                    <a:pt x="18415" y="7510"/>
                    <a:pt x="18412" y="7531"/>
                    <a:pt x="18409" y="7531"/>
                  </a:cubicBezTo>
                  <a:cubicBezTo>
                    <a:pt x="18408" y="7531"/>
                    <a:pt x="18407" y="7526"/>
                    <a:pt x="18407" y="7512"/>
                  </a:cubicBezTo>
                  <a:cubicBezTo>
                    <a:pt x="18408" y="7511"/>
                    <a:pt x="18409" y="7510"/>
                    <a:pt x="18410" y="7510"/>
                  </a:cubicBezTo>
                  <a:close/>
                  <a:moveTo>
                    <a:pt x="18769" y="10126"/>
                  </a:moveTo>
                  <a:cubicBezTo>
                    <a:pt x="18770" y="10126"/>
                    <a:pt x="18772" y="10127"/>
                    <a:pt x="18775" y="10129"/>
                  </a:cubicBezTo>
                  <a:lnTo>
                    <a:pt x="18775" y="10129"/>
                  </a:lnTo>
                  <a:cubicBezTo>
                    <a:pt x="18769" y="10128"/>
                    <a:pt x="18768" y="10126"/>
                    <a:pt x="18769" y="10126"/>
                  </a:cubicBezTo>
                  <a:close/>
                  <a:moveTo>
                    <a:pt x="6560" y="13782"/>
                  </a:moveTo>
                  <a:lnTo>
                    <a:pt x="6560" y="13782"/>
                  </a:lnTo>
                  <a:cubicBezTo>
                    <a:pt x="6570" y="13786"/>
                    <a:pt x="6578" y="13786"/>
                    <a:pt x="6561" y="13786"/>
                  </a:cubicBezTo>
                  <a:cubicBezTo>
                    <a:pt x="6561" y="13786"/>
                    <a:pt x="6561" y="13784"/>
                    <a:pt x="6560" y="13782"/>
                  </a:cubicBezTo>
                  <a:close/>
                  <a:moveTo>
                    <a:pt x="6509" y="13773"/>
                  </a:moveTo>
                  <a:cubicBezTo>
                    <a:pt x="6507" y="13774"/>
                    <a:pt x="6507" y="13774"/>
                    <a:pt x="6513" y="13774"/>
                  </a:cubicBezTo>
                  <a:lnTo>
                    <a:pt x="6561" y="13774"/>
                  </a:lnTo>
                  <a:cubicBezTo>
                    <a:pt x="6557" y="13774"/>
                    <a:pt x="6554" y="13775"/>
                    <a:pt x="6552" y="13775"/>
                  </a:cubicBezTo>
                  <a:lnTo>
                    <a:pt x="6552" y="13775"/>
                  </a:lnTo>
                  <a:cubicBezTo>
                    <a:pt x="6551" y="13775"/>
                    <a:pt x="6550" y="13774"/>
                    <a:pt x="6549" y="13774"/>
                  </a:cubicBezTo>
                  <a:lnTo>
                    <a:pt x="6549" y="13775"/>
                  </a:lnTo>
                  <a:lnTo>
                    <a:pt x="6549" y="13775"/>
                  </a:lnTo>
                  <a:cubicBezTo>
                    <a:pt x="6546" y="13776"/>
                    <a:pt x="6547" y="13777"/>
                    <a:pt x="6549" y="13778"/>
                  </a:cubicBezTo>
                  <a:lnTo>
                    <a:pt x="6549" y="13778"/>
                  </a:lnTo>
                  <a:lnTo>
                    <a:pt x="6549" y="13822"/>
                  </a:lnTo>
                  <a:cubicBezTo>
                    <a:pt x="6525" y="13846"/>
                    <a:pt x="6489" y="13882"/>
                    <a:pt x="6453" y="13894"/>
                  </a:cubicBezTo>
                  <a:cubicBezTo>
                    <a:pt x="6431" y="13909"/>
                    <a:pt x="6406" y="13924"/>
                    <a:pt x="6380" y="13936"/>
                  </a:cubicBezTo>
                  <a:lnTo>
                    <a:pt x="6380" y="13936"/>
                  </a:lnTo>
                  <a:cubicBezTo>
                    <a:pt x="6376" y="13912"/>
                    <a:pt x="6375" y="13889"/>
                    <a:pt x="6382" y="13870"/>
                  </a:cubicBezTo>
                  <a:cubicBezTo>
                    <a:pt x="6382" y="13846"/>
                    <a:pt x="6382" y="13834"/>
                    <a:pt x="6394" y="13822"/>
                  </a:cubicBezTo>
                  <a:cubicBezTo>
                    <a:pt x="6394" y="13826"/>
                    <a:pt x="6394" y="13827"/>
                    <a:pt x="6394" y="13827"/>
                  </a:cubicBezTo>
                  <a:cubicBezTo>
                    <a:pt x="6395" y="13827"/>
                    <a:pt x="6397" y="13819"/>
                    <a:pt x="6406" y="13810"/>
                  </a:cubicBezTo>
                  <a:cubicBezTo>
                    <a:pt x="6430" y="13786"/>
                    <a:pt x="6441" y="13774"/>
                    <a:pt x="6465" y="13774"/>
                  </a:cubicBezTo>
                  <a:cubicBezTo>
                    <a:pt x="6457" y="13778"/>
                    <a:pt x="6459" y="13780"/>
                    <a:pt x="6464" y="13780"/>
                  </a:cubicBezTo>
                  <a:cubicBezTo>
                    <a:pt x="6475" y="13780"/>
                    <a:pt x="6501" y="13774"/>
                    <a:pt x="6501" y="13774"/>
                  </a:cubicBezTo>
                  <a:cubicBezTo>
                    <a:pt x="6504" y="13774"/>
                    <a:pt x="6507" y="13773"/>
                    <a:pt x="6509" y="13773"/>
                  </a:cubicBezTo>
                  <a:close/>
                  <a:moveTo>
                    <a:pt x="16926" y="16448"/>
                  </a:moveTo>
                  <a:cubicBezTo>
                    <a:pt x="16926" y="16448"/>
                    <a:pt x="16927" y="16450"/>
                    <a:pt x="16931" y="16453"/>
                  </a:cubicBezTo>
                  <a:cubicBezTo>
                    <a:pt x="16930" y="16454"/>
                    <a:pt x="16929" y="16454"/>
                    <a:pt x="16928" y="16454"/>
                  </a:cubicBezTo>
                  <a:lnTo>
                    <a:pt x="16928" y="16454"/>
                  </a:lnTo>
                  <a:cubicBezTo>
                    <a:pt x="16927" y="16451"/>
                    <a:pt x="16925" y="16448"/>
                    <a:pt x="16926" y="16448"/>
                  </a:cubicBezTo>
                  <a:close/>
                  <a:moveTo>
                    <a:pt x="15028" y="17612"/>
                  </a:moveTo>
                  <a:cubicBezTo>
                    <a:pt x="15029" y="17612"/>
                    <a:pt x="15029" y="17612"/>
                    <a:pt x="15030" y="17613"/>
                  </a:cubicBezTo>
                  <a:lnTo>
                    <a:pt x="15030" y="17613"/>
                  </a:lnTo>
                  <a:cubicBezTo>
                    <a:pt x="15028" y="17614"/>
                    <a:pt x="15026" y="17616"/>
                    <a:pt x="15026" y="17620"/>
                  </a:cubicBezTo>
                  <a:cubicBezTo>
                    <a:pt x="15026" y="17614"/>
                    <a:pt x="15027" y="17612"/>
                    <a:pt x="15028" y="17612"/>
                  </a:cubicBezTo>
                  <a:close/>
                  <a:moveTo>
                    <a:pt x="15046" y="17626"/>
                  </a:moveTo>
                  <a:lnTo>
                    <a:pt x="15073" y="17644"/>
                  </a:lnTo>
                  <a:cubicBezTo>
                    <a:pt x="15085" y="17680"/>
                    <a:pt x="15097" y="17715"/>
                    <a:pt x="15097" y="17763"/>
                  </a:cubicBezTo>
                  <a:cubicBezTo>
                    <a:pt x="15097" y="17778"/>
                    <a:pt x="15097" y="17794"/>
                    <a:pt x="15095" y="17808"/>
                  </a:cubicBezTo>
                  <a:lnTo>
                    <a:pt x="15095" y="17808"/>
                  </a:lnTo>
                  <a:cubicBezTo>
                    <a:pt x="15072" y="17778"/>
                    <a:pt x="15053" y="17744"/>
                    <a:pt x="15038" y="17704"/>
                  </a:cubicBezTo>
                  <a:cubicBezTo>
                    <a:pt x="15029" y="17685"/>
                    <a:pt x="15033" y="17653"/>
                    <a:pt x="15036" y="17634"/>
                  </a:cubicBezTo>
                  <a:lnTo>
                    <a:pt x="15036" y="17634"/>
                  </a:lnTo>
                  <a:cubicBezTo>
                    <a:pt x="15037" y="17634"/>
                    <a:pt x="15038" y="17634"/>
                    <a:pt x="15039" y="17634"/>
                  </a:cubicBezTo>
                  <a:cubicBezTo>
                    <a:pt x="15047" y="17634"/>
                    <a:pt x="15048" y="17630"/>
                    <a:pt x="15046" y="17626"/>
                  </a:cubicBezTo>
                  <a:close/>
                  <a:moveTo>
                    <a:pt x="4962" y="463"/>
                  </a:moveTo>
                  <a:cubicBezTo>
                    <a:pt x="5151" y="463"/>
                    <a:pt x="5344" y="509"/>
                    <a:pt x="5501" y="582"/>
                  </a:cubicBezTo>
                  <a:cubicBezTo>
                    <a:pt x="5708" y="672"/>
                    <a:pt x="5894" y="817"/>
                    <a:pt x="6025" y="995"/>
                  </a:cubicBezTo>
                  <a:lnTo>
                    <a:pt x="6025" y="995"/>
                  </a:lnTo>
                  <a:cubicBezTo>
                    <a:pt x="5866" y="1175"/>
                    <a:pt x="5786" y="1404"/>
                    <a:pt x="5906" y="1642"/>
                  </a:cubicBezTo>
                  <a:cubicBezTo>
                    <a:pt x="5977" y="1777"/>
                    <a:pt x="6129" y="1874"/>
                    <a:pt x="6270" y="1874"/>
                  </a:cubicBezTo>
                  <a:cubicBezTo>
                    <a:pt x="6365" y="1874"/>
                    <a:pt x="6455" y="1831"/>
                    <a:pt x="6513" y="1725"/>
                  </a:cubicBezTo>
                  <a:cubicBezTo>
                    <a:pt x="6604" y="1473"/>
                    <a:pt x="6549" y="1203"/>
                    <a:pt x="6479" y="1003"/>
                  </a:cubicBezTo>
                  <a:lnTo>
                    <a:pt x="6479" y="1003"/>
                  </a:lnTo>
                  <a:cubicBezTo>
                    <a:pt x="6646" y="904"/>
                    <a:pt x="6855" y="868"/>
                    <a:pt x="7049" y="868"/>
                  </a:cubicBezTo>
                  <a:cubicBezTo>
                    <a:pt x="7311" y="868"/>
                    <a:pt x="7584" y="928"/>
                    <a:pt x="7811" y="1071"/>
                  </a:cubicBezTo>
                  <a:cubicBezTo>
                    <a:pt x="7972" y="1163"/>
                    <a:pt x="8123" y="1309"/>
                    <a:pt x="8207" y="1484"/>
                  </a:cubicBezTo>
                  <a:lnTo>
                    <a:pt x="8207" y="1484"/>
                  </a:lnTo>
                  <a:cubicBezTo>
                    <a:pt x="8096" y="1502"/>
                    <a:pt x="7986" y="1540"/>
                    <a:pt x="7882" y="1606"/>
                  </a:cubicBezTo>
                  <a:cubicBezTo>
                    <a:pt x="7692" y="1725"/>
                    <a:pt x="7573" y="1928"/>
                    <a:pt x="7573" y="2154"/>
                  </a:cubicBezTo>
                  <a:cubicBezTo>
                    <a:pt x="7584" y="2392"/>
                    <a:pt x="7751" y="2595"/>
                    <a:pt x="7989" y="2618"/>
                  </a:cubicBezTo>
                  <a:cubicBezTo>
                    <a:pt x="7997" y="2619"/>
                    <a:pt x="8005" y="2619"/>
                    <a:pt x="8013" y="2619"/>
                  </a:cubicBezTo>
                  <a:cubicBezTo>
                    <a:pt x="8241" y="2619"/>
                    <a:pt x="8434" y="2457"/>
                    <a:pt x="8549" y="2273"/>
                  </a:cubicBezTo>
                  <a:cubicBezTo>
                    <a:pt x="8630" y="2127"/>
                    <a:pt x="8667" y="1960"/>
                    <a:pt x="8656" y="1792"/>
                  </a:cubicBezTo>
                  <a:lnTo>
                    <a:pt x="8656" y="1792"/>
                  </a:lnTo>
                  <a:cubicBezTo>
                    <a:pt x="8967" y="1838"/>
                    <a:pt x="9254" y="1977"/>
                    <a:pt x="9478" y="2190"/>
                  </a:cubicBezTo>
                  <a:cubicBezTo>
                    <a:pt x="9644" y="2380"/>
                    <a:pt x="9703" y="2593"/>
                    <a:pt x="9727" y="2842"/>
                  </a:cubicBezTo>
                  <a:lnTo>
                    <a:pt x="9727" y="2842"/>
                  </a:lnTo>
                  <a:cubicBezTo>
                    <a:pt x="9604" y="2925"/>
                    <a:pt x="9485" y="3025"/>
                    <a:pt x="9430" y="3154"/>
                  </a:cubicBezTo>
                  <a:cubicBezTo>
                    <a:pt x="9323" y="3357"/>
                    <a:pt x="9466" y="3642"/>
                    <a:pt x="9680" y="3702"/>
                  </a:cubicBezTo>
                  <a:cubicBezTo>
                    <a:pt x="9710" y="3711"/>
                    <a:pt x="9739" y="3715"/>
                    <a:pt x="9768" y="3715"/>
                  </a:cubicBezTo>
                  <a:cubicBezTo>
                    <a:pt x="9888" y="3715"/>
                    <a:pt x="9994" y="3641"/>
                    <a:pt x="10061" y="3535"/>
                  </a:cubicBezTo>
                  <a:cubicBezTo>
                    <a:pt x="10150" y="3372"/>
                    <a:pt x="10156" y="3148"/>
                    <a:pt x="10130" y="2934"/>
                  </a:cubicBezTo>
                  <a:lnTo>
                    <a:pt x="10130" y="2934"/>
                  </a:lnTo>
                  <a:cubicBezTo>
                    <a:pt x="10235" y="2886"/>
                    <a:pt x="10341" y="2862"/>
                    <a:pt x="10454" y="2845"/>
                  </a:cubicBezTo>
                  <a:cubicBezTo>
                    <a:pt x="10632" y="2845"/>
                    <a:pt x="10835" y="2880"/>
                    <a:pt x="11013" y="2928"/>
                  </a:cubicBezTo>
                  <a:cubicBezTo>
                    <a:pt x="11347" y="3023"/>
                    <a:pt x="11692" y="3202"/>
                    <a:pt x="11942" y="3476"/>
                  </a:cubicBezTo>
                  <a:cubicBezTo>
                    <a:pt x="12001" y="3534"/>
                    <a:pt x="12049" y="3604"/>
                    <a:pt x="12080" y="3680"/>
                  </a:cubicBezTo>
                  <a:lnTo>
                    <a:pt x="12080" y="3680"/>
                  </a:lnTo>
                  <a:cubicBezTo>
                    <a:pt x="11894" y="3836"/>
                    <a:pt x="11684" y="4090"/>
                    <a:pt x="11823" y="4345"/>
                  </a:cubicBezTo>
                  <a:cubicBezTo>
                    <a:pt x="11906" y="4464"/>
                    <a:pt x="12025" y="4523"/>
                    <a:pt x="12156" y="4523"/>
                  </a:cubicBezTo>
                  <a:cubicBezTo>
                    <a:pt x="12323" y="4500"/>
                    <a:pt x="12418" y="4404"/>
                    <a:pt x="12478" y="4249"/>
                  </a:cubicBezTo>
                  <a:cubicBezTo>
                    <a:pt x="12549" y="4077"/>
                    <a:pt x="12556" y="3915"/>
                    <a:pt x="12519" y="3764"/>
                  </a:cubicBezTo>
                  <a:lnTo>
                    <a:pt x="12519" y="3764"/>
                  </a:lnTo>
                  <a:cubicBezTo>
                    <a:pt x="12591" y="3743"/>
                    <a:pt x="12667" y="3732"/>
                    <a:pt x="12744" y="3732"/>
                  </a:cubicBezTo>
                  <a:cubicBezTo>
                    <a:pt x="12842" y="3732"/>
                    <a:pt x="12941" y="3749"/>
                    <a:pt x="13038" y="3785"/>
                  </a:cubicBezTo>
                  <a:cubicBezTo>
                    <a:pt x="13347" y="3892"/>
                    <a:pt x="13645" y="4142"/>
                    <a:pt x="13764" y="4464"/>
                  </a:cubicBezTo>
                  <a:cubicBezTo>
                    <a:pt x="13823" y="4595"/>
                    <a:pt x="13871" y="4761"/>
                    <a:pt x="13895" y="4892"/>
                  </a:cubicBezTo>
                  <a:cubicBezTo>
                    <a:pt x="13895" y="4913"/>
                    <a:pt x="13904" y="4925"/>
                    <a:pt x="13906" y="4952"/>
                  </a:cubicBezTo>
                  <a:lnTo>
                    <a:pt x="13906" y="4952"/>
                  </a:lnTo>
                  <a:cubicBezTo>
                    <a:pt x="13815" y="5013"/>
                    <a:pt x="13728" y="5085"/>
                    <a:pt x="13669" y="5166"/>
                  </a:cubicBezTo>
                  <a:cubicBezTo>
                    <a:pt x="13549" y="5333"/>
                    <a:pt x="13585" y="5523"/>
                    <a:pt x="13752" y="5654"/>
                  </a:cubicBezTo>
                  <a:cubicBezTo>
                    <a:pt x="13826" y="5708"/>
                    <a:pt x="13915" y="5747"/>
                    <a:pt x="14002" y="5747"/>
                  </a:cubicBezTo>
                  <a:cubicBezTo>
                    <a:pt x="14069" y="5747"/>
                    <a:pt x="14135" y="5723"/>
                    <a:pt x="14192" y="5666"/>
                  </a:cubicBezTo>
                  <a:cubicBezTo>
                    <a:pt x="14300" y="5547"/>
                    <a:pt x="14323" y="5381"/>
                    <a:pt x="14323" y="5238"/>
                  </a:cubicBezTo>
                  <a:cubicBezTo>
                    <a:pt x="14323" y="5202"/>
                    <a:pt x="14323" y="5167"/>
                    <a:pt x="14322" y="5131"/>
                  </a:cubicBezTo>
                  <a:lnTo>
                    <a:pt x="14322" y="5131"/>
                  </a:lnTo>
                  <a:cubicBezTo>
                    <a:pt x="14326" y="5131"/>
                    <a:pt x="14331" y="5131"/>
                    <a:pt x="14335" y="5131"/>
                  </a:cubicBezTo>
                  <a:cubicBezTo>
                    <a:pt x="14394" y="5126"/>
                    <a:pt x="14453" y="5123"/>
                    <a:pt x="14512" y="5123"/>
                  </a:cubicBezTo>
                  <a:cubicBezTo>
                    <a:pt x="15183" y="5123"/>
                    <a:pt x="15809" y="5430"/>
                    <a:pt x="16324" y="5857"/>
                  </a:cubicBezTo>
                  <a:cubicBezTo>
                    <a:pt x="16413" y="5932"/>
                    <a:pt x="16499" y="6006"/>
                    <a:pt x="16579" y="6090"/>
                  </a:cubicBezTo>
                  <a:lnTo>
                    <a:pt x="16579" y="6090"/>
                  </a:lnTo>
                  <a:cubicBezTo>
                    <a:pt x="16326" y="6363"/>
                    <a:pt x="16220" y="6889"/>
                    <a:pt x="16609" y="7095"/>
                  </a:cubicBezTo>
                  <a:cubicBezTo>
                    <a:pt x="16674" y="7127"/>
                    <a:pt x="16740" y="7142"/>
                    <a:pt x="16804" y="7142"/>
                  </a:cubicBezTo>
                  <a:cubicBezTo>
                    <a:pt x="16975" y="7142"/>
                    <a:pt x="17133" y="7037"/>
                    <a:pt x="17229" y="6881"/>
                  </a:cubicBezTo>
                  <a:cubicBezTo>
                    <a:pt x="17359" y="6655"/>
                    <a:pt x="17324" y="6393"/>
                    <a:pt x="17205" y="6178"/>
                  </a:cubicBezTo>
                  <a:cubicBezTo>
                    <a:pt x="17197" y="6168"/>
                    <a:pt x="17190" y="6158"/>
                    <a:pt x="17182" y="6147"/>
                  </a:cubicBezTo>
                  <a:lnTo>
                    <a:pt x="17182" y="6147"/>
                  </a:lnTo>
                  <a:cubicBezTo>
                    <a:pt x="17226" y="6138"/>
                    <a:pt x="17269" y="6133"/>
                    <a:pt x="17312" y="6131"/>
                  </a:cubicBezTo>
                  <a:cubicBezTo>
                    <a:pt x="17353" y="6126"/>
                    <a:pt x="17394" y="6123"/>
                    <a:pt x="17436" y="6123"/>
                  </a:cubicBezTo>
                  <a:cubicBezTo>
                    <a:pt x="17682" y="6123"/>
                    <a:pt x="17930" y="6209"/>
                    <a:pt x="18133" y="6321"/>
                  </a:cubicBezTo>
                  <a:cubicBezTo>
                    <a:pt x="18383" y="6464"/>
                    <a:pt x="18669" y="6738"/>
                    <a:pt x="18681" y="7047"/>
                  </a:cubicBezTo>
                  <a:cubicBezTo>
                    <a:pt x="18681" y="7085"/>
                    <a:pt x="18679" y="7120"/>
                    <a:pt x="18673" y="7153"/>
                  </a:cubicBezTo>
                  <a:lnTo>
                    <a:pt x="18673" y="7153"/>
                  </a:lnTo>
                  <a:cubicBezTo>
                    <a:pt x="18608" y="7138"/>
                    <a:pt x="18538" y="7128"/>
                    <a:pt x="18467" y="7128"/>
                  </a:cubicBezTo>
                  <a:cubicBezTo>
                    <a:pt x="18406" y="7128"/>
                    <a:pt x="18345" y="7136"/>
                    <a:pt x="18288" y="7155"/>
                  </a:cubicBezTo>
                  <a:cubicBezTo>
                    <a:pt x="18110" y="7214"/>
                    <a:pt x="18014" y="7369"/>
                    <a:pt x="18062" y="7548"/>
                  </a:cubicBezTo>
                  <a:cubicBezTo>
                    <a:pt x="18096" y="7731"/>
                    <a:pt x="18219" y="7882"/>
                    <a:pt x="18409" y="7882"/>
                  </a:cubicBezTo>
                  <a:cubicBezTo>
                    <a:pt x="18416" y="7882"/>
                    <a:pt x="18424" y="7881"/>
                    <a:pt x="18431" y="7881"/>
                  </a:cubicBezTo>
                  <a:cubicBezTo>
                    <a:pt x="18610" y="7869"/>
                    <a:pt x="18764" y="7750"/>
                    <a:pt x="18883" y="7619"/>
                  </a:cubicBezTo>
                  <a:cubicBezTo>
                    <a:pt x="18885" y="7617"/>
                    <a:pt x="18886" y="7616"/>
                    <a:pt x="18887" y="7614"/>
                  </a:cubicBezTo>
                  <a:lnTo>
                    <a:pt x="18887" y="7614"/>
                  </a:lnTo>
                  <a:cubicBezTo>
                    <a:pt x="18896" y="7621"/>
                    <a:pt x="18909" y="7624"/>
                    <a:pt x="18931" y="7631"/>
                  </a:cubicBezTo>
                  <a:cubicBezTo>
                    <a:pt x="18955" y="7643"/>
                    <a:pt x="19003" y="7678"/>
                    <a:pt x="19026" y="7702"/>
                  </a:cubicBezTo>
                  <a:cubicBezTo>
                    <a:pt x="19288" y="7893"/>
                    <a:pt x="19419" y="8226"/>
                    <a:pt x="19503" y="8524"/>
                  </a:cubicBezTo>
                  <a:cubicBezTo>
                    <a:pt x="19610" y="8869"/>
                    <a:pt x="19669" y="9250"/>
                    <a:pt x="19526" y="9583"/>
                  </a:cubicBezTo>
                  <a:lnTo>
                    <a:pt x="19479" y="9667"/>
                  </a:lnTo>
                  <a:cubicBezTo>
                    <a:pt x="19479" y="9679"/>
                    <a:pt x="19467" y="9679"/>
                    <a:pt x="19467" y="9703"/>
                  </a:cubicBezTo>
                  <a:lnTo>
                    <a:pt x="19419" y="9738"/>
                  </a:lnTo>
                  <a:lnTo>
                    <a:pt x="19372" y="9786"/>
                  </a:lnTo>
                  <a:cubicBezTo>
                    <a:pt x="19324" y="9822"/>
                    <a:pt x="19288" y="9845"/>
                    <a:pt x="19229" y="9881"/>
                  </a:cubicBezTo>
                  <a:cubicBezTo>
                    <a:pt x="19205" y="9891"/>
                    <a:pt x="19183" y="9902"/>
                    <a:pt x="19162" y="9913"/>
                  </a:cubicBezTo>
                  <a:lnTo>
                    <a:pt x="19162" y="9913"/>
                  </a:lnTo>
                  <a:cubicBezTo>
                    <a:pt x="19116" y="9852"/>
                    <a:pt x="19060" y="9794"/>
                    <a:pt x="18991" y="9750"/>
                  </a:cubicBezTo>
                  <a:cubicBezTo>
                    <a:pt x="18940" y="9723"/>
                    <a:pt x="18890" y="9711"/>
                    <a:pt x="18843" y="9711"/>
                  </a:cubicBezTo>
                  <a:cubicBezTo>
                    <a:pt x="18580" y="9711"/>
                    <a:pt x="18403" y="10082"/>
                    <a:pt x="18645" y="10274"/>
                  </a:cubicBezTo>
                  <a:cubicBezTo>
                    <a:pt x="18718" y="10332"/>
                    <a:pt x="18806" y="10355"/>
                    <a:pt x="18900" y="10355"/>
                  </a:cubicBezTo>
                  <a:cubicBezTo>
                    <a:pt x="18915" y="10355"/>
                    <a:pt x="18931" y="10354"/>
                    <a:pt x="18947" y="10353"/>
                  </a:cubicBezTo>
                  <a:lnTo>
                    <a:pt x="18947" y="10353"/>
                  </a:lnTo>
                  <a:cubicBezTo>
                    <a:pt x="18949" y="10359"/>
                    <a:pt x="18952" y="10364"/>
                    <a:pt x="18955" y="10369"/>
                  </a:cubicBezTo>
                  <a:cubicBezTo>
                    <a:pt x="19062" y="10572"/>
                    <a:pt x="19134" y="10846"/>
                    <a:pt x="19145" y="11048"/>
                  </a:cubicBezTo>
                  <a:cubicBezTo>
                    <a:pt x="19169" y="11369"/>
                    <a:pt x="19074" y="11727"/>
                    <a:pt x="18907" y="11977"/>
                  </a:cubicBezTo>
                  <a:cubicBezTo>
                    <a:pt x="18834" y="12091"/>
                    <a:pt x="18737" y="12178"/>
                    <a:pt x="18625" y="12248"/>
                  </a:cubicBezTo>
                  <a:lnTo>
                    <a:pt x="18625" y="12248"/>
                  </a:lnTo>
                  <a:cubicBezTo>
                    <a:pt x="18596" y="12228"/>
                    <a:pt x="18568" y="12209"/>
                    <a:pt x="18538" y="12191"/>
                  </a:cubicBezTo>
                  <a:cubicBezTo>
                    <a:pt x="18425" y="12129"/>
                    <a:pt x="18276" y="12067"/>
                    <a:pt x="18129" y="12067"/>
                  </a:cubicBezTo>
                  <a:cubicBezTo>
                    <a:pt x="18107" y="12067"/>
                    <a:pt x="18084" y="12069"/>
                    <a:pt x="18062" y="12072"/>
                  </a:cubicBezTo>
                  <a:cubicBezTo>
                    <a:pt x="17883" y="12119"/>
                    <a:pt x="17812" y="12286"/>
                    <a:pt x="17824" y="12465"/>
                  </a:cubicBezTo>
                  <a:cubicBezTo>
                    <a:pt x="17843" y="12688"/>
                    <a:pt x="18005" y="12757"/>
                    <a:pt x="18191" y="12757"/>
                  </a:cubicBezTo>
                  <a:cubicBezTo>
                    <a:pt x="18306" y="12757"/>
                    <a:pt x="18431" y="12730"/>
                    <a:pt x="18535" y="12697"/>
                  </a:cubicBezTo>
                  <a:lnTo>
                    <a:pt x="18535" y="12697"/>
                  </a:lnTo>
                  <a:cubicBezTo>
                    <a:pt x="18548" y="12710"/>
                    <a:pt x="18561" y="12724"/>
                    <a:pt x="18574" y="12739"/>
                  </a:cubicBezTo>
                  <a:cubicBezTo>
                    <a:pt x="18569" y="12734"/>
                    <a:pt x="18567" y="12732"/>
                    <a:pt x="18566" y="12732"/>
                  </a:cubicBezTo>
                  <a:lnTo>
                    <a:pt x="18566" y="12732"/>
                  </a:lnTo>
                  <a:cubicBezTo>
                    <a:pt x="18563" y="12732"/>
                    <a:pt x="18588" y="12765"/>
                    <a:pt x="18598" y="12774"/>
                  </a:cubicBezTo>
                  <a:cubicBezTo>
                    <a:pt x="18610" y="12810"/>
                    <a:pt x="18633" y="12822"/>
                    <a:pt x="18645" y="12858"/>
                  </a:cubicBezTo>
                  <a:cubicBezTo>
                    <a:pt x="18669" y="12917"/>
                    <a:pt x="18693" y="12989"/>
                    <a:pt x="18705" y="13048"/>
                  </a:cubicBezTo>
                  <a:cubicBezTo>
                    <a:pt x="18729" y="13179"/>
                    <a:pt x="18729" y="13310"/>
                    <a:pt x="18717" y="13453"/>
                  </a:cubicBezTo>
                  <a:cubicBezTo>
                    <a:pt x="18693" y="13703"/>
                    <a:pt x="18586" y="13953"/>
                    <a:pt x="18419" y="14167"/>
                  </a:cubicBezTo>
                  <a:cubicBezTo>
                    <a:pt x="18341" y="14262"/>
                    <a:pt x="18253" y="14346"/>
                    <a:pt x="18154" y="14417"/>
                  </a:cubicBezTo>
                  <a:lnTo>
                    <a:pt x="18154" y="14417"/>
                  </a:lnTo>
                  <a:cubicBezTo>
                    <a:pt x="18097" y="14381"/>
                    <a:pt x="18032" y="14360"/>
                    <a:pt x="17965" y="14360"/>
                  </a:cubicBezTo>
                  <a:cubicBezTo>
                    <a:pt x="17918" y="14360"/>
                    <a:pt x="17870" y="14370"/>
                    <a:pt x="17824" y="14394"/>
                  </a:cubicBezTo>
                  <a:cubicBezTo>
                    <a:pt x="17645" y="14501"/>
                    <a:pt x="17586" y="14727"/>
                    <a:pt x="17717" y="14882"/>
                  </a:cubicBezTo>
                  <a:cubicBezTo>
                    <a:pt x="17751" y="14907"/>
                    <a:pt x="17798" y="14927"/>
                    <a:pt x="17843" y="14927"/>
                  </a:cubicBezTo>
                  <a:cubicBezTo>
                    <a:pt x="17861" y="14927"/>
                    <a:pt x="17879" y="14924"/>
                    <a:pt x="17895" y="14917"/>
                  </a:cubicBezTo>
                  <a:cubicBezTo>
                    <a:pt x="17925" y="14910"/>
                    <a:pt x="17955" y="14901"/>
                    <a:pt x="17984" y="14891"/>
                  </a:cubicBezTo>
                  <a:lnTo>
                    <a:pt x="17984" y="14891"/>
                  </a:lnTo>
                  <a:cubicBezTo>
                    <a:pt x="18004" y="15021"/>
                    <a:pt x="18014" y="15141"/>
                    <a:pt x="18014" y="15251"/>
                  </a:cubicBezTo>
                  <a:cubicBezTo>
                    <a:pt x="18002" y="15501"/>
                    <a:pt x="17931" y="15775"/>
                    <a:pt x="17800" y="15977"/>
                  </a:cubicBezTo>
                  <a:cubicBezTo>
                    <a:pt x="17681" y="16168"/>
                    <a:pt x="17502" y="16394"/>
                    <a:pt x="17288" y="16465"/>
                  </a:cubicBezTo>
                  <a:cubicBezTo>
                    <a:pt x="17240" y="16489"/>
                    <a:pt x="17181" y="16501"/>
                    <a:pt x="17145" y="16501"/>
                  </a:cubicBezTo>
                  <a:lnTo>
                    <a:pt x="17086" y="16501"/>
                  </a:lnTo>
                  <a:cubicBezTo>
                    <a:pt x="17070" y="16501"/>
                    <a:pt x="17040" y="16496"/>
                    <a:pt x="17027" y="16496"/>
                  </a:cubicBezTo>
                  <a:lnTo>
                    <a:pt x="17027" y="16496"/>
                  </a:lnTo>
                  <a:cubicBezTo>
                    <a:pt x="16999" y="16440"/>
                    <a:pt x="16967" y="16386"/>
                    <a:pt x="16931" y="16334"/>
                  </a:cubicBezTo>
                  <a:cubicBezTo>
                    <a:pt x="16889" y="16272"/>
                    <a:pt x="16830" y="16237"/>
                    <a:pt x="16760" y="16237"/>
                  </a:cubicBezTo>
                  <a:cubicBezTo>
                    <a:pt x="16749" y="16237"/>
                    <a:pt x="16739" y="16238"/>
                    <a:pt x="16728" y="16239"/>
                  </a:cubicBezTo>
                  <a:cubicBezTo>
                    <a:pt x="16645" y="16263"/>
                    <a:pt x="16574" y="16346"/>
                    <a:pt x="16586" y="16418"/>
                  </a:cubicBezTo>
                  <a:cubicBezTo>
                    <a:pt x="16591" y="16461"/>
                    <a:pt x="16601" y="16502"/>
                    <a:pt x="16615" y="16539"/>
                  </a:cubicBezTo>
                  <a:lnTo>
                    <a:pt x="16615" y="16539"/>
                  </a:lnTo>
                  <a:cubicBezTo>
                    <a:pt x="16605" y="16542"/>
                    <a:pt x="16595" y="16545"/>
                    <a:pt x="16586" y="16549"/>
                  </a:cubicBezTo>
                  <a:cubicBezTo>
                    <a:pt x="16859" y="16930"/>
                    <a:pt x="16824" y="17501"/>
                    <a:pt x="16502" y="17823"/>
                  </a:cubicBezTo>
                  <a:cubicBezTo>
                    <a:pt x="16321" y="18011"/>
                    <a:pt x="16062" y="18100"/>
                    <a:pt x="15804" y="18100"/>
                  </a:cubicBezTo>
                  <a:cubicBezTo>
                    <a:pt x="15665" y="18100"/>
                    <a:pt x="15526" y="18074"/>
                    <a:pt x="15399" y="18023"/>
                  </a:cubicBezTo>
                  <a:lnTo>
                    <a:pt x="15399" y="18023"/>
                  </a:lnTo>
                  <a:cubicBezTo>
                    <a:pt x="15502" y="17786"/>
                    <a:pt x="15502" y="17494"/>
                    <a:pt x="15300" y="17311"/>
                  </a:cubicBezTo>
                  <a:cubicBezTo>
                    <a:pt x="15223" y="17246"/>
                    <a:pt x="15135" y="17213"/>
                    <a:pt x="15049" y="17213"/>
                  </a:cubicBezTo>
                  <a:cubicBezTo>
                    <a:pt x="14975" y="17213"/>
                    <a:pt x="14901" y="17237"/>
                    <a:pt x="14835" y="17287"/>
                  </a:cubicBezTo>
                  <a:cubicBezTo>
                    <a:pt x="14681" y="17394"/>
                    <a:pt x="14657" y="17573"/>
                    <a:pt x="14681" y="17751"/>
                  </a:cubicBezTo>
                  <a:cubicBezTo>
                    <a:pt x="14717" y="17897"/>
                    <a:pt x="14801" y="18022"/>
                    <a:pt x="14912" y="18125"/>
                  </a:cubicBezTo>
                  <a:lnTo>
                    <a:pt x="14912" y="18125"/>
                  </a:lnTo>
                  <a:cubicBezTo>
                    <a:pt x="14734" y="18279"/>
                    <a:pt x="14473" y="18342"/>
                    <a:pt x="14224" y="18342"/>
                  </a:cubicBezTo>
                  <a:cubicBezTo>
                    <a:pt x="14100" y="18342"/>
                    <a:pt x="13978" y="18327"/>
                    <a:pt x="13871" y="18299"/>
                  </a:cubicBezTo>
                  <a:cubicBezTo>
                    <a:pt x="13585" y="18239"/>
                    <a:pt x="13276" y="18120"/>
                    <a:pt x="13073" y="17882"/>
                  </a:cubicBezTo>
                  <a:cubicBezTo>
                    <a:pt x="13016" y="17806"/>
                    <a:pt x="12974" y="17712"/>
                    <a:pt x="12956" y="17615"/>
                  </a:cubicBezTo>
                  <a:lnTo>
                    <a:pt x="12956" y="17615"/>
                  </a:lnTo>
                  <a:cubicBezTo>
                    <a:pt x="13111" y="17453"/>
                    <a:pt x="13195" y="17225"/>
                    <a:pt x="13121" y="17001"/>
                  </a:cubicBezTo>
                  <a:cubicBezTo>
                    <a:pt x="13090" y="16917"/>
                    <a:pt x="13016" y="16868"/>
                    <a:pt x="12938" y="16868"/>
                  </a:cubicBezTo>
                  <a:cubicBezTo>
                    <a:pt x="12895" y="16868"/>
                    <a:pt x="12850" y="16883"/>
                    <a:pt x="12811" y="16918"/>
                  </a:cubicBezTo>
                  <a:cubicBezTo>
                    <a:pt x="12655" y="17067"/>
                    <a:pt x="12584" y="17263"/>
                    <a:pt x="12581" y="17463"/>
                  </a:cubicBezTo>
                  <a:lnTo>
                    <a:pt x="12581" y="17463"/>
                  </a:lnTo>
                  <a:cubicBezTo>
                    <a:pt x="12547" y="17481"/>
                    <a:pt x="12512" y="17494"/>
                    <a:pt x="12478" y="17501"/>
                  </a:cubicBezTo>
                  <a:cubicBezTo>
                    <a:pt x="12450" y="17505"/>
                    <a:pt x="12422" y="17507"/>
                    <a:pt x="12393" y="17507"/>
                  </a:cubicBezTo>
                  <a:cubicBezTo>
                    <a:pt x="12153" y="17507"/>
                    <a:pt x="11893" y="17381"/>
                    <a:pt x="11680" y="17275"/>
                  </a:cubicBezTo>
                  <a:cubicBezTo>
                    <a:pt x="11454" y="17168"/>
                    <a:pt x="11216" y="17037"/>
                    <a:pt x="11049" y="16822"/>
                  </a:cubicBezTo>
                  <a:cubicBezTo>
                    <a:pt x="10987" y="16737"/>
                    <a:pt x="10938" y="16636"/>
                    <a:pt x="10917" y="16531"/>
                  </a:cubicBezTo>
                  <a:lnTo>
                    <a:pt x="10917" y="16531"/>
                  </a:lnTo>
                  <a:cubicBezTo>
                    <a:pt x="11054" y="16457"/>
                    <a:pt x="11144" y="16295"/>
                    <a:pt x="11109" y="16144"/>
                  </a:cubicBezTo>
                  <a:cubicBezTo>
                    <a:pt x="11087" y="16001"/>
                    <a:pt x="10974" y="15879"/>
                    <a:pt x="10817" y="15879"/>
                  </a:cubicBezTo>
                  <a:cubicBezTo>
                    <a:pt x="10803" y="15879"/>
                    <a:pt x="10790" y="15880"/>
                    <a:pt x="10775" y="15882"/>
                  </a:cubicBezTo>
                  <a:cubicBezTo>
                    <a:pt x="10620" y="15913"/>
                    <a:pt x="10555" y="16115"/>
                    <a:pt x="10540" y="16277"/>
                  </a:cubicBezTo>
                  <a:lnTo>
                    <a:pt x="10540" y="16277"/>
                  </a:lnTo>
                  <a:cubicBezTo>
                    <a:pt x="10476" y="16277"/>
                    <a:pt x="10414" y="16270"/>
                    <a:pt x="10359" y="16263"/>
                  </a:cubicBezTo>
                  <a:cubicBezTo>
                    <a:pt x="10132" y="16251"/>
                    <a:pt x="9906" y="16191"/>
                    <a:pt x="9716" y="16096"/>
                  </a:cubicBezTo>
                  <a:cubicBezTo>
                    <a:pt x="9347" y="15953"/>
                    <a:pt x="8989" y="15668"/>
                    <a:pt x="8847" y="15275"/>
                  </a:cubicBezTo>
                  <a:cubicBezTo>
                    <a:pt x="8823" y="15179"/>
                    <a:pt x="8775" y="15060"/>
                    <a:pt x="8787" y="14941"/>
                  </a:cubicBezTo>
                  <a:lnTo>
                    <a:pt x="8787" y="14941"/>
                  </a:lnTo>
                  <a:cubicBezTo>
                    <a:pt x="8787" y="14943"/>
                    <a:pt x="8787" y="14943"/>
                    <a:pt x="8787" y="14943"/>
                  </a:cubicBezTo>
                  <a:cubicBezTo>
                    <a:pt x="8787" y="14943"/>
                    <a:pt x="8788" y="14928"/>
                    <a:pt x="8794" y="14917"/>
                  </a:cubicBezTo>
                  <a:lnTo>
                    <a:pt x="8794" y="14917"/>
                  </a:lnTo>
                  <a:cubicBezTo>
                    <a:pt x="8865" y="14885"/>
                    <a:pt x="8934" y="14850"/>
                    <a:pt x="9001" y="14810"/>
                  </a:cubicBezTo>
                  <a:cubicBezTo>
                    <a:pt x="9085" y="14775"/>
                    <a:pt x="9120" y="14656"/>
                    <a:pt x="9061" y="14560"/>
                  </a:cubicBezTo>
                  <a:cubicBezTo>
                    <a:pt x="9002" y="14460"/>
                    <a:pt x="8923" y="14420"/>
                    <a:pt x="8841" y="14420"/>
                  </a:cubicBezTo>
                  <a:cubicBezTo>
                    <a:pt x="8695" y="14420"/>
                    <a:pt x="8538" y="14547"/>
                    <a:pt x="8460" y="14690"/>
                  </a:cubicBezTo>
                  <a:lnTo>
                    <a:pt x="8460" y="14690"/>
                  </a:lnTo>
                  <a:cubicBezTo>
                    <a:pt x="8277" y="14747"/>
                    <a:pt x="8084" y="14775"/>
                    <a:pt x="7891" y="14775"/>
                  </a:cubicBezTo>
                  <a:cubicBezTo>
                    <a:pt x="7404" y="14775"/>
                    <a:pt x="6917" y="14595"/>
                    <a:pt x="6572" y="14251"/>
                  </a:cubicBezTo>
                  <a:cubicBezTo>
                    <a:pt x="6558" y="14236"/>
                    <a:pt x="6543" y="14221"/>
                    <a:pt x="6529" y="14206"/>
                  </a:cubicBezTo>
                  <a:lnTo>
                    <a:pt x="6529" y="14206"/>
                  </a:lnTo>
                  <a:cubicBezTo>
                    <a:pt x="6710" y="14138"/>
                    <a:pt x="6874" y="14019"/>
                    <a:pt x="6930" y="13822"/>
                  </a:cubicBezTo>
                  <a:cubicBezTo>
                    <a:pt x="6999" y="13555"/>
                    <a:pt x="6797" y="13322"/>
                    <a:pt x="6533" y="13322"/>
                  </a:cubicBezTo>
                  <a:cubicBezTo>
                    <a:pt x="6526" y="13322"/>
                    <a:pt x="6519" y="13322"/>
                    <a:pt x="6513" y="13322"/>
                  </a:cubicBezTo>
                  <a:cubicBezTo>
                    <a:pt x="6251" y="13346"/>
                    <a:pt x="6037" y="13536"/>
                    <a:pt x="6025" y="13822"/>
                  </a:cubicBezTo>
                  <a:cubicBezTo>
                    <a:pt x="6022" y="13888"/>
                    <a:pt x="6030" y="13954"/>
                    <a:pt x="6046" y="14017"/>
                  </a:cubicBezTo>
                  <a:lnTo>
                    <a:pt x="6046" y="14017"/>
                  </a:lnTo>
                  <a:cubicBezTo>
                    <a:pt x="5996" y="14023"/>
                    <a:pt x="5946" y="14026"/>
                    <a:pt x="5896" y="14026"/>
                  </a:cubicBezTo>
                  <a:cubicBezTo>
                    <a:pt x="5755" y="14026"/>
                    <a:pt x="5617" y="14003"/>
                    <a:pt x="5489" y="13965"/>
                  </a:cubicBezTo>
                  <a:cubicBezTo>
                    <a:pt x="5025" y="13834"/>
                    <a:pt x="4679" y="13405"/>
                    <a:pt x="4739" y="12917"/>
                  </a:cubicBezTo>
                  <a:cubicBezTo>
                    <a:pt x="4757" y="12797"/>
                    <a:pt x="4654" y="12735"/>
                    <a:pt x="4551" y="12735"/>
                  </a:cubicBezTo>
                  <a:cubicBezTo>
                    <a:pt x="4522" y="12735"/>
                    <a:pt x="4492" y="12740"/>
                    <a:pt x="4465" y="12751"/>
                  </a:cubicBezTo>
                  <a:cubicBezTo>
                    <a:pt x="4330" y="12812"/>
                    <a:pt x="4186" y="12840"/>
                    <a:pt x="4041" y="12840"/>
                  </a:cubicBezTo>
                  <a:cubicBezTo>
                    <a:pt x="3765" y="12840"/>
                    <a:pt x="3485" y="12740"/>
                    <a:pt x="3251" y="12584"/>
                  </a:cubicBezTo>
                  <a:cubicBezTo>
                    <a:pt x="3072" y="12465"/>
                    <a:pt x="2941" y="12298"/>
                    <a:pt x="2834" y="12119"/>
                  </a:cubicBezTo>
                  <a:cubicBezTo>
                    <a:pt x="2828" y="12105"/>
                    <a:pt x="2822" y="12090"/>
                    <a:pt x="2816" y="12074"/>
                  </a:cubicBezTo>
                  <a:lnTo>
                    <a:pt x="2816" y="12074"/>
                  </a:lnTo>
                  <a:cubicBezTo>
                    <a:pt x="2879" y="12009"/>
                    <a:pt x="2934" y="11936"/>
                    <a:pt x="2977" y="11858"/>
                  </a:cubicBezTo>
                  <a:cubicBezTo>
                    <a:pt x="3048" y="11727"/>
                    <a:pt x="3072" y="11548"/>
                    <a:pt x="3048" y="11393"/>
                  </a:cubicBezTo>
                  <a:cubicBezTo>
                    <a:pt x="3019" y="11278"/>
                    <a:pt x="2911" y="11228"/>
                    <a:pt x="2799" y="11228"/>
                  </a:cubicBezTo>
                  <a:cubicBezTo>
                    <a:pt x="2726" y="11228"/>
                    <a:pt x="2652" y="11249"/>
                    <a:pt x="2596" y="11286"/>
                  </a:cubicBezTo>
                  <a:cubicBezTo>
                    <a:pt x="2402" y="11441"/>
                    <a:pt x="2397" y="11715"/>
                    <a:pt x="2460" y="11946"/>
                  </a:cubicBezTo>
                  <a:lnTo>
                    <a:pt x="2460" y="11946"/>
                  </a:lnTo>
                  <a:cubicBezTo>
                    <a:pt x="2416" y="11984"/>
                    <a:pt x="2368" y="12015"/>
                    <a:pt x="2322" y="12036"/>
                  </a:cubicBezTo>
                  <a:cubicBezTo>
                    <a:pt x="2242" y="12076"/>
                    <a:pt x="2161" y="12093"/>
                    <a:pt x="2081" y="12093"/>
                  </a:cubicBezTo>
                  <a:cubicBezTo>
                    <a:pt x="1945" y="12093"/>
                    <a:pt x="1811" y="12044"/>
                    <a:pt x="1691" y="11977"/>
                  </a:cubicBezTo>
                  <a:cubicBezTo>
                    <a:pt x="1334" y="11750"/>
                    <a:pt x="1107" y="11310"/>
                    <a:pt x="1191" y="10905"/>
                  </a:cubicBezTo>
                  <a:cubicBezTo>
                    <a:pt x="1203" y="10798"/>
                    <a:pt x="1227" y="10726"/>
                    <a:pt x="1286" y="10655"/>
                  </a:cubicBezTo>
                  <a:cubicBezTo>
                    <a:pt x="1287" y="10654"/>
                    <a:pt x="1288" y="10652"/>
                    <a:pt x="1289" y="10651"/>
                  </a:cubicBezTo>
                  <a:lnTo>
                    <a:pt x="1289" y="10651"/>
                  </a:lnTo>
                  <a:cubicBezTo>
                    <a:pt x="1439" y="10588"/>
                    <a:pt x="1568" y="10478"/>
                    <a:pt x="1643" y="10322"/>
                  </a:cubicBezTo>
                  <a:cubicBezTo>
                    <a:pt x="1717" y="10196"/>
                    <a:pt x="1633" y="10051"/>
                    <a:pt x="1498" y="10051"/>
                  </a:cubicBezTo>
                  <a:cubicBezTo>
                    <a:pt x="1480" y="10051"/>
                    <a:pt x="1461" y="10054"/>
                    <a:pt x="1441" y="10060"/>
                  </a:cubicBezTo>
                  <a:cubicBezTo>
                    <a:pt x="1212" y="10114"/>
                    <a:pt x="1054" y="10260"/>
                    <a:pt x="958" y="10446"/>
                  </a:cubicBezTo>
                  <a:lnTo>
                    <a:pt x="958" y="10446"/>
                  </a:lnTo>
                  <a:cubicBezTo>
                    <a:pt x="953" y="10446"/>
                    <a:pt x="947" y="10446"/>
                    <a:pt x="942" y="10446"/>
                  </a:cubicBezTo>
                  <a:cubicBezTo>
                    <a:pt x="897" y="10446"/>
                    <a:pt x="853" y="10440"/>
                    <a:pt x="810" y="10429"/>
                  </a:cubicBezTo>
                  <a:cubicBezTo>
                    <a:pt x="595" y="10369"/>
                    <a:pt x="453" y="10143"/>
                    <a:pt x="393" y="9917"/>
                  </a:cubicBezTo>
                  <a:cubicBezTo>
                    <a:pt x="334" y="9703"/>
                    <a:pt x="357" y="9441"/>
                    <a:pt x="453" y="9226"/>
                  </a:cubicBezTo>
                  <a:cubicBezTo>
                    <a:pt x="548" y="9024"/>
                    <a:pt x="715" y="8869"/>
                    <a:pt x="929" y="8845"/>
                  </a:cubicBezTo>
                  <a:cubicBezTo>
                    <a:pt x="1096" y="8845"/>
                    <a:pt x="1191" y="8643"/>
                    <a:pt x="1072" y="8536"/>
                  </a:cubicBezTo>
                  <a:cubicBezTo>
                    <a:pt x="1030" y="8498"/>
                    <a:pt x="991" y="8457"/>
                    <a:pt x="956" y="8414"/>
                  </a:cubicBezTo>
                  <a:lnTo>
                    <a:pt x="956" y="8414"/>
                  </a:lnTo>
                  <a:lnTo>
                    <a:pt x="965" y="8393"/>
                  </a:lnTo>
                  <a:cubicBezTo>
                    <a:pt x="956" y="8393"/>
                    <a:pt x="948" y="8393"/>
                    <a:pt x="939" y="8393"/>
                  </a:cubicBezTo>
                  <a:lnTo>
                    <a:pt x="939" y="8393"/>
                  </a:lnTo>
                  <a:cubicBezTo>
                    <a:pt x="688" y="8070"/>
                    <a:pt x="620" y="7615"/>
                    <a:pt x="774" y="7214"/>
                  </a:cubicBezTo>
                  <a:cubicBezTo>
                    <a:pt x="899" y="6898"/>
                    <a:pt x="1157" y="6658"/>
                    <a:pt x="1464" y="6541"/>
                  </a:cubicBezTo>
                  <a:lnTo>
                    <a:pt x="1464" y="6541"/>
                  </a:lnTo>
                  <a:cubicBezTo>
                    <a:pt x="1506" y="6550"/>
                    <a:pt x="1548" y="6554"/>
                    <a:pt x="1590" y="6554"/>
                  </a:cubicBezTo>
                  <a:cubicBezTo>
                    <a:pt x="1797" y="6554"/>
                    <a:pt x="2000" y="6450"/>
                    <a:pt x="2084" y="6226"/>
                  </a:cubicBezTo>
                  <a:cubicBezTo>
                    <a:pt x="2119" y="6107"/>
                    <a:pt x="2024" y="5988"/>
                    <a:pt x="1905" y="5988"/>
                  </a:cubicBezTo>
                  <a:cubicBezTo>
                    <a:pt x="1709" y="5988"/>
                    <a:pt x="1519" y="6025"/>
                    <a:pt x="1343" y="6094"/>
                  </a:cubicBezTo>
                  <a:lnTo>
                    <a:pt x="1343" y="6094"/>
                  </a:lnTo>
                  <a:cubicBezTo>
                    <a:pt x="1257" y="5887"/>
                    <a:pt x="1281" y="5621"/>
                    <a:pt x="1322" y="5416"/>
                  </a:cubicBezTo>
                  <a:cubicBezTo>
                    <a:pt x="1369" y="5119"/>
                    <a:pt x="1453" y="4833"/>
                    <a:pt x="1572" y="4559"/>
                  </a:cubicBezTo>
                  <a:cubicBezTo>
                    <a:pt x="1691" y="4321"/>
                    <a:pt x="1846" y="4071"/>
                    <a:pt x="2060" y="3940"/>
                  </a:cubicBezTo>
                  <a:cubicBezTo>
                    <a:pt x="2108" y="3910"/>
                    <a:pt x="2159" y="3886"/>
                    <a:pt x="2211" y="3869"/>
                  </a:cubicBezTo>
                  <a:lnTo>
                    <a:pt x="2211" y="3869"/>
                  </a:lnTo>
                  <a:cubicBezTo>
                    <a:pt x="2251" y="3902"/>
                    <a:pt x="2296" y="3930"/>
                    <a:pt x="2346" y="3952"/>
                  </a:cubicBezTo>
                  <a:cubicBezTo>
                    <a:pt x="2433" y="3998"/>
                    <a:pt x="2534" y="4025"/>
                    <a:pt x="2634" y="4025"/>
                  </a:cubicBezTo>
                  <a:cubicBezTo>
                    <a:pt x="2739" y="4025"/>
                    <a:pt x="2844" y="3995"/>
                    <a:pt x="2929" y="3928"/>
                  </a:cubicBezTo>
                  <a:cubicBezTo>
                    <a:pt x="3036" y="3845"/>
                    <a:pt x="3048" y="3726"/>
                    <a:pt x="2977" y="3630"/>
                  </a:cubicBezTo>
                  <a:cubicBezTo>
                    <a:pt x="2827" y="3449"/>
                    <a:pt x="2603" y="3367"/>
                    <a:pt x="2380" y="3367"/>
                  </a:cubicBezTo>
                  <a:cubicBezTo>
                    <a:pt x="2366" y="3367"/>
                    <a:pt x="2352" y="3367"/>
                    <a:pt x="2338" y="3368"/>
                  </a:cubicBezTo>
                  <a:lnTo>
                    <a:pt x="2338" y="3368"/>
                  </a:lnTo>
                  <a:cubicBezTo>
                    <a:pt x="2292" y="3137"/>
                    <a:pt x="2351" y="2869"/>
                    <a:pt x="2453" y="2654"/>
                  </a:cubicBezTo>
                  <a:cubicBezTo>
                    <a:pt x="2643" y="2237"/>
                    <a:pt x="3048" y="1868"/>
                    <a:pt x="3524" y="1868"/>
                  </a:cubicBezTo>
                  <a:cubicBezTo>
                    <a:pt x="3533" y="1868"/>
                    <a:pt x="3542" y="1868"/>
                    <a:pt x="3550" y="1869"/>
                  </a:cubicBezTo>
                  <a:lnTo>
                    <a:pt x="3550" y="1869"/>
                  </a:lnTo>
                  <a:cubicBezTo>
                    <a:pt x="3660" y="2061"/>
                    <a:pt x="3849" y="2223"/>
                    <a:pt x="4054" y="2223"/>
                  </a:cubicBezTo>
                  <a:cubicBezTo>
                    <a:pt x="4134" y="2223"/>
                    <a:pt x="4217" y="2199"/>
                    <a:pt x="4298" y="2142"/>
                  </a:cubicBezTo>
                  <a:cubicBezTo>
                    <a:pt x="4382" y="2083"/>
                    <a:pt x="4417" y="1975"/>
                    <a:pt x="4358" y="1880"/>
                  </a:cubicBezTo>
                  <a:cubicBezTo>
                    <a:pt x="4242" y="1658"/>
                    <a:pt x="4054" y="1526"/>
                    <a:pt x="3839" y="1464"/>
                  </a:cubicBezTo>
                  <a:lnTo>
                    <a:pt x="3839" y="1464"/>
                  </a:lnTo>
                  <a:cubicBezTo>
                    <a:pt x="3862" y="1244"/>
                    <a:pt x="3962" y="1023"/>
                    <a:pt x="4108" y="856"/>
                  </a:cubicBezTo>
                  <a:cubicBezTo>
                    <a:pt x="4286" y="666"/>
                    <a:pt x="4536" y="511"/>
                    <a:pt x="4798" y="475"/>
                  </a:cubicBezTo>
                  <a:cubicBezTo>
                    <a:pt x="4852" y="467"/>
                    <a:pt x="4907" y="463"/>
                    <a:pt x="4962" y="463"/>
                  </a:cubicBezTo>
                  <a:close/>
                  <a:moveTo>
                    <a:pt x="4942" y="1"/>
                  </a:moveTo>
                  <a:cubicBezTo>
                    <a:pt x="4854" y="1"/>
                    <a:pt x="4766" y="8"/>
                    <a:pt x="4679" y="23"/>
                  </a:cubicBezTo>
                  <a:cubicBezTo>
                    <a:pt x="4016" y="122"/>
                    <a:pt x="3445" y="745"/>
                    <a:pt x="3443" y="1425"/>
                  </a:cubicBezTo>
                  <a:lnTo>
                    <a:pt x="3443" y="1425"/>
                  </a:lnTo>
                  <a:cubicBezTo>
                    <a:pt x="3189" y="1441"/>
                    <a:pt x="2934" y="1529"/>
                    <a:pt x="2739" y="1666"/>
                  </a:cubicBezTo>
                  <a:cubicBezTo>
                    <a:pt x="2453" y="1856"/>
                    <a:pt x="2227" y="2118"/>
                    <a:pt x="2084" y="2440"/>
                  </a:cubicBezTo>
                  <a:cubicBezTo>
                    <a:pt x="1944" y="2754"/>
                    <a:pt x="1873" y="3137"/>
                    <a:pt x="1970" y="3465"/>
                  </a:cubicBezTo>
                  <a:lnTo>
                    <a:pt x="1970" y="3465"/>
                  </a:lnTo>
                  <a:cubicBezTo>
                    <a:pt x="1656" y="3629"/>
                    <a:pt x="1439" y="3917"/>
                    <a:pt x="1274" y="4226"/>
                  </a:cubicBezTo>
                  <a:cubicBezTo>
                    <a:pt x="1084" y="4583"/>
                    <a:pt x="965" y="4976"/>
                    <a:pt x="929" y="5381"/>
                  </a:cubicBezTo>
                  <a:cubicBezTo>
                    <a:pt x="910" y="5658"/>
                    <a:pt x="906" y="5997"/>
                    <a:pt x="1053" y="6243"/>
                  </a:cubicBezTo>
                  <a:lnTo>
                    <a:pt x="1053" y="6243"/>
                  </a:lnTo>
                  <a:cubicBezTo>
                    <a:pt x="782" y="6419"/>
                    <a:pt x="565" y="6678"/>
                    <a:pt x="441" y="6988"/>
                  </a:cubicBezTo>
                  <a:cubicBezTo>
                    <a:pt x="242" y="7474"/>
                    <a:pt x="333" y="8042"/>
                    <a:pt x="630" y="8466"/>
                  </a:cubicBezTo>
                  <a:lnTo>
                    <a:pt x="630" y="8466"/>
                  </a:lnTo>
                  <a:cubicBezTo>
                    <a:pt x="264" y="8636"/>
                    <a:pt x="52" y="9077"/>
                    <a:pt x="24" y="9488"/>
                  </a:cubicBezTo>
                  <a:cubicBezTo>
                    <a:pt x="1" y="10029"/>
                    <a:pt x="289" y="10636"/>
                    <a:pt x="867" y="10709"/>
                  </a:cubicBezTo>
                  <a:lnTo>
                    <a:pt x="867" y="10709"/>
                  </a:lnTo>
                  <a:cubicBezTo>
                    <a:pt x="825" y="10912"/>
                    <a:pt x="836" y="11131"/>
                    <a:pt x="893" y="11322"/>
                  </a:cubicBezTo>
                  <a:cubicBezTo>
                    <a:pt x="1025" y="11860"/>
                    <a:pt x="1542" y="12368"/>
                    <a:pt x="2118" y="12368"/>
                  </a:cubicBezTo>
                  <a:cubicBezTo>
                    <a:pt x="2166" y="12368"/>
                    <a:pt x="2214" y="12365"/>
                    <a:pt x="2262" y="12358"/>
                  </a:cubicBezTo>
                  <a:cubicBezTo>
                    <a:pt x="2376" y="12344"/>
                    <a:pt x="2486" y="12306"/>
                    <a:pt x="2587" y="12250"/>
                  </a:cubicBezTo>
                  <a:lnTo>
                    <a:pt x="2587" y="12250"/>
                  </a:lnTo>
                  <a:cubicBezTo>
                    <a:pt x="2687" y="12434"/>
                    <a:pt x="2817" y="12593"/>
                    <a:pt x="2977" y="12715"/>
                  </a:cubicBezTo>
                  <a:cubicBezTo>
                    <a:pt x="3288" y="12971"/>
                    <a:pt x="3680" y="13116"/>
                    <a:pt x="4071" y="13116"/>
                  </a:cubicBezTo>
                  <a:cubicBezTo>
                    <a:pt x="4181" y="13116"/>
                    <a:pt x="4292" y="13105"/>
                    <a:pt x="4401" y="13081"/>
                  </a:cubicBezTo>
                  <a:lnTo>
                    <a:pt x="4401" y="13081"/>
                  </a:lnTo>
                  <a:cubicBezTo>
                    <a:pt x="4451" y="13586"/>
                    <a:pt x="4841" y="14030"/>
                    <a:pt x="5310" y="14203"/>
                  </a:cubicBezTo>
                  <a:cubicBezTo>
                    <a:pt x="5493" y="14276"/>
                    <a:pt x="5684" y="14304"/>
                    <a:pt x="5879" y="14304"/>
                  </a:cubicBezTo>
                  <a:cubicBezTo>
                    <a:pt x="5974" y="14304"/>
                    <a:pt x="6071" y="14297"/>
                    <a:pt x="6167" y="14286"/>
                  </a:cubicBezTo>
                  <a:lnTo>
                    <a:pt x="6167" y="14286"/>
                  </a:lnTo>
                  <a:cubicBezTo>
                    <a:pt x="6246" y="14407"/>
                    <a:pt x="6348" y="14513"/>
                    <a:pt x="6453" y="14596"/>
                  </a:cubicBezTo>
                  <a:cubicBezTo>
                    <a:pt x="6680" y="14775"/>
                    <a:pt x="6918" y="14906"/>
                    <a:pt x="7180" y="14989"/>
                  </a:cubicBezTo>
                  <a:cubicBezTo>
                    <a:pt x="7410" y="15067"/>
                    <a:pt x="7652" y="15106"/>
                    <a:pt x="7895" y="15106"/>
                  </a:cubicBezTo>
                  <a:cubicBezTo>
                    <a:pt x="8067" y="15106"/>
                    <a:pt x="8239" y="15086"/>
                    <a:pt x="8407" y="15047"/>
                  </a:cubicBezTo>
                  <a:lnTo>
                    <a:pt x="8407" y="15047"/>
                  </a:lnTo>
                  <a:cubicBezTo>
                    <a:pt x="8429" y="15252"/>
                    <a:pt x="8516" y="15460"/>
                    <a:pt x="8608" y="15620"/>
                  </a:cubicBezTo>
                  <a:cubicBezTo>
                    <a:pt x="8906" y="16108"/>
                    <a:pt x="9442" y="16418"/>
                    <a:pt x="10001" y="16537"/>
                  </a:cubicBezTo>
                  <a:cubicBezTo>
                    <a:pt x="10153" y="16571"/>
                    <a:pt x="10340" y="16605"/>
                    <a:pt x="10523" y="16605"/>
                  </a:cubicBezTo>
                  <a:cubicBezTo>
                    <a:pt x="10532" y="16605"/>
                    <a:pt x="10541" y="16605"/>
                    <a:pt x="10550" y="16605"/>
                  </a:cubicBezTo>
                  <a:lnTo>
                    <a:pt x="10550" y="16605"/>
                  </a:lnTo>
                  <a:cubicBezTo>
                    <a:pt x="10568" y="16686"/>
                    <a:pt x="10598" y="16765"/>
                    <a:pt x="10632" y="16834"/>
                  </a:cubicBezTo>
                  <a:cubicBezTo>
                    <a:pt x="10787" y="17156"/>
                    <a:pt x="11085" y="17370"/>
                    <a:pt x="11394" y="17525"/>
                  </a:cubicBezTo>
                  <a:cubicBezTo>
                    <a:pt x="11688" y="17672"/>
                    <a:pt x="12045" y="17850"/>
                    <a:pt x="12394" y="17850"/>
                  </a:cubicBezTo>
                  <a:cubicBezTo>
                    <a:pt x="12470" y="17850"/>
                    <a:pt x="12546" y="17842"/>
                    <a:pt x="12621" y="17823"/>
                  </a:cubicBezTo>
                  <a:cubicBezTo>
                    <a:pt x="12628" y="17821"/>
                    <a:pt x="12635" y="17818"/>
                    <a:pt x="12642" y="17816"/>
                  </a:cubicBezTo>
                  <a:lnTo>
                    <a:pt x="12642" y="17816"/>
                  </a:lnTo>
                  <a:cubicBezTo>
                    <a:pt x="12653" y="17847"/>
                    <a:pt x="12666" y="17877"/>
                    <a:pt x="12680" y="17906"/>
                  </a:cubicBezTo>
                  <a:cubicBezTo>
                    <a:pt x="12835" y="18263"/>
                    <a:pt x="13228" y="18466"/>
                    <a:pt x="13585" y="18585"/>
                  </a:cubicBezTo>
                  <a:cubicBezTo>
                    <a:pt x="13771" y="18644"/>
                    <a:pt x="13982" y="18678"/>
                    <a:pt x="14195" y="18678"/>
                  </a:cubicBezTo>
                  <a:cubicBezTo>
                    <a:pt x="14566" y="18678"/>
                    <a:pt x="14943" y="18574"/>
                    <a:pt x="15198" y="18317"/>
                  </a:cubicBezTo>
                  <a:lnTo>
                    <a:pt x="15198" y="18317"/>
                  </a:lnTo>
                  <a:cubicBezTo>
                    <a:pt x="15273" y="18354"/>
                    <a:pt x="15352" y="18383"/>
                    <a:pt x="15431" y="18406"/>
                  </a:cubicBezTo>
                  <a:cubicBezTo>
                    <a:pt x="15551" y="18437"/>
                    <a:pt x="15679" y="18453"/>
                    <a:pt x="15809" y="18453"/>
                  </a:cubicBezTo>
                  <a:cubicBezTo>
                    <a:pt x="16027" y="18453"/>
                    <a:pt x="16249" y="18408"/>
                    <a:pt x="16443" y="18311"/>
                  </a:cubicBezTo>
                  <a:cubicBezTo>
                    <a:pt x="16980" y="18051"/>
                    <a:pt x="17242" y="17427"/>
                    <a:pt x="17145" y="16860"/>
                  </a:cubicBezTo>
                  <a:lnTo>
                    <a:pt x="17145" y="16860"/>
                  </a:lnTo>
                  <a:cubicBezTo>
                    <a:pt x="17153" y="16859"/>
                    <a:pt x="17161" y="16859"/>
                    <a:pt x="17169" y="16858"/>
                  </a:cubicBezTo>
                  <a:cubicBezTo>
                    <a:pt x="17479" y="16834"/>
                    <a:pt x="17740" y="16656"/>
                    <a:pt x="17931" y="16441"/>
                  </a:cubicBezTo>
                  <a:cubicBezTo>
                    <a:pt x="18157" y="16203"/>
                    <a:pt x="18300" y="15882"/>
                    <a:pt x="18372" y="15572"/>
                  </a:cubicBezTo>
                  <a:cubicBezTo>
                    <a:pt x="18424" y="15312"/>
                    <a:pt x="18457" y="14969"/>
                    <a:pt x="18361" y="14704"/>
                  </a:cubicBezTo>
                  <a:lnTo>
                    <a:pt x="18361" y="14704"/>
                  </a:lnTo>
                  <a:cubicBezTo>
                    <a:pt x="18868" y="14359"/>
                    <a:pt x="19175" y="13723"/>
                    <a:pt x="19110" y="13108"/>
                  </a:cubicBezTo>
                  <a:cubicBezTo>
                    <a:pt x="19086" y="12905"/>
                    <a:pt x="19026" y="12715"/>
                    <a:pt x="18931" y="12548"/>
                  </a:cubicBezTo>
                  <a:cubicBezTo>
                    <a:pt x="18924" y="12537"/>
                    <a:pt x="18916" y="12527"/>
                    <a:pt x="18909" y="12516"/>
                  </a:cubicBezTo>
                  <a:lnTo>
                    <a:pt x="18909" y="12516"/>
                  </a:lnTo>
                  <a:cubicBezTo>
                    <a:pt x="18978" y="12472"/>
                    <a:pt x="19045" y="12423"/>
                    <a:pt x="19110" y="12370"/>
                  </a:cubicBezTo>
                  <a:cubicBezTo>
                    <a:pt x="19264" y="12215"/>
                    <a:pt x="19372" y="11989"/>
                    <a:pt x="19443" y="11762"/>
                  </a:cubicBezTo>
                  <a:cubicBezTo>
                    <a:pt x="19562" y="11381"/>
                    <a:pt x="19598" y="10976"/>
                    <a:pt x="19479" y="10572"/>
                  </a:cubicBezTo>
                  <a:cubicBezTo>
                    <a:pt x="19446" y="10459"/>
                    <a:pt x="19403" y="10340"/>
                    <a:pt x="19349" y="10231"/>
                  </a:cubicBezTo>
                  <a:lnTo>
                    <a:pt x="19349" y="10231"/>
                  </a:lnTo>
                  <a:cubicBezTo>
                    <a:pt x="19402" y="10205"/>
                    <a:pt x="19450" y="10179"/>
                    <a:pt x="19491" y="10155"/>
                  </a:cubicBezTo>
                  <a:cubicBezTo>
                    <a:pt x="19622" y="10084"/>
                    <a:pt x="19765" y="9976"/>
                    <a:pt x="19836" y="9845"/>
                  </a:cubicBezTo>
                  <a:cubicBezTo>
                    <a:pt x="19967" y="9631"/>
                    <a:pt x="20015" y="9369"/>
                    <a:pt x="20015" y="9131"/>
                  </a:cubicBezTo>
                  <a:cubicBezTo>
                    <a:pt x="20015" y="8667"/>
                    <a:pt x="19860" y="8167"/>
                    <a:pt x="19610" y="7774"/>
                  </a:cubicBezTo>
                  <a:cubicBezTo>
                    <a:pt x="19472" y="7563"/>
                    <a:pt x="19290" y="7396"/>
                    <a:pt x="19067" y="7285"/>
                  </a:cubicBezTo>
                  <a:lnTo>
                    <a:pt x="19067" y="7285"/>
                  </a:lnTo>
                  <a:cubicBezTo>
                    <a:pt x="19087" y="7225"/>
                    <a:pt x="19102" y="7162"/>
                    <a:pt x="19110" y="7095"/>
                  </a:cubicBezTo>
                  <a:cubicBezTo>
                    <a:pt x="19122" y="6845"/>
                    <a:pt x="18991" y="6607"/>
                    <a:pt x="18836" y="6393"/>
                  </a:cubicBezTo>
                  <a:cubicBezTo>
                    <a:pt x="18532" y="6000"/>
                    <a:pt x="17988" y="5731"/>
                    <a:pt x="17468" y="5731"/>
                  </a:cubicBezTo>
                  <a:cubicBezTo>
                    <a:pt x="17277" y="5731"/>
                    <a:pt x="17089" y="5768"/>
                    <a:pt x="16917" y="5848"/>
                  </a:cubicBezTo>
                  <a:lnTo>
                    <a:pt x="16917" y="5848"/>
                  </a:lnTo>
                  <a:cubicBezTo>
                    <a:pt x="16841" y="5773"/>
                    <a:pt x="16761" y="5701"/>
                    <a:pt x="16681" y="5631"/>
                  </a:cubicBezTo>
                  <a:cubicBezTo>
                    <a:pt x="16490" y="5464"/>
                    <a:pt x="16276" y="5321"/>
                    <a:pt x="16074" y="5202"/>
                  </a:cubicBezTo>
                  <a:cubicBezTo>
                    <a:pt x="15633" y="4952"/>
                    <a:pt x="15157" y="4785"/>
                    <a:pt x="14669" y="4773"/>
                  </a:cubicBezTo>
                  <a:cubicBezTo>
                    <a:pt x="14620" y="4768"/>
                    <a:pt x="14570" y="4765"/>
                    <a:pt x="14521" y="4765"/>
                  </a:cubicBezTo>
                  <a:cubicBezTo>
                    <a:pt x="14443" y="4765"/>
                    <a:pt x="14365" y="4772"/>
                    <a:pt x="14288" y="4788"/>
                  </a:cubicBezTo>
                  <a:lnTo>
                    <a:pt x="14288" y="4788"/>
                  </a:lnTo>
                  <a:cubicBezTo>
                    <a:pt x="14288" y="4787"/>
                    <a:pt x="14288" y="4786"/>
                    <a:pt x="14288" y="4785"/>
                  </a:cubicBezTo>
                  <a:cubicBezTo>
                    <a:pt x="14228" y="4559"/>
                    <a:pt x="14145" y="4321"/>
                    <a:pt x="14026" y="4130"/>
                  </a:cubicBezTo>
                  <a:cubicBezTo>
                    <a:pt x="13895" y="3928"/>
                    <a:pt x="13704" y="3761"/>
                    <a:pt x="13490" y="3642"/>
                  </a:cubicBezTo>
                  <a:cubicBezTo>
                    <a:pt x="13270" y="3505"/>
                    <a:pt x="13026" y="3431"/>
                    <a:pt x="12784" y="3431"/>
                  </a:cubicBezTo>
                  <a:cubicBezTo>
                    <a:pt x="12655" y="3431"/>
                    <a:pt x="12527" y="3452"/>
                    <a:pt x="12404" y="3497"/>
                  </a:cubicBezTo>
                  <a:lnTo>
                    <a:pt x="12404" y="3497"/>
                  </a:lnTo>
                  <a:cubicBezTo>
                    <a:pt x="12286" y="3307"/>
                    <a:pt x="12106" y="3144"/>
                    <a:pt x="11918" y="3011"/>
                  </a:cubicBezTo>
                  <a:cubicBezTo>
                    <a:pt x="11545" y="2758"/>
                    <a:pt x="11070" y="2567"/>
                    <a:pt x="10615" y="2567"/>
                  </a:cubicBezTo>
                  <a:cubicBezTo>
                    <a:pt x="10577" y="2567"/>
                    <a:pt x="10539" y="2568"/>
                    <a:pt x="10501" y="2571"/>
                  </a:cubicBezTo>
                  <a:cubicBezTo>
                    <a:pt x="10356" y="2578"/>
                    <a:pt x="10215" y="2607"/>
                    <a:pt x="10081" y="2656"/>
                  </a:cubicBezTo>
                  <a:lnTo>
                    <a:pt x="10081" y="2656"/>
                  </a:lnTo>
                  <a:cubicBezTo>
                    <a:pt x="10075" y="2627"/>
                    <a:pt x="10068" y="2598"/>
                    <a:pt x="10061" y="2571"/>
                  </a:cubicBezTo>
                  <a:cubicBezTo>
                    <a:pt x="9942" y="2166"/>
                    <a:pt x="9668" y="1856"/>
                    <a:pt x="9299" y="1678"/>
                  </a:cubicBezTo>
                  <a:cubicBezTo>
                    <a:pt x="9073" y="1571"/>
                    <a:pt x="8835" y="1511"/>
                    <a:pt x="8596" y="1487"/>
                  </a:cubicBezTo>
                  <a:cubicBezTo>
                    <a:pt x="8592" y="1487"/>
                    <a:pt x="8588" y="1486"/>
                    <a:pt x="8583" y="1485"/>
                  </a:cubicBezTo>
                  <a:lnTo>
                    <a:pt x="8583" y="1485"/>
                  </a:lnTo>
                  <a:cubicBezTo>
                    <a:pt x="8436" y="1097"/>
                    <a:pt x="8096" y="835"/>
                    <a:pt x="7704" y="690"/>
                  </a:cubicBezTo>
                  <a:cubicBezTo>
                    <a:pt x="7504" y="616"/>
                    <a:pt x="7286" y="577"/>
                    <a:pt x="7067" y="577"/>
                  </a:cubicBezTo>
                  <a:cubicBezTo>
                    <a:pt x="6895" y="577"/>
                    <a:pt x="6723" y="601"/>
                    <a:pt x="6561" y="654"/>
                  </a:cubicBezTo>
                  <a:cubicBezTo>
                    <a:pt x="6492" y="675"/>
                    <a:pt x="6421" y="704"/>
                    <a:pt x="6351" y="742"/>
                  </a:cubicBezTo>
                  <a:lnTo>
                    <a:pt x="6351" y="742"/>
                  </a:lnTo>
                  <a:cubicBezTo>
                    <a:pt x="6054" y="284"/>
                    <a:pt x="5494" y="1"/>
                    <a:pt x="49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55;p48"/>
            <p:cNvSpPr/>
            <p:nvPr/>
          </p:nvSpPr>
          <p:spPr>
            <a:xfrm>
              <a:off x="2577400" y="3380000"/>
              <a:ext cx="81875" cy="76975"/>
            </a:xfrm>
            <a:custGeom>
              <a:avLst/>
              <a:gdLst/>
              <a:ahLst/>
              <a:cxnLst/>
              <a:rect l="l" t="t" r="r" b="b"/>
              <a:pathLst>
                <a:path w="3275" h="3079" extrusionOk="0">
                  <a:moveTo>
                    <a:pt x="1520" y="373"/>
                  </a:moveTo>
                  <a:cubicBezTo>
                    <a:pt x="1814" y="373"/>
                    <a:pt x="2108" y="489"/>
                    <a:pt x="2339" y="672"/>
                  </a:cubicBezTo>
                  <a:lnTo>
                    <a:pt x="2339" y="672"/>
                  </a:lnTo>
                  <a:cubicBezTo>
                    <a:pt x="2308" y="696"/>
                    <a:pt x="2285" y="727"/>
                    <a:pt x="2274" y="763"/>
                  </a:cubicBezTo>
                  <a:cubicBezTo>
                    <a:pt x="2175" y="1095"/>
                    <a:pt x="2116" y="1428"/>
                    <a:pt x="2080" y="1770"/>
                  </a:cubicBezTo>
                  <a:lnTo>
                    <a:pt x="2080" y="1770"/>
                  </a:lnTo>
                  <a:cubicBezTo>
                    <a:pt x="2018" y="1863"/>
                    <a:pt x="1940" y="1946"/>
                    <a:pt x="1846" y="2013"/>
                  </a:cubicBezTo>
                  <a:cubicBezTo>
                    <a:pt x="1678" y="2137"/>
                    <a:pt x="1477" y="2210"/>
                    <a:pt x="1282" y="2210"/>
                  </a:cubicBezTo>
                  <a:cubicBezTo>
                    <a:pt x="1103" y="2210"/>
                    <a:pt x="928" y="2149"/>
                    <a:pt x="786" y="2013"/>
                  </a:cubicBezTo>
                  <a:cubicBezTo>
                    <a:pt x="512" y="1763"/>
                    <a:pt x="393" y="1370"/>
                    <a:pt x="536" y="1037"/>
                  </a:cubicBezTo>
                  <a:cubicBezTo>
                    <a:pt x="667" y="691"/>
                    <a:pt x="1024" y="418"/>
                    <a:pt x="1381" y="382"/>
                  </a:cubicBezTo>
                  <a:cubicBezTo>
                    <a:pt x="1427" y="376"/>
                    <a:pt x="1474" y="373"/>
                    <a:pt x="1520" y="373"/>
                  </a:cubicBezTo>
                  <a:close/>
                  <a:moveTo>
                    <a:pt x="1512" y="1"/>
                  </a:moveTo>
                  <a:cubicBezTo>
                    <a:pt x="1000" y="1"/>
                    <a:pt x="488" y="299"/>
                    <a:pt x="250" y="763"/>
                  </a:cubicBezTo>
                  <a:cubicBezTo>
                    <a:pt x="0" y="1227"/>
                    <a:pt x="84" y="1787"/>
                    <a:pt x="429" y="2192"/>
                  </a:cubicBezTo>
                  <a:cubicBezTo>
                    <a:pt x="652" y="2451"/>
                    <a:pt x="967" y="2577"/>
                    <a:pt x="1288" y="2577"/>
                  </a:cubicBezTo>
                  <a:cubicBezTo>
                    <a:pt x="1482" y="2577"/>
                    <a:pt x="1678" y="2531"/>
                    <a:pt x="1858" y="2442"/>
                  </a:cubicBezTo>
                  <a:cubicBezTo>
                    <a:pt x="1920" y="2411"/>
                    <a:pt x="1978" y="2375"/>
                    <a:pt x="2033" y="2336"/>
                  </a:cubicBezTo>
                  <a:lnTo>
                    <a:pt x="2033" y="2336"/>
                  </a:lnTo>
                  <a:cubicBezTo>
                    <a:pt x="2036" y="2504"/>
                    <a:pt x="2066" y="2668"/>
                    <a:pt x="2155" y="2799"/>
                  </a:cubicBezTo>
                  <a:cubicBezTo>
                    <a:pt x="2261" y="2981"/>
                    <a:pt x="2459" y="3078"/>
                    <a:pt x="2656" y="3078"/>
                  </a:cubicBezTo>
                  <a:cubicBezTo>
                    <a:pt x="2704" y="3078"/>
                    <a:pt x="2752" y="3072"/>
                    <a:pt x="2798" y="3061"/>
                  </a:cubicBezTo>
                  <a:cubicBezTo>
                    <a:pt x="3048" y="3001"/>
                    <a:pt x="3227" y="2799"/>
                    <a:pt x="3263" y="2537"/>
                  </a:cubicBezTo>
                  <a:cubicBezTo>
                    <a:pt x="3274" y="2430"/>
                    <a:pt x="3167" y="2358"/>
                    <a:pt x="3084" y="2358"/>
                  </a:cubicBezTo>
                  <a:cubicBezTo>
                    <a:pt x="2977" y="2358"/>
                    <a:pt x="2893" y="2442"/>
                    <a:pt x="2893" y="2537"/>
                  </a:cubicBezTo>
                  <a:cubicBezTo>
                    <a:pt x="2893" y="2527"/>
                    <a:pt x="2893" y="2524"/>
                    <a:pt x="2891" y="2524"/>
                  </a:cubicBezTo>
                  <a:cubicBezTo>
                    <a:pt x="2888" y="2524"/>
                    <a:pt x="2882" y="2552"/>
                    <a:pt x="2882" y="2561"/>
                  </a:cubicBezTo>
                  <a:cubicBezTo>
                    <a:pt x="2884" y="2556"/>
                    <a:pt x="2885" y="2554"/>
                    <a:pt x="2885" y="2554"/>
                  </a:cubicBezTo>
                  <a:lnTo>
                    <a:pt x="2885" y="2554"/>
                  </a:lnTo>
                  <a:cubicBezTo>
                    <a:pt x="2885" y="2554"/>
                    <a:pt x="2870" y="2587"/>
                    <a:pt x="2870" y="2596"/>
                  </a:cubicBezTo>
                  <a:cubicBezTo>
                    <a:pt x="2865" y="2605"/>
                    <a:pt x="2864" y="2608"/>
                    <a:pt x="2864" y="2608"/>
                  </a:cubicBezTo>
                  <a:cubicBezTo>
                    <a:pt x="2863" y="2608"/>
                    <a:pt x="2864" y="2605"/>
                    <a:pt x="2863" y="2605"/>
                  </a:cubicBezTo>
                  <a:cubicBezTo>
                    <a:pt x="2862" y="2605"/>
                    <a:pt x="2860" y="2606"/>
                    <a:pt x="2858" y="2608"/>
                  </a:cubicBezTo>
                  <a:lnTo>
                    <a:pt x="2834" y="2620"/>
                  </a:lnTo>
                  <a:cubicBezTo>
                    <a:pt x="2822" y="2644"/>
                    <a:pt x="2810" y="2644"/>
                    <a:pt x="2798" y="2656"/>
                  </a:cubicBezTo>
                  <a:cubicBezTo>
                    <a:pt x="2798" y="2656"/>
                    <a:pt x="2768" y="2671"/>
                    <a:pt x="2762" y="2671"/>
                  </a:cubicBezTo>
                  <a:cubicBezTo>
                    <a:pt x="2760" y="2671"/>
                    <a:pt x="2760" y="2670"/>
                    <a:pt x="2762" y="2668"/>
                  </a:cubicBezTo>
                  <a:cubicBezTo>
                    <a:pt x="2751" y="2668"/>
                    <a:pt x="2715" y="2680"/>
                    <a:pt x="2703" y="2680"/>
                  </a:cubicBezTo>
                  <a:cubicBezTo>
                    <a:pt x="2703" y="2680"/>
                    <a:pt x="2676" y="2690"/>
                    <a:pt x="2669" y="2690"/>
                  </a:cubicBezTo>
                  <a:cubicBezTo>
                    <a:pt x="2666" y="2690"/>
                    <a:pt x="2667" y="2688"/>
                    <a:pt x="2679" y="2680"/>
                  </a:cubicBezTo>
                  <a:lnTo>
                    <a:pt x="2584" y="2680"/>
                  </a:lnTo>
                  <a:cubicBezTo>
                    <a:pt x="2536" y="2668"/>
                    <a:pt x="2560" y="2680"/>
                    <a:pt x="2512" y="2656"/>
                  </a:cubicBezTo>
                  <a:lnTo>
                    <a:pt x="2501" y="2644"/>
                  </a:lnTo>
                  <a:cubicBezTo>
                    <a:pt x="2477" y="2620"/>
                    <a:pt x="2477" y="2608"/>
                    <a:pt x="2465" y="2596"/>
                  </a:cubicBezTo>
                  <a:cubicBezTo>
                    <a:pt x="2453" y="2549"/>
                    <a:pt x="2441" y="2501"/>
                    <a:pt x="2417" y="2442"/>
                  </a:cubicBezTo>
                  <a:cubicBezTo>
                    <a:pt x="2405" y="2323"/>
                    <a:pt x="2417" y="2204"/>
                    <a:pt x="2417" y="2084"/>
                  </a:cubicBezTo>
                  <a:cubicBezTo>
                    <a:pt x="2429" y="2019"/>
                    <a:pt x="2435" y="1951"/>
                    <a:pt x="2441" y="1881"/>
                  </a:cubicBezTo>
                  <a:lnTo>
                    <a:pt x="2441" y="1881"/>
                  </a:lnTo>
                  <a:cubicBezTo>
                    <a:pt x="2590" y="1619"/>
                    <a:pt x="2663" y="1312"/>
                    <a:pt x="2658" y="1006"/>
                  </a:cubicBezTo>
                  <a:lnTo>
                    <a:pt x="2658" y="1006"/>
                  </a:lnTo>
                  <a:cubicBezTo>
                    <a:pt x="2686" y="1024"/>
                    <a:pt x="2718" y="1033"/>
                    <a:pt x="2751" y="1033"/>
                  </a:cubicBezTo>
                  <a:cubicBezTo>
                    <a:pt x="2786" y="1033"/>
                    <a:pt x="2823" y="1023"/>
                    <a:pt x="2858" y="1001"/>
                  </a:cubicBezTo>
                  <a:cubicBezTo>
                    <a:pt x="2929" y="953"/>
                    <a:pt x="2977" y="834"/>
                    <a:pt x="2917" y="763"/>
                  </a:cubicBezTo>
                  <a:cubicBezTo>
                    <a:pt x="2596" y="322"/>
                    <a:pt x="2084" y="1"/>
                    <a:pt x="151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56;p48"/>
            <p:cNvSpPr/>
            <p:nvPr/>
          </p:nvSpPr>
          <p:spPr>
            <a:xfrm>
              <a:off x="2731000" y="3409175"/>
              <a:ext cx="53575" cy="93675"/>
            </a:xfrm>
            <a:custGeom>
              <a:avLst/>
              <a:gdLst/>
              <a:ahLst/>
              <a:cxnLst/>
              <a:rect l="l" t="t" r="r" b="b"/>
              <a:pathLst>
                <a:path w="2143" h="3747" extrusionOk="0">
                  <a:moveTo>
                    <a:pt x="1313" y="2177"/>
                  </a:moveTo>
                  <a:cubicBezTo>
                    <a:pt x="1366" y="2177"/>
                    <a:pt x="1423" y="2197"/>
                    <a:pt x="1476" y="2227"/>
                  </a:cubicBezTo>
                  <a:cubicBezTo>
                    <a:pt x="1560" y="2287"/>
                    <a:pt x="1619" y="2346"/>
                    <a:pt x="1667" y="2453"/>
                  </a:cubicBezTo>
                  <a:cubicBezTo>
                    <a:pt x="1762" y="2632"/>
                    <a:pt x="1762" y="2882"/>
                    <a:pt x="1667" y="3061"/>
                  </a:cubicBezTo>
                  <a:cubicBezTo>
                    <a:pt x="1560" y="3275"/>
                    <a:pt x="1333" y="3382"/>
                    <a:pt x="1119" y="3382"/>
                  </a:cubicBezTo>
                  <a:cubicBezTo>
                    <a:pt x="996" y="3382"/>
                    <a:pt x="871" y="3353"/>
                    <a:pt x="758" y="3299"/>
                  </a:cubicBezTo>
                  <a:lnTo>
                    <a:pt x="758" y="3299"/>
                  </a:lnTo>
                  <a:cubicBezTo>
                    <a:pt x="827" y="3094"/>
                    <a:pt x="895" y="2898"/>
                    <a:pt x="964" y="2703"/>
                  </a:cubicBezTo>
                  <a:cubicBezTo>
                    <a:pt x="1024" y="2561"/>
                    <a:pt x="1060" y="2382"/>
                    <a:pt x="1167" y="2251"/>
                  </a:cubicBezTo>
                  <a:cubicBezTo>
                    <a:pt x="1208" y="2197"/>
                    <a:pt x="1259" y="2177"/>
                    <a:pt x="1313" y="2177"/>
                  </a:cubicBezTo>
                  <a:close/>
                  <a:moveTo>
                    <a:pt x="673" y="1"/>
                  </a:moveTo>
                  <a:cubicBezTo>
                    <a:pt x="580" y="1"/>
                    <a:pt x="482" y="60"/>
                    <a:pt x="476" y="179"/>
                  </a:cubicBezTo>
                  <a:cubicBezTo>
                    <a:pt x="455" y="1093"/>
                    <a:pt x="415" y="2027"/>
                    <a:pt x="381" y="2945"/>
                  </a:cubicBezTo>
                  <a:lnTo>
                    <a:pt x="381" y="2945"/>
                  </a:lnTo>
                  <a:cubicBezTo>
                    <a:pt x="348" y="2916"/>
                    <a:pt x="309" y="2903"/>
                    <a:pt x="269" y="2903"/>
                  </a:cubicBezTo>
                  <a:cubicBezTo>
                    <a:pt x="138" y="2903"/>
                    <a:pt x="0" y="3038"/>
                    <a:pt x="83" y="3180"/>
                  </a:cubicBezTo>
                  <a:cubicBezTo>
                    <a:pt x="295" y="3537"/>
                    <a:pt x="708" y="3747"/>
                    <a:pt x="1108" y="3747"/>
                  </a:cubicBezTo>
                  <a:cubicBezTo>
                    <a:pt x="1428" y="3747"/>
                    <a:pt x="1738" y="3612"/>
                    <a:pt x="1929" y="3311"/>
                  </a:cubicBezTo>
                  <a:cubicBezTo>
                    <a:pt x="2107" y="3037"/>
                    <a:pt x="2143" y="2656"/>
                    <a:pt x="2012" y="2358"/>
                  </a:cubicBezTo>
                  <a:cubicBezTo>
                    <a:pt x="1891" y="2076"/>
                    <a:pt x="1599" y="1793"/>
                    <a:pt x="1274" y="1793"/>
                  </a:cubicBezTo>
                  <a:cubicBezTo>
                    <a:pt x="1215" y="1793"/>
                    <a:pt x="1155" y="1802"/>
                    <a:pt x="1095" y="1822"/>
                  </a:cubicBezTo>
                  <a:cubicBezTo>
                    <a:pt x="935" y="1886"/>
                    <a:pt x="839" y="2010"/>
                    <a:pt x="765" y="2149"/>
                  </a:cubicBezTo>
                  <a:lnTo>
                    <a:pt x="765" y="2149"/>
                  </a:lnTo>
                  <a:cubicBezTo>
                    <a:pt x="788" y="1490"/>
                    <a:pt x="811" y="832"/>
                    <a:pt x="833" y="179"/>
                  </a:cubicBezTo>
                  <a:cubicBezTo>
                    <a:pt x="851" y="60"/>
                    <a:pt x="765" y="1"/>
                    <a:pt x="6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57;p48"/>
            <p:cNvSpPr/>
            <p:nvPr/>
          </p:nvSpPr>
          <p:spPr>
            <a:xfrm>
              <a:off x="2739925" y="3553400"/>
              <a:ext cx="63700" cy="64825"/>
            </a:xfrm>
            <a:custGeom>
              <a:avLst/>
              <a:gdLst/>
              <a:ahLst/>
              <a:cxnLst/>
              <a:rect l="l" t="t" r="r" b="b"/>
              <a:pathLst>
                <a:path w="2548" h="2593" extrusionOk="0">
                  <a:moveTo>
                    <a:pt x="973" y="0"/>
                  </a:moveTo>
                  <a:cubicBezTo>
                    <a:pt x="746" y="0"/>
                    <a:pt x="521" y="70"/>
                    <a:pt x="345" y="232"/>
                  </a:cubicBezTo>
                  <a:cubicBezTo>
                    <a:pt x="0" y="530"/>
                    <a:pt x="0" y="1066"/>
                    <a:pt x="131" y="1459"/>
                  </a:cubicBezTo>
                  <a:cubicBezTo>
                    <a:pt x="274" y="1864"/>
                    <a:pt x="548" y="2221"/>
                    <a:pt x="941" y="2411"/>
                  </a:cubicBezTo>
                  <a:cubicBezTo>
                    <a:pt x="1179" y="2533"/>
                    <a:pt x="1439" y="2593"/>
                    <a:pt x="1700" y="2593"/>
                  </a:cubicBezTo>
                  <a:cubicBezTo>
                    <a:pt x="1948" y="2593"/>
                    <a:pt x="2197" y="2539"/>
                    <a:pt x="2429" y="2435"/>
                  </a:cubicBezTo>
                  <a:cubicBezTo>
                    <a:pt x="2512" y="2387"/>
                    <a:pt x="2548" y="2245"/>
                    <a:pt x="2488" y="2173"/>
                  </a:cubicBezTo>
                  <a:cubicBezTo>
                    <a:pt x="2449" y="2118"/>
                    <a:pt x="2390" y="2089"/>
                    <a:pt x="2326" y="2089"/>
                  </a:cubicBezTo>
                  <a:cubicBezTo>
                    <a:pt x="2293" y="2089"/>
                    <a:pt x="2259" y="2097"/>
                    <a:pt x="2227" y="2114"/>
                  </a:cubicBezTo>
                  <a:cubicBezTo>
                    <a:pt x="2062" y="2196"/>
                    <a:pt x="1880" y="2235"/>
                    <a:pt x="1695" y="2235"/>
                  </a:cubicBezTo>
                  <a:cubicBezTo>
                    <a:pt x="1534" y="2235"/>
                    <a:pt x="1370" y="2205"/>
                    <a:pt x="1214" y="2149"/>
                  </a:cubicBezTo>
                  <a:cubicBezTo>
                    <a:pt x="905" y="2030"/>
                    <a:pt x="667" y="1792"/>
                    <a:pt x="536" y="1494"/>
                  </a:cubicBezTo>
                  <a:cubicBezTo>
                    <a:pt x="405" y="1221"/>
                    <a:pt x="345" y="804"/>
                    <a:pt x="536" y="554"/>
                  </a:cubicBezTo>
                  <a:cubicBezTo>
                    <a:pt x="637" y="431"/>
                    <a:pt x="796" y="382"/>
                    <a:pt x="959" y="382"/>
                  </a:cubicBezTo>
                  <a:cubicBezTo>
                    <a:pt x="1063" y="382"/>
                    <a:pt x="1169" y="402"/>
                    <a:pt x="1262" y="435"/>
                  </a:cubicBezTo>
                  <a:cubicBezTo>
                    <a:pt x="1619" y="566"/>
                    <a:pt x="1857" y="947"/>
                    <a:pt x="2072" y="1256"/>
                  </a:cubicBezTo>
                  <a:cubicBezTo>
                    <a:pt x="2108" y="1306"/>
                    <a:pt x="2161" y="1327"/>
                    <a:pt x="2214" y="1327"/>
                  </a:cubicBezTo>
                  <a:cubicBezTo>
                    <a:pt x="2352" y="1327"/>
                    <a:pt x="2496" y="1188"/>
                    <a:pt x="2393" y="1042"/>
                  </a:cubicBezTo>
                  <a:cubicBezTo>
                    <a:pt x="2155" y="685"/>
                    <a:pt x="1893" y="292"/>
                    <a:pt x="1476" y="113"/>
                  </a:cubicBezTo>
                  <a:cubicBezTo>
                    <a:pt x="1322" y="41"/>
                    <a:pt x="1147" y="0"/>
                    <a:pt x="9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58;p48"/>
            <p:cNvSpPr/>
            <p:nvPr/>
          </p:nvSpPr>
          <p:spPr>
            <a:xfrm>
              <a:off x="2835175" y="3477950"/>
              <a:ext cx="69950" cy="81450"/>
            </a:xfrm>
            <a:custGeom>
              <a:avLst/>
              <a:gdLst/>
              <a:ahLst/>
              <a:cxnLst/>
              <a:rect l="l" t="t" r="r" b="b"/>
              <a:pathLst>
                <a:path w="2798" h="3258" extrusionOk="0">
                  <a:moveTo>
                    <a:pt x="1268" y="1674"/>
                  </a:moveTo>
                  <a:lnTo>
                    <a:pt x="1268" y="1674"/>
                  </a:lnTo>
                  <a:cubicBezTo>
                    <a:pt x="1232" y="1869"/>
                    <a:pt x="1194" y="2065"/>
                    <a:pt x="1155" y="2262"/>
                  </a:cubicBezTo>
                  <a:cubicBezTo>
                    <a:pt x="1147" y="2321"/>
                    <a:pt x="1137" y="2383"/>
                    <a:pt x="1131" y="2445"/>
                  </a:cubicBezTo>
                  <a:lnTo>
                    <a:pt x="1131" y="2445"/>
                  </a:lnTo>
                  <a:cubicBezTo>
                    <a:pt x="1116" y="2460"/>
                    <a:pt x="1100" y="2475"/>
                    <a:pt x="1084" y="2488"/>
                  </a:cubicBezTo>
                  <a:cubicBezTo>
                    <a:pt x="990" y="2569"/>
                    <a:pt x="846" y="2631"/>
                    <a:pt x="716" y="2631"/>
                  </a:cubicBezTo>
                  <a:cubicBezTo>
                    <a:pt x="615" y="2631"/>
                    <a:pt x="521" y="2594"/>
                    <a:pt x="464" y="2500"/>
                  </a:cubicBezTo>
                  <a:cubicBezTo>
                    <a:pt x="381" y="2381"/>
                    <a:pt x="405" y="2238"/>
                    <a:pt x="464" y="2119"/>
                  </a:cubicBezTo>
                  <a:cubicBezTo>
                    <a:pt x="536" y="1965"/>
                    <a:pt x="667" y="1881"/>
                    <a:pt x="798" y="1798"/>
                  </a:cubicBezTo>
                  <a:cubicBezTo>
                    <a:pt x="931" y="1737"/>
                    <a:pt x="1100" y="1686"/>
                    <a:pt x="1268" y="1674"/>
                  </a:cubicBezTo>
                  <a:close/>
                  <a:moveTo>
                    <a:pt x="1724" y="1"/>
                  </a:moveTo>
                  <a:cubicBezTo>
                    <a:pt x="1646" y="1"/>
                    <a:pt x="1569" y="42"/>
                    <a:pt x="1548" y="131"/>
                  </a:cubicBezTo>
                  <a:cubicBezTo>
                    <a:pt x="1476" y="521"/>
                    <a:pt x="1408" y="907"/>
                    <a:pt x="1338" y="1294"/>
                  </a:cubicBezTo>
                  <a:lnTo>
                    <a:pt x="1338" y="1294"/>
                  </a:lnTo>
                  <a:cubicBezTo>
                    <a:pt x="1167" y="1296"/>
                    <a:pt x="994" y="1329"/>
                    <a:pt x="833" y="1381"/>
                  </a:cubicBezTo>
                  <a:cubicBezTo>
                    <a:pt x="417" y="1536"/>
                    <a:pt x="0" y="1881"/>
                    <a:pt x="60" y="2381"/>
                  </a:cubicBezTo>
                  <a:cubicBezTo>
                    <a:pt x="83" y="2607"/>
                    <a:pt x="191" y="2810"/>
                    <a:pt x="405" y="2917"/>
                  </a:cubicBezTo>
                  <a:cubicBezTo>
                    <a:pt x="505" y="2970"/>
                    <a:pt x="612" y="2994"/>
                    <a:pt x="720" y="2994"/>
                  </a:cubicBezTo>
                  <a:cubicBezTo>
                    <a:pt x="806" y="2994"/>
                    <a:pt x="892" y="2979"/>
                    <a:pt x="976" y="2953"/>
                  </a:cubicBezTo>
                  <a:cubicBezTo>
                    <a:pt x="1041" y="2932"/>
                    <a:pt x="1101" y="2906"/>
                    <a:pt x="1156" y="2875"/>
                  </a:cubicBezTo>
                  <a:lnTo>
                    <a:pt x="1156" y="2875"/>
                  </a:lnTo>
                  <a:cubicBezTo>
                    <a:pt x="1175" y="2931"/>
                    <a:pt x="1201" y="2986"/>
                    <a:pt x="1238" y="3036"/>
                  </a:cubicBezTo>
                  <a:cubicBezTo>
                    <a:pt x="1341" y="3186"/>
                    <a:pt x="1501" y="3257"/>
                    <a:pt x="1667" y="3257"/>
                  </a:cubicBezTo>
                  <a:cubicBezTo>
                    <a:pt x="1751" y="3257"/>
                    <a:pt x="1837" y="3239"/>
                    <a:pt x="1917" y="3203"/>
                  </a:cubicBezTo>
                  <a:cubicBezTo>
                    <a:pt x="2167" y="3096"/>
                    <a:pt x="2381" y="2905"/>
                    <a:pt x="2643" y="2858"/>
                  </a:cubicBezTo>
                  <a:cubicBezTo>
                    <a:pt x="2750" y="2846"/>
                    <a:pt x="2798" y="2727"/>
                    <a:pt x="2786" y="2631"/>
                  </a:cubicBezTo>
                  <a:cubicBezTo>
                    <a:pt x="2754" y="2546"/>
                    <a:pt x="2664" y="2499"/>
                    <a:pt x="2586" y="2499"/>
                  </a:cubicBezTo>
                  <a:cubicBezTo>
                    <a:pt x="2577" y="2499"/>
                    <a:pt x="2568" y="2499"/>
                    <a:pt x="2560" y="2500"/>
                  </a:cubicBezTo>
                  <a:cubicBezTo>
                    <a:pt x="2334" y="2548"/>
                    <a:pt x="2155" y="2667"/>
                    <a:pt x="1965" y="2786"/>
                  </a:cubicBezTo>
                  <a:cubicBezTo>
                    <a:pt x="1869" y="2834"/>
                    <a:pt x="1810" y="2869"/>
                    <a:pt x="1715" y="2893"/>
                  </a:cubicBezTo>
                  <a:lnTo>
                    <a:pt x="1631" y="2893"/>
                  </a:lnTo>
                  <a:cubicBezTo>
                    <a:pt x="1607" y="2869"/>
                    <a:pt x="1572" y="2869"/>
                    <a:pt x="1560" y="2846"/>
                  </a:cubicBezTo>
                  <a:cubicBezTo>
                    <a:pt x="1498" y="2778"/>
                    <a:pt x="1487" y="2668"/>
                    <a:pt x="1497" y="2556"/>
                  </a:cubicBezTo>
                  <a:lnTo>
                    <a:pt x="1497" y="2556"/>
                  </a:lnTo>
                  <a:cubicBezTo>
                    <a:pt x="1617" y="2378"/>
                    <a:pt x="1691" y="2166"/>
                    <a:pt x="1726" y="1953"/>
                  </a:cubicBezTo>
                  <a:cubicBezTo>
                    <a:pt x="1735" y="1899"/>
                    <a:pt x="1744" y="1845"/>
                    <a:pt x="1751" y="1791"/>
                  </a:cubicBezTo>
                  <a:lnTo>
                    <a:pt x="1751" y="1791"/>
                  </a:lnTo>
                  <a:cubicBezTo>
                    <a:pt x="1763" y="1801"/>
                    <a:pt x="1775" y="1811"/>
                    <a:pt x="1786" y="1822"/>
                  </a:cubicBezTo>
                  <a:cubicBezTo>
                    <a:pt x="1823" y="1851"/>
                    <a:pt x="1864" y="1864"/>
                    <a:pt x="1905" y="1864"/>
                  </a:cubicBezTo>
                  <a:cubicBezTo>
                    <a:pt x="2059" y="1864"/>
                    <a:pt x="2201" y="1680"/>
                    <a:pt x="2060" y="1548"/>
                  </a:cubicBezTo>
                  <a:cubicBezTo>
                    <a:pt x="1981" y="1475"/>
                    <a:pt x="1894" y="1420"/>
                    <a:pt x="1801" y="1380"/>
                  </a:cubicBezTo>
                  <a:lnTo>
                    <a:pt x="1801" y="1380"/>
                  </a:lnTo>
                  <a:cubicBezTo>
                    <a:pt x="1812" y="1291"/>
                    <a:pt x="1822" y="1204"/>
                    <a:pt x="1834" y="1119"/>
                  </a:cubicBezTo>
                  <a:lnTo>
                    <a:pt x="1906" y="304"/>
                  </a:lnTo>
                  <a:lnTo>
                    <a:pt x="1906" y="304"/>
                  </a:lnTo>
                  <a:cubicBezTo>
                    <a:pt x="1910" y="282"/>
                    <a:pt x="1913" y="260"/>
                    <a:pt x="1917" y="238"/>
                  </a:cubicBezTo>
                  <a:cubicBezTo>
                    <a:pt x="1915" y="238"/>
                    <a:pt x="1913" y="238"/>
                    <a:pt x="1912" y="238"/>
                  </a:cubicBezTo>
                  <a:lnTo>
                    <a:pt x="1912" y="238"/>
                  </a:lnTo>
                  <a:lnTo>
                    <a:pt x="1917" y="179"/>
                  </a:lnTo>
                  <a:cubicBezTo>
                    <a:pt x="1924" y="66"/>
                    <a:pt x="1823" y="1"/>
                    <a:pt x="172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59;p48"/>
            <p:cNvSpPr/>
            <p:nvPr/>
          </p:nvSpPr>
          <p:spPr>
            <a:xfrm>
              <a:off x="2333313" y="36511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60;p48"/>
            <p:cNvSpPr/>
            <p:nvPr/>
          </p:nvSpPr>
          <p:spPr>
            <a:xfrm>
              <a:off x="2406384" y="3605891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61;p48"/>
            <p:cNvSpPr/>
            <p:nvPr/>
          </p:nvSpPr>
          <p:spPr>
            <a:xfrm>
              <a:off x="2371625" y="3628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62;p48"/>
            <p:cNvSpPr/>
            <p:nvPr/>
          </p:nvSpPr>
          <p:spPr>
            <a:xfrm>
              <a:off x="2580494" y="3777296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63;p48"/>
            <p:cNvSpPr/>
            <p:nvPr/>
          </p:nvSpPr>
          <p:spPr>
            <a:xfrm>
              <a:off x="2541221" y="374612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64;p48"/>
            <p:cNvSpPr/>
            <p:nvPr/>
          </p:nvSpPr>
          <p:spPr>
            <a:xfrm>
              <a:off x="2485070" y="3717141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65;p48"/>
            <p:cNvSpPr/>
            <p:nvPr/>
          </p:nvSpPr>
          <p:spPr>
            <a:xfrm>
              <a:off x="2383243" y="3660848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66;p48"/>
            <p:cNvSpPr/>
            <p:nvPr/>
          </p:nvSpPr>
          <p:spPr>
            <a:xfrm>
              <a:off x="2345376" y="363925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67;p48"/>
            <p:cNvSpPr/>
            <p:nvPr/>
          </p:nvSpPr>
          <p:spPr>
            <a:xfrm>
              <a:off x="2435329" y="3686713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0" b="55080"/>
          <a:stretch/>
        </p:blipFill>
        <p:spPr>
          <a:xfrm rot="21006389">
            <a:off x="1458779" y="1392537"/>
            <a:ext cx="939610" cy="82019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" name="Google Shape;1742;p48"/>
          <p:cNvGrpSpPr/>
          <p:nvPr/>
        </p:nvGrpSpPr>
        <p:grpSpPr>
          <a:xfrm>
            <a:off x="783346" y="2604307"/>
            <a:ext cx="1023675" cy="986750"/>
            <a:chOff x="2087750" y="3096950"/>
            <a:chExt cx="1023675" cy="986750"/>
          </a:xfrm>
        </p:grpSpPr>
        <p:sp>
          <p:nvSpPr>
            <p:cNvPr id="1743" name="Google Shape;1743;p48"/>
            <p:cNvSpPr/>
            <p:nvPr/>
          </p:nvSpPr>
          <p:spPr>
            <a:xfrm>
              <a:off x="2087750" y="3547600"/>
              <a:ext cx="863825" cy="503650"/>
            </a:xfrm>
            <a:custGeom>
              <a:avLst/>
              <a:gdLst/>
              <a:ahLst/>
              <a:cxnLst/>
              <a:rect l="l" t="t" r="r" b="b"/>
              <a:pathLst>
                <a:path w="34553" h="20146" extrusionOk="0">
                  <a:moveTo>
                    <a:pt x="13764" y="0"/>
                  </a:moveTo>
                  <a:lnTo>
                    <a:pt x="0" y="8025"/>
                  </a:lnTo>
                  <a:lnTo>
                    <a:pt x="20777" y="20145"/>
                  </a:lnTo>
                  <a:lnTo>
                    <a:pt x="34552" y="12133"/>
                  </a:lnTo>
                  <a:lnTo>
                    <a:pt x="137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2431850" y="3105275"/>
              <a:ext cx="645625" cy="745650"/>
            </a:xfrm>
            <a:custGeom>
              <a:avLst/>
              <a:gdLst/>
              <a:ahLst/>
              <a:cxnLst/>
              <a:rect l="l" t="t" r="r" b="b"/>
              <a:pathLst>
                <a:path w="25825" h="29826" extrusionOk="0">
                  <a:moveTo>
                    <a:pt x="3882" y="0"/>
                  </a:moveTo>
                  <a:lnTo>
                    <a:pt x="0" y="17693"/>
                  </a:lnTo>
                  <a:lnTo>
                    <a:pt x="20788" y="29826"/>
                  </a:lnTo>
                  <a:lnTo>
                    <a:pt x="25825" y="11978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2475900" y="3162725"/>
              <a:ext cx="557225" cy="630450"/>
            </a:xfrm>
            <a:custGeom>
              <a:avLst/>
              <a:gdLst/>
              <a:ahLst/>
              <a:cxnLst/>
              <a:rect l="l" t="t" r="r" b="b"/>
              <a:pathLst>
                <a:path w="22289" h="25218" extrusionOk="0">
                  <a:moveTo>
                    <a:pt x="3274" y="0"/>
                  </a:moveTo>
                  <a:lnTo>
                    <a:pt x="0" y="14764"/>
                  </a:lnTo>
                  <a:lnTo>
                    <a:pt x="18110" y="25218"/>
                  </a:lnTo>
                  <a:lnTo>
                    <a:pt x="22289" y="10347"/>
                  </a:lnTo>
                  <a:lnTo>
                    <a:pt x="3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2087750" y="3096950"/>
              <a:ext cx="1023675" cy="986750"/>
            </a:xfrm>
            <a:custGeom>
              <a:avLst/>
              <a:gdLst/>
              <a:ahLst/>
              <a:cxnLst/>
              <a:rect l="l" t="t" r="r" b="b"/>
              <a:pathLst>
                <a:path w="40947" h="39470" extrusionOk="0">
                  <a:moveTo>
                    <a:pt x="19170" y="0"/>
                  </a:moveTo>
                  <a:lnTo>
                    <a:pt x="17646" y="333"/>
                  </a:lnTo>
                  <a:lnTo>
                    <a:pt x="39589" y="12311"/>
                  </a:lnTo>
                  <a:lnTo>
                    <a:pt x="34552" y="30159"/>
                  </a:lnTo>
                  <a:lnTo>
                    <a:pt x="20777" y="38171"/>
                  </a:lnTo>
                  <a:lnTo>
                    <a:pt x="0" y="26051"/>
                  </a:lnTo>
                  <a:lnTo>
                    <a:pt x="0" y="27301"/>
                  </a:lnTo>
                  <a:lnTo>
                    <a:pt x="20860" y="39469"/>
                  </a:lnTo>
                  <a:lnTo>
                    <a:pt x="35588" y="30837"/>
                  </a:lnTo>
                  <a:lnTo>
                    <a:pt x="40946" y="11787"/>
                  </a:lnTo>
                  <a:lnTo>
                    <a:pt x="1917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2087750" y="3105275"/>
              <a:ext cx="989725" cy="945975"/>
            </a:xfrm>
            <a:custGeom>
              <a:avLst/>
              <a:gdLst/>
              <a:ahLst/>
              <a:cxnLst/>
              <a:rect l="l" t="t" r="r" b="b"/>
              <a:pathLst>
                <a:path w="39589" h="37839" fill="none" extrusionOk="0">
                  <a:moveTo>
                    <a:pt x="0" y="25718"/>
                  </a:moveTo>
                  <a:lnTo>
                    <a:pt x="20777" y="37838"/>
                  </a:lnTo>
                  <a:lnTo>
                    <a:pt x="34552" y="29826"/>
                  </a:lnTo>
                  <a:lnTo>
                    <a:pt x="39589" y="11978"/>
                  </a:lnTo>
                  <a:lnTo>
                    <a:pt x="17646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2431850" y="3547600"/>
              <a:ext cx="519725" cy="303325"/>
            </a:xfrm>
            <a:custGeom>
              <a:avLst/>
              <a:gdLst/>
              <a:ahLst/>
              <a:cxnLst/>
              <a:rect l="l" t="t" r="r" b="b"/>
              <a:pathLst>
                <a:path w="20789" h="12133" fill="none" extrusionOk="0">
                  <a:moveTo>
                    <a:pt x="20788" y="12133"/>
                  </a:moveTo>
                  <a:lnTo>
                    <a:pt x="0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2294625" y="3677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2294625" y="3605900"/>
              <a:ext cx="181286" cy="121108"/>
            </a:xfrm>
            <a:custGeom>
              <a:avLst/>
              <a:gdLst/>
              <a:ahLst/>
              <a:cxnLst/>
              <a:rect l="l" t="t" r="r" b="b"/>
              <a:pathLst>
                <a:path w="10836" h="6704" fill="none" extrusionOk="0">
                  <a:moveTo>
                    <a:pt x="0" y="6704"/>
                  </a:moveTo>
                  <a:lnTo>
                    <a:pt x="10835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2633974" y="3804775"/>
              <a:ext cx="199161" cy="121101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2254725" y="3585100"/>
              <a:ext cx="619450" cy="366425"/>
            </a:xfrm>
            <a:custGeom>
              <a:avLst/>
              <a:gdLst/>
              <a:ahLst/>
              <a:cxnLst/>
              <a:rect l="l" t="t" r="r" b="b"/>
              <a:pathLst>
                <a:path w="24778" h="14657" fill="none" extrusionOk="0">
                  <a:moveTo>
                    <a:pt x="17372" y="14657"/>
                  </a:moveTo>
                  <a:lnTo>
                    <a:pt x="24778" y="10121"/>
                  </a:lnTo>
                  <a:lnTo>
                    <a:pt x="7407" y="0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2319625" y="3804775"/>
              <a:ext cx="178925" cy="105975"/>
            </a:xfrm>
            <a:custGeom>
              <a:avLst/>
              <a:gdLst/>
              <a:ahLst/>
              <a:cxnLst/>
              <a:rect l="l" t="t" r="r" b="b"/>
              <a:pathLst>
                <a:path w="7157" h="4239" fill="none" extrusionOk="0">
                  <a:moveTo>
                    <a:pt x="2644" y="0"/>
                  </a:moveTo>
                  <a:lnTo>
                    <a:pt x="0" y="1643"/>
                  </a:lnTo>
                  <a:lnTo>
                    <a:pt x="4489" y="4239"/>
                  </a:lnTo>
                  <a:lnTo>
                    <a:pt x="7156" y="2584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2498225" y="3249675"/>
              <a:ext cx="500375" cy="466975"/>
            </a:xfrm>
            <a:custGeom>
              <a:avLst/>
              <a:gdLst/>
              <a:ahLst/>
              <a:cxnLst/>
              <a:rect l="l" t="t" r="r" b="b"/>
              <a:pathLst>
                <a:path w="20015" h="18679" extrusionOk="0">
                  <a:moveTo>
                    <a:pt x="8275" y="1776"/>
                  </a:moveTo>
                  <a:cubicBezTo>
                    <a:pt x="8275" y="1783"/>
                    <a:pt x="8275" y="1790"/>
                    <a:pt x="8275" y="1797"/>
                  </a:cubicBezTo>
                  <a:cubicBezTo>
                    <a:pt x="8275" y="1928"/>
                    <a:pt x="8215" y="2094"/>
                    <a:pt x="8073" y="2154"/>
                  </a:cubicBezTo>
                  <a:cubicBezTo>
                    <a:pt x="8053" y="2163"/>
                    <a:pt x="8035" y="2166"/>
                    <a:pt x="8019" y="2166"/>
                  </a:cubicBezTo>
                  <a:cubicBezTo>
                    <a:pt x="7969" y="2166"/>
                    <a:pt x="7939" y="2128"/>
                    <a:pt x="7930" y="2083"/>
                  </a:cubicBezTo>
                  <a:cubicBezTo>
                    <a:pt x="7900" y="1877"/>
                    <a:pt x="8083" y="1798"/>
                    <a:pt x="8275" y="1776"/>
                  </a:cubicBezTo>
                  <a:close/>
                  <a:moveTo>
                    <a:pt x="9754" y="3255"/>
                  </a:moveTo>
                  <a:cubicBezTo>
                    <a:pt x="9759" y="3255"/>
                    <a:pt x="9762" y="3258"/>
                    <a:pt x="9763" y="3261"/>
                  </a:cubicBezTo>
                  <a:lnTo>
                    <a:pt x="9763" y="3261"/>
                  </a:lnTo>
                  <a:cubicBezTo>
                    <a:pt x="9763" y="3261"/>
                    <a:pt x="9756" y="3259"/>
                    <a:pt x="9749" y="3256"/>
                  </a:cubicBezTo>
                  <a:lnTo>
                    <a:pt x="9749" y="3256"/>
                  </a:lnTo>
                  <a:cubicBezTo>
                    <a:pt x="9751" y="3256"/>
                    <a:pt x="9753" y="3255"/>
                    <a:pt x="9754" y="3255"/>
                  </a:cubicBezTo>
                  <a:close/>
                  <a:moveTo>
                    <a:pt x="9763" y="3261"/>
                  </a:moveTo>
                  <a:cubicBezTo>
                    <a:pt x="9766" y="3266"/>
                    <a:pt x="9765" y="3273"/>
                    <a:pt x="9765" y="3273"/>
                  </a:cubicBezTo>
                  <a:cubicBezTo>
                    <a:pt x="9764" y="3273"/>
                    <a:pt x="9763" y="3270"/>
                    <a:pt x="9763" y="3261"/>
                  </a:cubicBezTo>
                  <a:close/>
                  <a:moveTo>
                    <a:pt x="13901" y="5311"/>
                  </a:moveTo>
                  <a:cubicBezTo>
                    <a:pt x="13902" y="5311"/>
                    <a:pt x="13902" y="5311"/>
                    <a:pt x="13902" y="5312"/>
                  </a:cubicBezTo>
                  <a:lnTo>
                    <a:pt x="13902" y="5312"/>
                  </a:lnTo>
                  <a:cubicBezTo>
                    <a:pt x="13902" y="5312"/>
                    <a:pt x="13902" y="5312"/>
                    <a:pt x="13901" y="5313"/>
                  </a:cubicBezTo>
                  <a:lnTo>
                    <a:pt x="13901" y="5313"/>
                  </a:lnTo>
                  <a:cubicBezTo>
                    <a:pt x="13901" y="5312"/>
                    <a:pt x="13901" y="5311"/>
                    <a:pt x="13901" y="5311"/>
                  </a:cubicBezTo>
                  <a:close/>
                  <a:moveTo>
                    <a:pt x="16798" y="6346"/>
                  </a:moveTo>
                  <a:cubicBezTo>
                    <a:pt x="16860" y="6434"/>
                    <a:pt x="16902" y="6541"/>
                    <a:pt x="16859" y="6643"/>
                  </a:cubicBezTo>
                  <a:cubicBezTo>
                    <a:pt x="16836" y="6690"/>
                    <a:pt x="16800" y="6738"/>
                    <a:pt x="16764" y="6750"/>
                  </a:cubicBezTo>
                  <a:cubicBezTo>
                    <a:pt x="16756" y="6754"/>
                    <a:pt x="16751" y="6755"/>
                    <a:pt x="16747" y="6755"/>
                  </a:cubicBezTo>
                  <a:cubicBezTo>
                    <a:pt x="16738" y="6755"/>
                    <a:pt x="16732" y="6750"/>
                    <a:pt x="16717" y="6750"/>
                  </a:cubicBezTo>
                  <a:cubicBezTo>
                    <a:pt x="16717" y="6750"/>
                    <a:pt x="16706" y="6744"/>
                    <a:pt x="16702" y="6744"/>
                  </a:cubicBezTo>
                  <a:cubicBezTo>
                    <a:pt x="16702" y="6744"/>
                    <a:pt x="16701" y="6745"/>
                    <a:pt x="16701" y="6745"/>
                  </a:cubicBezTo>
                  <a:lnTo>
                    <a:pt x="16701" y="6745"/>
                  </a:lnTo>
                  <a:cubicBezTo>
                    <a:pt x="16657" y="6685"/>
                    <a:pt x="16658" y="6569"/>
                    <a:pt x="16705" y="6488"/>
                  </a:cubicBezTo>
                  <a:cubicBezTo>
                    <a:pt x="16727" y="6435"/>
                    <a:pt x="16759" y="6388"/>
                    <a:pt x="16798" y="6346"/>
                  </a:cubicBezTo>
                  <a:close/>
                  <a:moveTo>
                    <a:pt x="18410" y="7510"/>
                  </a:moveTo>
                  <a:cubicBezTo>
                    <a:pt x="18415" y="7510"/>
                    <a:pt x="18412" y="7531"/>
                    <a:pt x="18409" y="7531"/>
                  </a:cubicBezTo>
                  <a:cubicBezTo>
                    <a:pt x="18408" y="7531"/>
                    <a:pt x="18407" y="7526"/>
                    <a:pt x="18407" y="7512"/>
                  </a:cubicBezTo>
                  <a:cubicBezTo>
                    <a:pt x="18408" y="7511"/>
                    <a:pt x="18409" y="7510"/>
                    <a:pt x="18410" y="7510"/>
                  </a:cubicBezTo>
                  <a:close/>
                  <a:moveTo>
                    <a:pt x="18769" y="10126"/>
                  </a:moveTo>
                  <a:cubicBezTo>
                    <a:pt x="18770" y="10126"/>
                    <a:pt x="18772" y="10127"/>
                    <a:pt x="18775" y="10129"/>
                  </a:cubicBezTo>
                  <a:lnTo>
                    <a:pt x="18775" y="10129"/>
                  </a:lnTo>
                  <a:cubicBezTo>
                    <a:pt x="18769" y="10128"/>
                    <a:pt x="18768" y="10126"/>
                    <a:pt x="18769" y="10126"/>
                  </a:cubicBezTo>
                  <a:close/>
                  <a:moveTo>
                    <a:pt x="6560" y="13782"/>
                  </a:moveTo>
                  <a:lnTo>
                    <a:pt x="6560" y="13782"/>
                  </a:lnTo>
                  <a:cubicBezTo>
                    <a:pt x="6570" y="13786"/>
                    <a:pt x="6578" y="13786"/>
                    <a:pt x="6561" y="13786"/>
                  </a:cubicBezTo>
                  <a:cubicBezTo>
                    <a:pt x="6561" y="13786"/>
                    <a:pt x="6561" y="13784"/>
                    <a:pt x="6560" y="13782"/>
                  </a:cubicBezTo>
                  <a:close/>
                  <a:moveTo>
                    <a:pt x="6509" y="13773"/>
                  </a:moveTo>
                  <a:cubicBezTo>
                    <a:pt x="6507" y="13774"/>
                    <a:pt x="6507" y="13774"/>
                    <a:pt x="6513" y="13774"/>
                  </a:cubicBezTo>
                  <a:lnTo>
                    <a:pt x="6561" y="13774"/>
                  </a:lnTo>
                  <a:cubicBezTo>
                    <a:pt x="6557" y="13774"/>
                    <a:pt x="6554" y="13775"/>
                    <a:pt x="6552" y="13775"/>
                  </a:cubicBezTo>
                  <a:lnTo>
                    <a:pt x="6552" y="13775"/>
                  </a:lnTo>
                  <a:cubicBezTo>
                    <a:pt x="6551" y="13775"/>
                    <a:pt x="6550" y="13774"/>
                    <a:pt x="6549" y="13774"/>
                  </a:cubicBezTo>
                  <a:lnTo>
                    <a:pt x="6549" y="13775"/>
                  </a:lnTo>
                  <a:lnTo>
                    <a:pt x="6549" y="13775"/>
                  </a:lnTo>
                  <a:cubicBezTo>
                    <a:pt x="6546" y="13776"/>
                    <a:pt x="6547" y="13777"/>
                    <a:pt x="6549" y="13778"/>
                  </a:cubicBezTo>
                  <a:lnTo>
                    <a:pt x="6549" y="13778"/>
                  </a:lnTo>
                  <a:lnTo>
                    <a:pt x="6549" y="13822"/>
                  </a:lnTo>
                  <a:cubicBezTo>
                    <a:pt x="6525" y="13846"/>
                    <a:pt x="6489" y="13882"/>
                    <a:pt x="6453" y="13894"/>
                  </a:cubicBezTo>
                  <a:cubicBezTo>
                    <a:pt x="6431" y="13909"/>
                    <a:pt x="6406" y="13924"/>
                    <a:pt x="6380" y="13936"/>
                  </a:cubicBezTo>
                  <a:lnTo>
                    <a:pt x="6380" y="13936"/>
                  </a:lnTo>
                  <a:cubicBezTo>
                    <a:pt x="6376" y="13912"/>
                    <a:pt x="6375" y="13889"/>
                    <a:pt x="6382" y="13870"/>
                  </a:cubicBezTo>
                  <a:cubicBezTo>
                    <a:pt x="6382" y="13846"/>
                    <a:pt x="6382" y="13834"/>
                    <a:pt x="6394" y="13822"/>
                  </a:cubicBezTo>
                  <a:cubicBezTo>
                    <a:pt x="6394" y="13826"/>
                    <a:pt x="6394" y="13827"/>
                    <a:pt x="6394" y="13827"/>
                  </a:cubicBezTo>
                  <a:cubicBezTo>
                    <a:pt x="6395" y="13827"/>
                    <a:pt x="6397" y="13819"/>
                    <a:pt x="6406" y="13810"/>
                  </a:cubicBezTo>
                  <a:cubicBezTo>
                    <a:pt x="6430" y="13786"/>
                    <a:pt x="6441" y="13774"/>
                    <a:pt x="6465" y="13774"/>
                  </a:cubicBezTo>
                  <a:cubicBezTo>
                    <a:pt x="6457" y="13778"/>
                    <a:pt x="6459" y="13780"/>
                    <a:pt x="6464" y="13780"/>
                  </a:cubicBezTo>
                  <a:cubicBezTo>
                    <a:pt x="6475" y="13780"/>
                    <a:pt x="6501" y="13774"/>
                    <a:pt x="6501" y="13774"/>
                  </a:cubicBezTo>
                  <a:cubicBezTo>
                    <a:pt x="6504" y="13774"/>
                    <a:pt x="6507" y="13773"/>
                    <a:pt x="6509" y="13773"/>
                  </a:cubicBezTo>
                  <a:close/>
                  <a:moveTo>
                    <a:pt x="16926" y="16448"/>
                  </a:moveTo>
                  <a:cubicBezTo>
                    <a:pt x="16926" y="16448"/>
                    <a:pt x="16927" y="16450"/>
                    <a:pt x="16931" y="16453"/>
                  </a:cubicBezTo>
                  <a:cubicBezTo>
                    <a:pt x="16930" y="16454"/>
                    <a:pt x="16929" y="16454"/>
                    <a:pt x="16928" y="16454"/>
                  </a:cubicBezTo>
                  <a:lnTo>
                    <a:pt x="16928" y="16454"/>
                  </a:lnTo>
                  <a:cubicBezTo>
                    <a:pt x="16927" y="16451"/>
                    <a:pt x="16925" y="16448"/>
                    <a:pt x="16926" y="16448"/>
                  </a:cubicBezTo>
                  <a:close/>
                  <a:moveTo>
                    <a:pt x="15028" y="17612"/>
                  </a:moveTo>
                  <a:cubicBezTo>
                    <a:pt x="15029" y="17612"/>
                    <a:pt x="15029" y="17612"/>
                    <a:pt x="15030" y="17613"/>
                  </a:cubicBezTo>
                  <a:lnTo>
                    <a:pt x="15030" y="17613"/>
                  </a:lnTo>
                  <a:cubicBezTo>
                    <a:pt x="15028" y="17614"/>
                    <a:pt x="15026" y="17616"/>
                    <a:pt x="15026" y="17620"/>
                  </a:cubicBezTo>
                  <a:cubicBezTo>
                    <a:pt x="15026" y="17614"/>
                    <a:pt x="15027" y="17612"/>
                    <a:pt x="15028" y="17612"/>
                  </a:cubicBezTo>
                  <a:close/>
                  <a:moveTo>
                    <a:pt x="15046" y="17626"/>
                  </a:moveTo>
                  <a:lnTo>
                    <a:pt x="15073" y="17644"/>
                  </a:lnTo>
                  <a:cubicBezTo>
                    <a:pt x="15085" y="17680"/>
                    <a:pt x="15097" y="17715"/>
                    <a:pt x="15097" y="17763"/>
                  </a:cubicBezTo>
                  <a:cubicBezTo>
                    <a:pt x="15097" y="17778"/>
                    <a:pt x="15097" y="17794"/>
                    <a:pt x="15095" y="17808"/>
                  </a:cubicBezTo>
                  <a:lnTo>
                    <a:pt x="15095" y="17808"/>
                  </a:lnTo>
                  <a:cubicBezTo>
                    <a:pt x="15072" y="17778"/>
                    <a:pt x="15053" y="17744"/>
                    <a:pt x="15038" y="17704"/>
                  </a:cubicBezTo>
                  <a:cubicBezTo>
                    <a:pt x="15029" y="17685"/>
                    <a:pt x="15033" y="17653"/>
                    <a:pt x="15036" y="17634"/>
                  </a:cubicBezTo>
                  <a:lnTo>
                    <a:pt x="15036" y="17634"/>
                  </a:lnTo>
                  <a:cubicBezTo>
                    <a:pt x="15037" y="17634"/>
                    <a:pt x="15038" y="17634"/>
                    <a:pt x="15039" y="17634"/>
                  </a:cubicBezTo>
                  <a:cubicBezTo>
                    <a:pt x="15047" y="17634"/>
                    <a:pt x="15048" y="17630"/>
                    <a:pt x="15046" y="17626"/>
                  </a:cubicBezTo>
                  <a:close/>
                  <a:moveTo>
                    <a:pt x="4962" y="463"/>
                  </a:moveTo>
                  <a:cubicBezTo>
                    <a:pt x="5151" y="463"/>
                    <a:pt x="5344" y="509"/>
                    <a:pt x="5501" y="582"/>
                  </a:cubicBezTo>
                  <a:cubicBezTo>
                    <a:pt x="5708" y="672"/>
                    <a:pt x="5894" y="817"/>
                    <a:pt x="6025" y="995"/>
                  </a:cubicBezTo>
                  <a:lnTo>
                    <a:pt x="6025" y="995"/>
                  </a:lnTo>
                  <a:cubicBezTo>
                    <a:pt x="5866" y="1175"/>
                    <a:pt x="5786" y="1404"/>
                    <a:pt x="5906" y="1642"/>
                  </a:cubicBezTo>
                  <a:cubicBezTo>
                    <a:pt x="5977" y="1777"/>
                    <a:pt x="6129" y="1874"/>
                    <a:pt x="6270" y="1874"/>
                  </a:cubicBezTo>
                  <a:cubicBezTo>
                    <a:pt x="6365" y="1874"/>
                    <a:pt x="6455" y="1831"/>
                    <a:pt x="6513" y="1725"/>
                  </a:cubicBezTo>
                  <a:cubicBezTo>
                    <a:pt x="6604" y="1473"/>
                    <a:pt x="6549" y="1203"/>
                    <a:pt x="6479" y="1003"/>
                  </a:cubicBezTo>
                  <a:lnTo>
                    <a:pt x="6479" y="1003"/>
                  </a:lnTo>
                  <a:cubicBezTo>
                    <a:pt x="6646" y="904"/>
                    <a:pt x="6855" y="868"/>
                    <a:pt x="7049" y="868"/>
                  </a:cubicBezTo>
                  <a:cubicBezTo>
                    <a:pt x="7311" y="868"/>
                    <a:pt x="7584" y="928"/>
                    <a:pt x="7811" y="1071"/>
                  </a:cubicBezTo>
                  <a:cubicBezTo>
                    <a:pt x="7972" y="1163"/>
                    <a:pt x="8123" y="1309"/>
                    <a:pt x="8207" y="1484"/>
                  </a:cubicBezTo>
                  <a:lnTo>
                    <a:pt x="8207" y="1484"/>
                  </a:lnTo>
                  <a:cubicBezTo>
                    <a:pt x="8096" y="1502"/>
                    <a:pt x="7986" y="1540"/>
                    <a:pt x="7882" y="1606"/>
                  </a:cubicBezTo>
                  <a:cubicBezTo>
                    <a:pt x="7692" y="1725"/>
                    <a:pt x="7573" y="1928"/>
                    <a:pt x="7573" y="2154"/>
                  </a:cubicBezTo>
                  <a:cubicBezTo>
                    <a:pt x="7584" y="2392"/>
                    <a:pt x="7751" y="2595"/>
                    <a:pt x="7989" y="2618"/>
                  </a:cubicBezTo>
                  <a:cubicBezTo>
                    <a:pt x="7997" y="2619"/>
                    <a:pt x="8005" y="2619"/>
                    <a:pt x="8013" y="2619"/>
                  </a:cubicBezTo>
                  <a:cubicBezTo>
                    <a:pt x="8241" y="2619"/>
                    <a:pt x="8434" y="2457"/>
                    <a:pt x="8549" y="2273"/>
                  </a:cubicBezTo>
                  <a:cubicBezTo>
                    <a:pt x="8630" y="2127"/>
                    <a:pt x="8667" y="1960"/>
                    <a:pt x="8656" y="1792"/>
                  </a:cubicBezTo>
                  <a:lnTo>
                    <a:pt x="8656" y="1792"/>
                  </a:lnTo>
                  <a:cubicBezTo>
                    <a:pt x="8967" y="1838"/>
                    <a:pt x="9254" y="1977"/>
                    <a:pt x="9478" y="2190"/>
                  </a:cubicBezTo>
                  <a:cubicBezTo>
                    <a:pt x="9644" y="2380"/>
                    <a:pt x="9703" y="2593"/>
                    <a:pt x="9727" y="2842"/>
                  </a:cubicBezTo>
                  <a:lnTo>
                    <a:pt x="9727" y="2842"/>
                  </a:lnTo>
                  <a:cubicBezTo>
                    <a:pt x="9604" y="2925"/>
                    <a:pt x="9485" y="3025"/>
                    <a:pt x="9430" y="3154"/>
                  </a:cubicBezTo>
                  <a:cubicBezTo>
                    <a:pt x="9323" y="3357"/>
                    <a:pt x="9466" y="3642"/>
                    <a:pt x="9680" y="3702"/>
                  </a:cubicBezTo>
                  <a:cubicBezTo>
                    <a:pt x="9710" y="3711"/>
                    <a:pt x="9739" y="3715"/>
                    <a:pt x="9768" y="3715"/>
                  </a:cubicBezTo>
                  <a:cubicBezTo>
                    <a:pt x="9888" y="3715"/>
                    <a:pt x="9994" y="3641"/>
                    <a:pt x="10061" y="3535"/>
                  </a:cubicBezTo>
                  <a:cubicBezTo>
                    <a:pt x="10150" y="3372"/>
                    <a:pt x="10156" y="3148"/>
                    <a:pt x="10130" y="2934"/>
                  </a:cubicBezTo>
                  <a:lnTo>
                    <a:pt x="10130" y="2934"/>
                  </a:lnTo>
                  <a:cubicBezTo>
                    <a:pt x="10235" y="2886"/>
                    <a:pt x="10341" y="2862"/>
                    <a:pt x="10454" y="2845"/>
                  </a:cubicBezTo>
                  <a:cubicBezTo>
                    <a:pt x="10632" y="2845"/>
                    <a:pt x="10835" y="2880"/>
                    <a:pt x="11013" y="2928"/>
                  </a:cubicBezTo>
                  <a:cubicBezTo>
                    <a:pt x="11347" y="3023"/>
                    <a:pt x="11692" y="3202"/>
                    <a:pt x="11942" y="3476"/>
                  </a:cubicBezTo>
                  <a:cubicBezTo>
                    <a:pt x="12001" y="3534"/>
                    <a:pt x="12049" y="3604"/>
                    <a:pt x="12080" y="3680"/>
                  </a:cubicBezTo>
                  <a:lnTo>
                    <a:pt x="12080" y="3680"/>
                  </a:lnTo>
                  <a:cubicBezTo>
                    <a:pt x="11894" y="3836"/>
                    <a:pt x="11684" y="4090"/>
                    <a:pt x="11823" y="4345"/>
                  </a:cubicBezTo>
                  <a:cubicBezTo>
                    <a:pt x="11906" y="4464"/>
                    <a:pt x="12025" y="4523"/>
                    <a:pt x="12156" y="4523"/>
                  </a:cubicBezTo>
                  <a:cubicBezTo>
                    <a:pt x="12323" y="4500"/>
                    <a:pt x="12418" y="4404"/>
                    <a:pt x="12478" y="4249"/>
                  </a:cubicBezTo>
                  <a:cubicBezTo>
                    <a:pt x="12549" y="4077"/>
                    <a:pt x="12556" y="3915"/>
                    <a:pt x="12519" y="3764"/>
                  </a:cubicBezTo>
                  <a:lnTo>
                    <a:pt x="12519" y="3764"/>
                  </a:lnTo>
                  <a:cubicBezTo>
                    <a:pt x="12591" y="3743"/>
                    <a:pt x="12667" y="3732"/>
                    <a:pt x="12744" y="3732"/>
                  </a:cubicBezTo>
                  <a:cubicBezTo>
                    <a:pt x="12842" y="3732"/>
                    <a:pt x="12941" y="3749"/>
                    <a:pt x="13038" y="3785"/>
                  </a:cubicBezTo>
                  <a:cubicBezTo>
                    <a:pt x="13347" y="3892"/>
                    <a:pt x="13645" y="4142"/>
                    <a:pt x="13764" y="4464"/>
                  </a:cubicBezTo>
                  <a:cubicBezTo>
                    <a:pt x="13823" y="4595"/>
                    <a:pt x="13871" y="4761"/>
                    <a:pt x="13895" y="4892"/>
                  </a:cubicBezTo>
                  <a:cubicBezTo>
                    <a:pt x="13895" y="4913"/>
                    <a:pt x="13904" y="4925"/>
                    <a:pt x="13906" y="4952"/>
                  </a:cubicBezTo>
                  <a:lnTo>
                    <a:pt x="13906" y="4952"/>
                  </a:lnTo>
                  <a:cubicBezTo>
                    <a:pt x="13815" y="5013"/>
                    <a:pt x="13728" y="5085"/>
                    <a:pt x="13669" y="5166"/>
                  </a:cubicBezTo>
                  <a:cubicBezTo>
                    <a:pt x="13549" y="5333"/>
                    <a:pt x="13585" y="5523"/>
                    <a:pt x="13752" y="5654"/>
                  </a:cubicBezTo>
                  <a:cubicBezTo>
                    <a:pt x="13826" y="5708"/>
                    <a:pt x="13915" y="5747"/>
                    <a:pt x="14002" y="5747"/>
                  </a:cubicBezTo>
                  <a:cubicBezTo>
                    <a:pt x="14069" y="5747"/>
                    <a:pt x="14135" y="5723"/>
                    <a:pt x="14192" y="5666"/>
                  </a:cubicBezTo>
                  <a:cubicBezTo>
                    <a:pt x="14300" y="5547"/>
                    <a:pt x="14323" y="5381"/>
                    <a:pt x="14323" y="5238"/>
                  </a:cubicBezTo>
                  <a:cubicBezTo>
                    <a:pt x="14323" y="5202"/>
                    <a:pt x="14323" y="5167"/>
                    <a:pt x="14322" y="5131"/>
                  </a:cubicBezTo>
                  <a:lnTo>
                    <a:pt x="14322" y="5131"/>
                  </a:lnTo>
                  <a:cubicBezTo>
                    <a:pt x="14326" y="5131"/>
                    <a:pt x="14331" y="5131"/>
                    <a:pt x="14335" y="5131"/>
                  </a:cubicBezTo>
                  <a:cubicBezTo>
                    <a:pt x="14394" y="5126"/>
                    <a:pt x="14453" y="5123"/>
                    <a:pt x="14512" y="5123"/>
                  </a:cubicBezTo>
                  <a:cubicBezTo>
                    <a:pt x="15183" y="5123"/>
                    <a:pt x="15809" y="5430"/>
                    <a:pt x="16324" y="5857"/>
                  </a:cubicBezTo>
                  <a:cubicBezTo>
                    <a:pt x="16413" y="5932"/>
                    <a:pt x="16499" y="6006"/>
                    <a:pt x="16579" y="6090"/>
                  </a:cubicBezTo>
                  <a:lnTo>
                    <a:pt x="16579" y="6090"/>
                  </a:lnTo>
                  <a:cubicBezTo>
                    <a:pt x="16326" y="6363"/>
                    <a:pt x="16220" y="6889"/>
                    <a:pt x="16609" y="7095"/>
                  </a:cubicBezTo>
                  <a:cubicBezTo>
                    <a:pt x="16674" y="7127"/>
                    <a:pt x="16740" y="7142"/>
                    <a:pt x="16804" y="7142"/>
                  </a:cubicBezTo>
                  <a:cubicBezTo>
                    <a:pt x="16975" y="7142"/>
                    <a:pt x="17133" y="7037"/>
                    <a:pt x="17229" y="6881"/>
                  </a:cubicBezTo>
                  <a:cubicBezTo>
                    <a:pt x="17359" y="6655"/>
                    <a:pt x="17324" y="6393"/>
                    <a:pt x="17205" y="6178"/>
                  </a:cubicBezTo>
                  <a:cubicBezTo>
                    <a:pt x="17197" y="6168"/>
                    <a:pt x="17190" y="6158"/>
                    <a:pt x="17182" y="6147"/>
                  </a:cubicBezTo>
                  <a:lnTo>
                    <a:pt x="17182" y="6147"/>
                  </a:lnTo>
                  <a:cubicBezTo>
                    <a:pt x="17226" y="6138"/>
                    <a:pt x="17269" y="6133"/>
                    <a:pt x="17312" y="6131"/>
                  </a:cubicBezTo>
                  <a:cubicBezTo>
                    <a:pt x="17353" y="6126"/>
                    <a:pt x="17394" y="6123"/>
                    <a:pt x="17436" y="6123"/>
                  </a:cubicBezTo>
                  <a:cubicBezTo>
                    <a:pt x="17682" y="6123"/>
                    <a:pt x="17930" y="6209"/>
                    <a:pt x="18133" y="6321"/>
                  </a:cubicBezTo>
                  <a:cubicBezTo>
                    <a:pt x="18383" y="6464"/>
                    <a:pt x="18669" y="6738"/>
                    <a:pt x="18681" y="7047"/>
                  </a:cubicBezTo>
                  <a:cubicBezTo>
                    <a:pt x="18681" y="7085"/>
                    <a:pt x="18679" y="7120"/>
                    <a:pt x="18673" y="7153"/>
                  </a:cubicBezTo>
                  <a:lnTo>
                    <a:pt x="18673" y="7153"/>
                  </a:lnTo>
                  <a:cubicBezTo>
                    <a:pt x="18608" y="7138"/>
                    <a:pt x="18538" y="7128"/>
                    <a:pt x="18467" y="7128"/>
                  </a:cubicBezTo>
                  <a:cubicBezTo>
                    <a:pt x="18406" y="7128"/>
                    <a:pt x="18345" y="7136"/>
                    <a:pt x="18288" y="7155"/>
                  </a:cubicBezTo>
                  <a:cubicBezTo>
                    <a:pt x="18110" y="7214"/>
                    <a:pt x="18014" y="7369"/>
                    <a:pt x="18062" y="7548"/>
                  </a:cubicBezTo>
                  <a:cubicBezTo>
                    <a:pt x="18096" y="7731"/>
                    <a:pt x="18219" y="7882"/>
                    <a:pt x="18409" y="7882"/>
                  </a:cubicBezTo>
                  <a:cubicBezTo>
                    <a:pt x="18416" y="7882"/>
                    <a:pt x="18424" y="7881"/>
                    <a:pt x="18431" y="7881"/>
                  </a:cubicBezTo>
                  <a:cubicBezTo>
                    <a:pt x="18610" y="7869"/>
                    <a:pt x="18764" y="7750"/>
                    <a:pt x="18883" y="7619"/>
                  </a:cubicBezTo>
                  <a:cubicBezTo>
                    <a:pt x="18885" y="7617"/>
                    <a:pt x="18886" y="7616"/>
                    <a:pt x="18887" y="7614"/>
                  </a:cubicBezTo>
                  <a:lnTo>
                    <a:pt x="18887" y="7614"/>
                  </a:lnTo>
                  <a:cubicBezTo>
                    <a:pt x="18896" y="7621"/>
                    <a:pt x="18909" y="7624"/>
                    <a:pt x="18931" y="7631"/>
                  </a:cubicBezTo>
                  <a:cubicBezTo>
                    <a:pt x="18955" y="7643"/>
                    <a:pt x="19003" y="7678"/>
                    <a:pt x="19026" y="7702"/>
                  </a:cubicBezTo>
                  <a:cubicBezTo>
                    <a:pt x="19288" y="7893"/>
                    <a:pt x="19419" y="8226"/>
                    <a:pt x="19503" y="8524"/>
                  </a:cubicBezTo>
                  <a:cubicBezTo>
                    <a:pt x="19610" y="8869"/>
                    <a:pt x="19669" y="9250"/>
                    <a:pt x="19526" y="9583"/>
                  </a:cubicBezTo>
                  <a:lnTo>
                    <a:pt x="19479" y="9667"/>
                  </a:lnTo>
                  <a:cubicBezTo>
                    <a:pt x="19479" y="9679"/>
                    <a:pt x="19467" y="9679"/>
                    <a:pt x="19467" y="9703"/>
                  </a:cubicBezTo>
                  <a:lnTo>
                    <a:pt x="19419" y="9738"/>
                  </a:lnTo>
                  <a:lnTo>
                    <a:pt x="19372" y="9786"/>
                  </a:lnTo>
                  <a:cubicBezTo>
                    <a:pt x="19324" y="9822"/>
                    <a:pt x="19288" y="9845"/>
                    <a:pt x="19229" y="9881"/>
                  </a:cubicBezTo>
                  <a:cubicBezTo>
                    <a:pt x="19205" y="9891"/>
                    <a:pt x="19183" y="9902"/>
                    <a:pt x="19162" y="9913"/>
                  </a:cubicBezTo>
                  <a:lnTo>
                    <a:pt x="19162" y="9913"/>
                  </a:lnTo>
                  <a:cubicBezTo>
                    <a:pt x="19116" y="9852"/>
                    <a:pt x="19060" y="9794"/>
                    <a:pt x="18991" y="9750"/>
                  </a:cubicBezTo>
                  <a:cubicBezTo>
                    <a:pt x="18940" y="9723"/>
                    <a:pt x="18890" y="9711"/>
                    <a:pt x="18843" y="9711"/>
                  </a:cubicBezTo>
                  <a:cubicBezTo>
                    <a:pt x="18580" y="9711"/>
                    <a:pt x="18403" y="10082"/>
                    <a:pt x="18645" y="10274"/>
                  </a:cubicBezTo>
                  <a:cubicBezTo>
                    <a:pt x="18718" y="10332"/>
                    <a:pt x="18806" y="10355"/>
                    <a:pt x="18900" y="10355"/>
                  </a:cubicBezTo>
                  <a:cubicBezTo>
                    <a:pt x="18915" y="10355"/>
                    <a:pt x="18931" y="10354"/>
                    <a:pt x="18947" y="10353"/>
                  </a:cubicBezTo>
                  <a:lnTo>
                    <a:pt x="18947" y="10353"/>
                  </a:lnTo>
                  <a:cubicBezTo>
                    <a:pt x="18949" y="10359"/>
                    <a:pt x="18952" y="10364"/>
                    <a:pt x="18955" y="10369"/>
                  </a:cubicBezTo>
                  <a:cubicBezTo>
                    <a:pt x="19062" y="10572"/>
                    <a:pt x="19134" y="10846"/>
                    <a:pt x="19145" y="11048"/>
                  </a:cubicBezTo>
                  <a:cubicBezTo>
                    <a:pt x="19169" y="11369"/>
                    <a:pt x="19074" y="11727"/>
                    <a:pt x="18907" y="11977"/>
                  </a:cubicBezTo>
                  <a:cubicBezTo>
                    <a:pt x="18834" y="12091"/>
                    <a:pt x="18737" y="12178"/>
                    <a:pt x="18625" y="12248"/>
                  </a:cubicBezTo>
                  <a:lnTo>
                    <a:pt x="18625" y="12248"/>
                  </a:lnTo>
                  <a:cubicBezTo>
                    <a:pt x="18596" y="12228"/>
                    <a:pt x="18568" y="12209"/>
                    <a:pt x="18538" y="12191"/>
                  </a:cubicBezTo>
                  <a:cubicBezTo>
                    <a:pt x="18425" y="12129"/>
                    <a:pt x="18276" y="12067"/>
                    <a:pt x="18129" y="12067"/>
                  </a:cubicBezTo>
                  <a:cubicBezTo>
                    <a:pt x="18107" y="12067"/>
                    <a:pt x="18084" y="12069"/>
                    <a:pt x="18062" y="12072"/>
                  </a:cubicBezTo>
                  <a:cubicBezTo>
                    <a:pt x="17883" y="12119"/>
                    <a:pt x="17812" y="12286"/>
                    <a:pt x="17824" y="12465"/>
                  </a:cubicBezTo>
                  <a:cubicBezTo>
                    <a:pt x="17843" y="12688"/>
                    <a:pt x="18005" y="12757"/>
                    <a:pt x="18191" y="12757"/>
                  </a:cubicBezTo>
                  <a:cubicBezTo>
                    <a:pt x="18306" y="12757"/>
                    <a:pt x="18431" y="12730"/>
                    <a:pt x="18535" y="12697"/>
                  </a:cubicBezTo>
                  <a:lnTo>
                    <a:pt x="18535" y="12697"/>
                  </a:lnTo>
                  <a:cubicBezTo>
                    <a:pt x="18548" y="12710"/>
                    <a:pt x="18561" y="12724"/>
                    <a:pt x="18574" y="12739"/>
                  </a:cubicBezTo>
                  <a:cubicBezTo>
                    <a:pt x="18569" y="12734"/>
                    <a:pt x="18567" y="12732"/>
                    <a:pt x="18566" y="12732"/>
                  </a:cubicBezTo>
                  <a:lnTo>
                    <a:pt x="18566" y="12732"/>
                  </a:lnTo>
                  <a:cubicBezTo>
                    <a:pt x="18563" y="12732"/>
                    <a:pt x="18588" y="12765"/>
                    <a:pt x="18598" y="12774"/>
                  </a:cubicBezTo>
                  <a:cubicBezTo>
                    <a:pt x="18610" y="12810"/>
                    <a:pt x="18633" y="12822"/>
                    <a:pt x="18645" y="12858"/>
                  </a:cubicBezTo>
                  <a:cubicBezTo>
                    <a:pt x="18669" y="12917"/>
                    <a:pt x="18693" y="12989"/>
                    <a:pt x="18705" y="13048"/>
                  </a:cubicBezTo>
                  <a:cubicBezTo>
                    <a:pt x="18729" y="13179"/>
                    <a:pt x="18729" y="13310"/>
                    <a:pt x="18717" y="13453"/>
                  </a:cubicBezTo>
                  <a:cubicBezTo>
                    <a:pt x="18693" y="13703"/>
                    <a:pt x="18586" y="13953"/>
                    <a:pt x="18419" y="14167"/>
                  </a:cubicBezTo>
                  <a:cubicBezTo>
                    <a:pt x="18341" y="14262"/>
                    <a:pt x="18253" y="14346"/>
                    <a:pt x="18154" y="14417"/>
                  </a:cubicBezTo>
                  <a:lnTo>
                    <a:pt x="18154" y="14417"/>
                  </a:lnTo>
                  <a:cubicBezTo>
                    <a:pt x="18097" y="14381"/>
                    <a:pt x="18032" y="14360"/>
                    <a:pt x="17965" y="14360"/>
                  </a:cubicBezTo>
                  <a:cubicBezTo>
                    <a:pt x="17918" y="14360"/>
                    <a:pt x="17870" y="14370"/>
                    <a:pt x="17824" y="14394"/>
                  </a:cubicBezTo>
                  <a:cubicBezTo>
                    <a:pt x="17645" y="14501"/>
                    <a:pt x="17586" y="14727"/>
                    <a:pt x="17717" y="14882"/>
                  </a:cubicBezTo>
                  <a:cubicBezTo>
                    <a:pt x="17751" y="14907"/>
                    <a:pt x="17798" y="14927"/>
                    <a:pt x="17843" y="14927"/>
                  </a:cubicBezTo>
                  <a:cubicBezTo>
                    <a:pt x="17861" y="14927"/>
                    <a:pt x="17879" y="14924"/>
                    <a:pt x="17895" y="14917"/>
                  </a:cubicBezTo>
                  <a:cubicBezTo>
                    <a:pt x="17925" y="14910"/>
                    <a:pt x="17955" y="14901"/>
                    <a:pt x="17984" y="14891"/>
                  </a:cubicBezTo>
                  <a:lnTo>
                    <a:pt x="17984" y="14891"/>
                  </a:lnTo>
                  <a:cubicBezTo>
                    <a:pt x="18004" y="15021"/>
                    <a:pt x="18014" y="15141"/>
                    <a:pt x="18014" y="15251"/>
                  </a:cubicBezTo>
                  <a:cubicBezTo>
                    <a:pt x="18002" y="15501"/>
                    <a:pt x="17931" y="15775"/>
                    <a:pt x="17800" y="15977"/>
                  </a:cubicBezTo>
                  <a:cubicBezTo>
                    <a:pt x="17681" y="16168"/>
                    <a:pt x="17502" y="16394"/>
                    <a:pt x="17288" y="16465"/>
                  </a:cubicBezTo>
                  <a:cubicBezTo>
                    <a:pt x="17240" y="16489"/>
                    <a:pt x="17181" y="16501"/>
                    <a:pt x="17145" y="16501"/>
                  </a:cubicBezTo>
                  <a:lnTo>
                    <a:pt x="17086" y="16501"/>
                  </a:lnTo>
                  <a:cubicBezTo>
                    <a:pt x="17070" y="16501"/>
                    <a:pt x="17040" y="16496"/>
                    <a:pt x="17027" y="16496"/>
                  </a:cubicBezTo>
                  <a:lnTo>
                    <a:pt x="17027" y="16496"/>
                  </a:lnTo>
                  <a:cubicBezTo>
                    <a:pt x="16999" y="16440"/>
                    <a:pt x="16967" y="16386"/>
                    <a:pt x="16931" y="16334"/>
                  </a:cubicBezTo>
                  <a:cubicBezTo>
                    <a:pt x="16889" y="16272"/>
                    <a:pt x="16830" y="16237"/>
                    <a:pt x="16760" y="16237"/>
                  </a:cubicBezTo>
                  <a:cubicBezTo>
                    <a:pt x="16749" y="16237"/>
                    <a:pt x="16739" y="16238"/>
                    <a:pt x="16728" y="16239"/>
                  </a:cubicBezTo>
                  <a:cubicBezTo>
                    <a:pt x="16645" y="16263"/>
                    <a:pt x="16574" y="16346"/>
                    <a:pt x="16586" y="16418"/>
                  </a:cubicBezTo>
                  <a:cubicBezTo>
                    <a:pt x="16591" y="16461"/>
                    <a:pt x="16601" y="16502"/>
                    <a:pt x="16615" y="16539"/>
                  </a:cubicBezTo>
                  <a:lnTo>
                    <a:pt x="16615" y="16539"/>
                  </a:lnTo>
                  <a:cubicBezTo>
                    <a:pt x="16605" y="16542"/>
                    <a:pt x="16595" y="16545"/>
                    <a:pt x="16586" y="16549"/>
                  </a:cubicBezTo>
                  <a:cubicBezTo>
                    <a:pt x="16859" y="16930"/>
                    <a:pt x="16824" y="17501"/>
                    <a:pt x="16502" y="17823"/>
                  </a:cubicBezTo>
                  <a:cubicBezTo>
                    <a:pt x="16321" y="18011"/>
                    <a:pt x="16062" y="18100"/>
                    <a:pt x="15804" y="18100"/>
                  </a:cubicBezTo>
                  <a:cubicBezTo>
                    <a:pt x="15665" y="18100"/>
                    <a:pt x="15526" y="18074"/>
                    <a:pt x="15399" y="18023"/>
                  </a:cubicBezTo>
                  <a:lnTo>
                    <a:pt x="15399" y="18023"/>
                  </a:lnTo>
                  <a:cubicBezTo>
                    <a:pt x="15502" y="17786"/>
                    <a:pt x="15502" y="17494"/>
                    <a:pt x="15300" y="17311"/>
                  </a:cubicBezTo>
                  <a:cubicBezTo>
                    <a:pt x="15223" y="17246"/>
                    <a:pt x="15135" y="17213"/>
                    <a:pt x="15049" y="17213"/>
                  </a:cubicBezTo>
                  <a:cubicBezTo>
                    <a:pt x="14975" y="17213"/>
                    <a:pt x="14901" y="17237"/>
                    <a:pt x="14835" y="17287"/>
                  </a:cubicBezTo>
                  <a:cubicBezTo>
                    <a:pt x="14681" y="17394"/>
                    <a:pt x="14657" y="17573"/>
                    <a:pt x="14681" y="17751"/>
                  </a:cubicBezTo>
                  <a:cubicBezTo>
                    <a:pt x="14717" y="17897"/>
                    <a:pt x="14801" y="18022"/>
                    <a:pt x="14912" y="18125"/>
                  </a:cubicBezTo>
                  <a:lnTo>
                    <a:pt x="14912" y="18125"/>
                  </a:lnTo>
                  <a:cubicBezTo>
                    <a:pt x="14734" y="18279"/>
                    <a:pt x="14473" y="18342"/>
                    <a:pt x="14224" y="18342"/>
                  </a:cubicBezTo>
                  <a:cubicBezTo>
                    <a:pt x="14100" y="18342"/>
                    <a:pt x="13978" y="18327"/>
                    <a:pt x="13871" y="18299"/>
                  </a:cubicBezTo>
                  <a:cubicBezTo>
                    <a:pt x="13585" y="18239"/>
                    <a:pt x="13276" y="18120"/>
                    <a:pt x="13073" y="17882"/>
                  </a:cubicBezTo>
                  <a:cubicBezTo>
                    <a:pt x="13016" y="17806"/>
                    <a:pt x="12974" y="17712"/>
                    <a:pt x="12956" y="17615"/>
                  </a:cubicBezTo>
                  <a:lnTo>
                    <a:pt x="12956" y="17615"/>
                  </a:lnTo>
                  <a:cubicBezTo>
                    <a:pt x="13111" y="17453"/>
                    <a:pt x="13195" y="17225"/>
                    <a:pt x="13121" y="17001"/>
                  </a:cubicBezTo>
                  <a:cubicBezTo>
                    <a:pt x="13090" y="16917"/>
                    <a:pt x="13016" y="16868"/>
                    <a:pt x="12938" y="16868"/>
                  </a:cubicBezTo>
                  <a:cubicBezTo>
                    <a:pt x="12895" y="16868"/>
                    <a:pt x="12850" y="16883"/>
                    <a:pt x="12811" y="16918"/>
                  </a:cubicBezTo>
                  <a:cubicBezTo>
                    <a:pt x="12655" y="17067"/>
                    <a:pt x="12584" y="17263"/>
                    <a:pt x="12581" y="17463"/>
                  </a:cubicBezTo>
                  <a:lnTo>
                    <a:pt x="12581" y="17463"/>
                  </a:lnTo>
                  <a:cubicBezTo>
                    <a:pt x="12547" y="17481"/>
                    <a:pt x="12512" y="17494"/>
                    <a:pt x="12478" y="17501"/>
                  </a:cubicBezTo>
                  <a:cubicBezTo>
                    <a:pt x="12450" y="17505"/>
                    <a:pt x="12422" y="17507"/>
                    <a:pt x="12393" y="17507"/>
                  </a:cubicBezTo>
                  <a:cubicBezTo>
                    <a:pt x="12153" y="17507"/>
                    <a:pt x="11893" y="17381"/>
                    <a:pt x="11680" y="17275"/>
                  </a:cubicBezTo>
                  <a:cubicBezTo>
                    <a:pt x="11454" y="17168"/>
                    <a:pt x="11216" y="17037"/>
                    <a:pt x="11049" y="16822"/>
                  </a:cubicBezTo>
                  <a:cubicBezTo>
                    <a:pt x="10987" y="16737"/>
                    <a:pt x="10938" y="16636"/>
                    <a:pt x="10917" y="16531"/>
                  </a:cubicBezTo>
                  <a:lnTo>
                    <a:pt x="10917" y="16531"/>
                  </a:lnTo>
                  <a:cubicBezTo>
                    <a:pt x="11054" y="16457"/>
                    <a:pt x="11144" y="16295"/>
                    <a:pt x="11109" y="16144"/>
                  </a:cubicBezTo>
                  <a:cubicBezTo>
                    <a:pt x="11087" y="16001"/>
                    <a:pt x="10974" y="15879"/>
                    <a:pt x="10817" y="15879"/>
                  </a:cubicBezTo>
                  <a:cubicBezTo>
                    <a:pt x="10803" y="15879"/>
                    <a:pt x="10790" y="15880"/>
                    <a:pt x="10775" y="15882"/>
                  </a:cubicBezTo>
                  <a:cubicBezTo>
                    <a:pt x="10620" y="15913"/>
                    <a:pt x="10555" y="16115"/>
                    <a:pt x="10540" y="16277"/>
                  </a:cubicBezTo>
                  <a:lnTo>
                    <a:pt x="10540" y="16277"/>
                  </a:lnTo>
                  <a:cubicBezTo>
                    <a:pt x="10476" y="16277"/>
                    <a:pt x="10414" y="16270"/>
                    <a:pt x="10359" y="16263"/>
                  </a:cubicBezTo>
                  <a:cubicBezTo>
                    <a:pt x="10132" y="16251"/>
                    <a:pt x="9906" y="16191"/>
                    <a:pt x="9716" y="16096"/>
                  </a:cubicBezTo>
                  <a:cubicBezTo>
                    <a:pt x="9347" y="15953"/>
                    <a:pt x="8989" y="15668"/>
                    <a:pt x="8847" y="15275"/>
                  </a:cubicBezTo>
                  <a:cubicBezTo>
                    <a:pt x="8823" y="15179"/>
                    <a:pt x="8775" y="15060"/>
                    <a:pt x="8787" y="14941"/>
                  </a:cubicBezTo>
                  <a:lnTo>
                    <a:pt x="8787" y="14941"/>
                  </a:lnTo>
                  <a:cubicBezTo>
                    <a:pt x="8787" y="14943"/>
                    <a:pt x="8787" y="14943"/>
                    <a:pt x="8787" y="14943"/>
                  </a:cubicBezTo>
                  <a:cubicBezTo>
                    <a:pt x="8787" y="14943"/>
                    <a:pt x="8788" y="14928"/>
                    <a:pt x="8794" y="14917"/>
                  </a:cubicBezTo>
                  <a:lnTo>
                    <a:pt x="8794" y="14917"/>
                  </a:lnTo>
                  <a:cubicBezTo>
                    <a:pt x="8865" y="14885"/>
                    <a:pt x="8934" y="14850"/>
                    <a:pt x="9001" y="14810"/>
                  </a:cubicBezTo>
                  <a:cubicBezTo>
                    <a:pt x="9085" y="14775"/>
                    <a:pt x="9120" y="14656"/>
                    <a:pt x="9061" y="14560"/>
                  </a:cubicBezTo>
                  <a:cubicBezTo>
                    <a:pt x="9002" y="14460"/>
                    <a:pt x="8923" y="14420"/>
                    <a:pt x="8841" y="14420"/>
                  </a:cubicBezTo>
                  <a:cubicBezTo>
                    <a:pt x="8695" y="14420"/>
                    <a:pt x="8538" y="14547"/>
                    <a:pt x="8460" y="14690"/>
                  </a:cubicBezTo>
                  <a:lnTo>
                    <a:pt x="8460" y="14690"/>
                  </a:lnTo>
                  <a:cubicBezTo>
                    <a:pt x="8277" y="14747"/>
                    <a:pt x="8084" y="14775"/>
                    <a:pt x="7891" y="14775"/>
                  </a:cubicBezTo>
                  <a:cubicBezTo>
                    <a:pt x="7404" y="14775"/>
                    <a:pt x="6917" y="14595"/>
                    <a:pt x="6572" y="14251"/>
                  </a:cubicBezTo>
                  <a:cubicBezTo>
                    <a:pt x="6558" y="14236"/>
                    <a:pt x="6543" y="14221"/>
                    <a:pt x="6529" y="14206"/>
                  </a:cubicBezTo>
                  <a:lnTo>
                    <a:pt x="6529" y="14206"/>
                  </a:lnTo>
                  <a:cubicBezTo>
                    <a:pt x="6710" y="14138"/>
                    <a:pt x="6874" y="14019"/>
                    <a:pt x="6930" y="13822"/>
                  </a:cubicBezTo>
                  <a:cubicBezTo>
                    <a:pt x="6999" y="13555"/>
                    <a:pt x="6797" y="13322"/>
                    <a:pt x="6533" y="13322"/>
                  </a:cubicBezTo>
                  <a:cubicBezTo>
                    <a:pt x="6526" y="13322"/>
                    <a:pt x="6519" y="13322"/>
                    <a:pt x="6513" y="13322"/>
                  </a:cubicBezTo>
                  <a:cubicBezTo>
                    <a:pt x="6251" y="13346"/>
                    <a:pt x="6037" y="13536"/>
                    <a:pt x="6025" y="13822"/>
                  </a:cubicBezTo>
                  <a:cubicBezTo>
                    <a:pt x="6022" y="13888"/>
                    <a:pt x="6030" y="13954"/>
                    <a:pt x="6046" y="14017"/>
                  </a:cubicBezTo>
                  <a:lnTo>
                    <a:pt x="6046" y="14017"/>
                  </a:lnTo>
                  <a:cubicBezTo>
                    <a:pt x="5996" y="14023"/>
                    <a:pt x="5946" y="14026"/>
                    <a:pt x="5896" y="14026"/>
                  </a:cubicBezTo>
                  <a:cubicBezTo>
                    <a:pt x="5755" y="14026"/>
                    <a:pt x="5617" y="14003"/>
                    <a:pt x="5489" y="13965"/>
                  </a:cubicBezTo>
                  <a:cubicBezTo>
                    <a:pt x="5025" y="13834"/>
                    <a:pt x="4679" y="13405"/>
                    <a:pt x="4739" y="12917"/>
                  </a:cubicBezTo>
                  <a:cubicBezTo>
                    <a:pt x="4757" y="12797"/>
                    <a:pt x="4654" y="12735"/>
                    <a:pt x="4551" y="12735"/>
                  </a:cubicBezTo>
                  <a:cubicBezTo>
                    <a:pt x="4522" y="12735"/>
                    <a:pt x="4492" y="12740"/>
                    <a:pt x="4465" y="12751"/>
                  </a:cubicBezTo>
                  <a:cubicBezTo>
                    <a:pt x="4330" y="12812"/>
                    <a:pt x="4186" y="12840"/>
                    <a:pt x="4041" y="12840"/>
                  </a:cubicBezTo>
                  <a:cubicBezTo>
                    <a:pt x="3765" y="12840"/>
                    <a:pt x="3485" y="12740"/>
                    <a:pt x="3251" y="12584"/>
                  </a:cubicBezTo>
                  <a:cubicBezTo>
                    <a:pt x="3072" y="12465"/>
                    <a:pt x="2941" y="12298"/>
                    <a:pt x="2834" y="12119"/>
                  </a:cubicBezTo>
                  <a:cubicBezTo>
                    <a:pt x="2828" y="12105"/>
                    <a:pt x="2822" y="12090"/>
                    <a:pt x="2816" y="12074"/>
                  </a:cubicBezTo>
                  <a:lnTo>
                    <a:pt x="2816" y="12074"/>
                  </a:lnTo>
                  <a:cubicBezTo>
                    <a:pt x="2879" y="12009"/>
                    <a:pt x="2934" y="11936"/>
                    <a:pt x="2977" y="11858"/>
                  </a:cubicBezTo>
                  <a:cubicBezTo>
                    <a:pt x="3048" y="11727"/>
                    <a:pt x="3072" y="11548"/>
                    <a:pt x="3048" y="11393"/>
                  </a:cubicBezTo>
                  <a:cubicBezTo>
                    <a:pt x="3019" y="11278"/>
                    <a:pt x="2911" y="11228"/>
                    <a:pt x="2799" y="11228"/>
                  </a:cubicBezTo>
                  <a:cubicBezTo>
                    <a:pt x="2726" y="11228"/>
                    <a:pt x="2652" y="11249"/>
                    <a:pt x="2596" y="11286"/>
                  </a:cubicBezTo>
                  <a:cubicBezTo>
                    <a:pt x="2402" y="11441"/>
                    <a:pt x="2397" y="11715"/>
                    <a:pt x="2460" y="11946"/>
                  </a:cubicBezTo>
                  <a:lnTo>
                    <a:pt x="2460" y="11946"/>
                  </a:lnTo>
                  <a:cubicBezTo>
                    <a:pt x="2416" y="11984"/>
                    <a:pt x="2368" y="12015"/>
                    <a:pt x="2322" y="12036"/>
                  </a:cubicBezTo>
                  <a:cubicBezTo>
                    <a:pt x="2242" y="12076"/>
                    <a:pt x="2161" y="12093"/>
                    <a:pt x="2081" y="12093"/>
                  </a:cubicBezTo>
                  <a:cubicBezTo>
                    <a:pt x="1945" y="12093"/>
                    <a:pt x="1811" y="12044"/>
                    <a:pt x="1691" y="11977"/>
                  </a:cubicBezTo>
                  <a:cubicBezTo>
                    <a:pt x="1334" y="11750"/>
                    <a:pt x="1107" y="11310"/>
                    <a:pt x="1191" y="10905"/>
                  </a:cubicBezTo>
                  <a:cubicBezTo>
                    <a:pt x="1203" y="10798"/>
                    <a:pt x="1227" y="10726"/>
                    <a:pt x="1286" y="10655"/>
                  </a:cubicBezTo>
                  <a:cubicBezTo>
                    <a:pt x="1287" y="10654"/>
                    <a:pt x="1288" y="10652"/>
                    <a:pt x="1289" y="10651"/>
                  </a:cubicBezTo>
                  <a:lnTo>
                    <a:pt x="1289" y="10651"/>
                  </a:lnTo>
                  <a:cubicBezTo>
                    <a:pt x="1439" y="10588"/>
                    <a:pt x="1568" y="10478"/>
                    <a:pt x="1643" y="10322"/>
                  </a:cubicBezTo>
                  <a:cubicBezTo>
                    <a:pt x="1717" y="10196"/>
                    <a:pt x="1633" y="10051"/>
                    <a:pt x="1498" y="10051"/>
                  </a:cubicBezTo>
                  <a:cubicBezTo>
                    <a:pt x="1480" y="10051"/>
                    <a:pt x="1461" y="10054"/>
                    <a:pt x="1441" y="10060"/>
                  </a:cubicBezTo>
                  <a:cubicBezTo>
                    <a:pt x="1212" y="10114"/>
                    <a:pt x="1054" y="10260"/>
                    <a:pt x="958" y="10446"/>
                  </a:cubicBezTo>
                  <a:lnTo>
                    <a:pt x="958" y="10446"/>
                  </a:lnTo>
                  <a:cubicBezTo>
                    <a:pt x="953" y="10446"/>
                    <a:pt x="947" y="10446"/>
                    <a:pt x="942" y="10446"/>
                  </a:cubicBezTo>
                  <a:cubicBezTo>
                    <a:pt x="897" y="10446"/>
                    <a:pt x="853" y="10440"/>
                    <a:pt x="810" y="10429"/>
                  </a:cubicBezTo>
                  <a:cubicBezTo>
                    <a:pt x="595" y="10369"/>
                    <a:pt x="453" y="10143"/>
                    <a:pt x="393" y="9917"/>
                  </a:cubicBezTo>
                  <a:cubicBezTo>
                    <a:pt x="334" y="9703"/>
                    <a:pt x="357" y="9441"/>
                    <a:pt x="453" y="9226"/>
                  </a:cubicBezTo>
                  <a:cubicBezTo>
                    <a:pt x="548" y="9024"/>
                    <a:pt x="715" y="8869"/>
                    <a:pt x="929" y="8845"/>
                  </a:cubicBezTo>
                  <a:cubicBezTo>
                    <a:pt x="1096" y="8845"/>
                    <a:pt x="1191" y="8643"/>
                    <a:pt x="1072" y="8536"/>
                  </a:cubicBezTo>
                  <a:cubicBezTo>
                    <a:pt x="1030" y="8498"/>
                    <a:pt x="991" y="8457"/>
                    <a:pt x="956" y="8414"/>
                  </a:cubicBezTo>
                  <a:lnTo>
                    <a:pt x="956" y="8414"/>
                  </a:lnTo>
                  <a:lnTo>
                    <a:pt x="965" y="8393"/>
                  </a:lnTo>
                  <a:cubicBezTo>
                    <a:pt x="956" y="8393"/>
                    <a:pt x="948" y="8393"/>
                    <a:pt x="939" y="8393"/>
                  </a:cubicBezTo>
                  <a:lnTo>
                    <a:pt x="939" y="8393"/>
                  </a:lnTo>
                  <a:cubicBezTo>
                    <a:pt x="688" y="8070"/>
                    <a:pt x="620" y="7615"/>
                    <a:pt x="774" y="7214"/>
                  </a:cubicBezTo>
                  <a:cubicBezTo>
                    <a:pt x="899" y="6898"/>
                    <a:pt x="1157" y="6658"/>
                    <a:pt x="1464" y="6541"/>
                  </a:cubicBezTo>
                  <a:lnTo>
                    <a:pt x="1464" y="6541"/>
                  </a:lnTo>
                  <a:cubicBezTo>
                    <a:pt x="1506" y="6550"/>
                    <a:pt x="1548" y="6554"/>
                    <a:pt x="1590" y="6554"/>
                  </a:cubicBezTo>
                  <a:cubicBezTo>
                    <a:pt x="1797" y="6554"/>
                    <a:pt x="2000" y="6450"/>
                    <a:pt x="2084" y="6226"/>
                  </a:cubicBezTo>
                  <a:cubicBezTo>
                    <a:pt x="2119" y="6107"/>
                    <a:pt x="2024" y="5988"/>
                    <a:pt x="1905" y="5988"/>
                  </a:cubicBezTo>
                  <a:cubicBezTo>
                    <a:pt x="1709" y="5988"/>
                    <a:pt x="1519" y="6025"/>
                    <a:pt x="1343" y="6094"/>
                  </a:cubicBezTo>
                  <a:lnTo>
                    <a:pt x="1343" y="6094"/>
                  </a:lnTo>
                  <a:cubicBezTo>
                    <a:pt x="1257" y="5887"/>
                    <a:pt x="1281" y="5621"/>
                    <a:pt x="1322" y="5416"/>
                  </a:cubicBezTo>
                  <a:cubicBezTo>
                    <a:pt x="1369" y="5119"/>
                    <a:pt x="1453" y="4833"/>
                    <a:pt x="1572" y="4559"/>
                  </a:cubicBezTo>
                  <a:cubicBezTo>
                    <a:pt x="1691" y="4321"/>
                    <a:pt x="1846" y="4071"/>
                    <a:pt x="2060" y="3940"/>
                  </a:cubicBezTo>
                  <a:cubicBezTo>
                    <a:pt x="2108" y="3910"/>
                    <a:pt x="2159" y="3886"/>
                    <a:pt x="2211" y="3869"/>
                  </a:cubicBezTo>
                  <a:lnTo>
                    <a:pt x="2211" y="3869"/>
                  </a:lnTo>
                  <a:cubicBezTo>
                    <a:pt x="2251" y="3902"/>
                    <a:pt x="2296" y="3930"/>
                    <a:pt x="2346" y="3952"/>
                  </a:cubicBezTo>
                  <a:cubicBezTo>
                    <a:pt x="2433" y="3998"/>
                    <a:pt x="2534" y="4025"/>
                    <a:pt x="2634" y="4025"/>
                  </a:cubicBezTo>
                  <a:cubicBezTo>
                    <a:pt x="2739" y="4025"/>
                    <a:pt x="2844" y="3995"/>
                    <a:pt x="2929" y="3928"/>
                  </a:cubicBezTo>
                  <a:cubicBezTo>
                    <a:pt x="3036" y="3845"/>
                    <a:pt x="3048" y="3726"/>
                    <a:pt x="2977" y="3630"/>
                  </a:cubicBezTo>
                  <a:cubicBezTo>
                    <a:pt x="2827" y="3449"/>
                    <a:pt x="2603" y="3367"/>
                    <a:pt x="2380" y="3367"/>
                  </a:cubicBezTo>
                  <a:cubicBezTo>
                    <a:pt x="2366" y="3367"/>
                    <a:pt x="2352" y="3367"/>
                    <a:pt x="2338" y="3368"/>
                  </a:cubicBezTo>
                  <a:lnTo>
                    <a:pt x="2338" y="3368"/>
                  </a:lnTo>
                  <a:cubicBezTo>
                    <a:pt x="2292" y="3137"/>
                    <a:pt x="2351" y="2869"/>
                    <a:pt x="2453" y="2654"/>
                  </a:cubicBezTo>
                  <a:cubicBezTo>
                    <a:pt x="2643" y="2237"/>
                    <a:pt x="3048" y="1868"/>
                    <a:pt x="3524" y="1868"/>
                  </a:cubicBezTo>
                  <a:cubicBezTo>
                    <a:pt x="3533" y="1868"/>
                    <a:pt x="3542" y="1868"/>
                    <a:pt x="3550" y="1869"/>
                  </a:cubicBezTo>
                  <a:lnTo>
                    <a:pt x="3550" y="1869"/>
                  </a:lnTo>
                  <a:cubicBezTo>
                    <a:pt x="3660" y="2061"/>
                    <a:pt x="3849" y="2223"/>
                    <a:pt x="4054" y="2223"/>
                  </a:cubicBezTo>
                  <a:cubicBezTo>
                    <a:pt x="4134" y="2223"/>
                    <a:pt x="4217" y="2199"/>
                    <a:pt x="4298" y="2142"/>
                  </a:cubicBezTo>
                  <a:cubicBezTo>
                    <a:pt x="4382" y="2083"/>
                    <a:pt x="4417" y="1975"/>
                    <a:pt x="4358" y="1880"/>
                  </a:cubicBezTo>
                  <a:cubicBezTo>
                    <a:pt x="4242" y="1658"/>
                    <a:pt x="4054" y="1526"/>
                    <a:pt x="3839" y="1464"/>
                  </a:cubicBezTo>
                  <a:lnTo>
                    <a:pt x="3839" y="1464"/>
                  </a:lnTo>
                  <a:cubicBezTo>
                    <a:pt x="3862" y="1244"/>
                    <a:pt x="3962" y="1023"/>
                    <a:pt x="4108" y="856"/>
                  </a:cubicBezTo>
                  <a:cubicBezTo>
                    <a:pt x="4286" y="666"/>
                    <a:pt x="4536" y="511"/>
                    <a:pt x="4798" y="475"/>
                  </a:cubicBezTo>
                  <a:cubicBezTo>
                    <a:pt x="4852" y="467"/>
                    <a:pt x="4907" y="463"/>
                    <a:pt x="4962" y="463"/>
                  </a:cubicBezTo>
                  <a:close/>
                  <a:moveTo>
                    <a:pt x="4942" y="1"/>
                  </a:moveTo>
                  <a:cubicBezTo>
                    <a:pt x="4854" y="1"/>
                    <a:pt x="4766" y="8"/>
                    <a:pt x="4679" y="23"/>
                  </a:cubicBezTo>
                  <a:cubicBezTo>
                    <a:pt x="4016" y="122"/>
                    <a:pt x="3445" y="745"/>
                    <a:pt x="3443" y="1425"/>
                  </a:cubicBezTo>
                  <a:lnTo>
                    <a:pt x="3443" y="1425"/>
                  </a:lnTo>
                  <a:cubicBezTo>
                    <a:pt x="3189" y="1441"/>
                    <a:pt x="2934" y="1529"/>
                    <a:pt x="2739" y="1666"/>
                  </a:cubicBezTo>
                  <a:cubicBezTo>
                    <a:pt x="2453" y="1856"/>
                    <a:pt x="2227" y="2118"/>
                    <a:pt x="2084" y="2440"/>
                  </a:cubicBezTo>
                  <a:cubicBezTo>
                    <a:pt x="1944" y="2754"/>
                    <a:pt x="1873" y="3137"/>
                    <a:pt x="1970" y="3465"/>
                  </a:cubicBezTo>
                  <a:lnTo>
                    <a:pt x="1970" y="3465"/>
                  </a:lnTo>
                  <a:cubicBezTo>
                    <a:pt x="1656" y="3629"/>
                    <a:pt x="1439" y="3917"/>
                    <a:pt x="1274" y="4226"/>
                  </a:cubicBezTo>
                  <a:cubicBezTo>
                    <a:pt x="1084" y="4583"/>
                    <a:pt x="965" y="4976"/>
                    <a:pt x="929" y="5381"/>
                  </a:cubicBezTo>
                  <a:cubicBezTo>
                    <a:pt x="910" y="5658"/>
                    <a:pt x="906" y="5997"/>
                    <a:pt x="1053" y="6243"/>
                  </a:cubicBezTo>
                  <a:lnTo>
                    <a:pt x="1053" y="6243"/>
                  </a:lnTo>
                  <a:cubicBezTo>
                    <a:pt x="782" y="6419"/>
                    <a:pt x="565" y="6678"/>
                    <a:pt x="441" y="6988"/>
                  </a:cubicBezTo>
                  <a:cubicBezTo>
                    <a:pt x="242" y="7474"/>
                    <a:pt x="333" y="8042"/>
                    <a:pt x="630" y="8466"/>
                  </a:cubicBezTo>
                  <a:lnTo>
                    <a:pt x="630" y="8466"/>
                  </a:lnTo>
                  <a:cubicBezTo>
                    <a:pt x="264" y="8636"/>
                    <a:pt x="52" y="9077"/>
                    <a:pt x="24" y="9488"/>
                  </a:cubicBezTo>
                  <a:cubicBezTo>
                    <a:pt x="1" y="10029"/>
                    <a:pt x="289" y="10636"/>
                    <a:pt x="867" y="10709"/>
                  </a:cubicBezTo>
                  <a:lnTo>
                    <a:pt x="867" y="10709"/>
                  </a:lnTo>
                  <a:cubicBezTo>
                    <a:pt x="825" y="10912"/>
                    <a:pt x="836" y="11131"/>
                    <a:pt x="893" y="11322"/>
                  </a:cubicBezTo>
                  <a:cubicBezTo>
                    <a:pt x="1025" y="11860"/>
                    <a:pt x="1542" y="12368"/>
                    <a:pt x="2118" y="12368"/>
                  </a:cubicBezTo>
                  <a:cubicBezTo>
                    <a:pt x="2166" y="12368"/>
                    <a:pt x="2214" y="12365"/>
                    <a:pt x="2262" y="12358"/>
                  </a:cubicBezTo>
                  <a:cubicBezTo>
                    <a:pt x="2376" y="12344"/>
                    <a:pt x="2486" y="12306"/>
                    <a:pt x="2587" y="12250"/>
                  </a:cubicBezTo>
                  <a:lnTo>
                    <a:pt x="2587" y="12250"/>
                  </a:lnTo>
                  <a:cubicBezTo>
                    <a:pt x="2687" y="12434"/>
                    <a:pt x="2817" y="12593"/>
                    <a:pt x="2977" y="12715"/>
                  </a:cubicBezTo>
                  <a:cubicBezTo>
                    <a:pt x="3288" y="12971"/>
                    <a:pt x="3680" y="13116"/>
                    <a:pt x="4071" y="13116"/>
                  </a:cubicBezTo>
                  <a:cubicBezTo>
                    <a:pt x="4181" y="13116"/>
                    <a:pt x="4292" y="13105"/>
                    <a:pt x="4401" y="13081"/>
                  </a:cubicBezTo>
                  <a:lnTo>
                    <a:pt x="4401" y="13081"/>
                  </a:lnTo>
                  <a:cubicBezTo>
                    <a:pt x="4451" y="13586"/>
                    <a:pt x="4841" y="14030"/>
                    <a:pt x="5310" y="14203"/>
                  </a:cubicBezTo>
                  <a:cubicBezTo>
                    <a:pt x="5493" y="14276"/>
                    <a:pt x="5684" y="14304"/>
                    <a:pt x="5879" y="14304"/>
                  </a:cubicBezTo>
                  <a:cubicBezTo>
                    <a:pt x="5974" y="14304"/>
                    <a:pt x="6071" y="14297"/>
                    <a:pt x="6167" y="14286"/>
                  </a:cubicBezTo>
                  <a:lnTo>
                    <a:pt x="6167" y="14286"/>
                  </a:lnTo>
                  <a:cubicBezTo>
                    <a:pt x="6246" y="14407"/>
                    <a:pt x="6348" y="14513"/>
                    <a:pt x="6453" y="14596"/>
                  </a:cubicBezTo>
                  <a:cubicBezTo>
                    <a:pt x="6680" y="14775"/>
                    <a:pt x="6918" y="14906"/>
                    <a:pt x="7180" y="14989"/>
                  </a:cubicBezTo>
                  <a:cubicBezTo>
                    <a:pt x="7410" y="15067"/>
                    <a:pt x="7652" y="15106"/>
                    <a:pt x="7895" y="15106"/>
                  </a:cubicBezTo>
                  <a:cubicBezTo>
                    <a:pt x="8067" y="15106"/>
                    <a:pt x="8239" y="15086"/>
                    <a:pt x="8407" y="15047"/>
                  </a:cubicBezTo>
                  <a:lnTo>
                    <a:pt x="8407" y="15047"/>
                  </a:lnTo>
                  <a:cubicBezTo>
                    <a:pt x="8429" y="15252"/>
                    <a:pt x="8516" y="15460"/>
                    <a:pt x="8608" y="15620"/>
                  </a:cubicBezTo>
                  <a:cubicBezTo>
                    <a:pt x="8906" y="16108"/>
                    <a:pt x="9442" y="16418"/>
                    <a:pt x="10001" y="16537"/>
                  </a:cubicBezTo>
                  <a:cubicBezTo>
                    <a:pt x="10153" y="16571"/>
                    <a:pt x="10340" y="16605"/>
                    <a:pt x="10523" y="16605"/>
                  </a:cubicBezTo>
                  <a:cubicBezTo>
                    <a:pt x="10532" y="16605"/>
                    <a:pt x="10541" y="16605"/>
                    <a:pt x="10550" y="16605"/>
                  </a:cubicBezTo>
                  <a:lnTo>
                    <a:pt x="10550" y="16605"/>
                  </a:lnTo>
                  <a:cubicBezTo>
                    <a:pt x="10568" y="16686"/>
                    <a:pt x="10598" y="16765"/>
                    <a:pt x="10632" y="16834"/>
                  </a:cubicBezTo>
                  <a:cubicBezTo>
                    <a:pt x="10787" y="17156"/>
                    <a:pt x="11085" y="17370"/>
                    <a:pt x="11394" y="17525"/>
                  </a:cubicBezTo>
                  <a:cubicBezTo>
                    <a:pt x="11688" y="17672"/>
                    <a:pt x="12045" y="17850"/>
                    <a:pt x="12394" y="17850"/>
                  </a:cubicBezTo>
                  <a:cubicBezTo>
                    <a:pt x="12470" y="17850"/>
                    <a:pt x="12546" y="17842"/>
                    <a:pt x="12621" y="17823"/>
                  </a:cubicBezTo>
                  <a:cubicBezTo>
                    <a:pt x="12628" y="17821"/>
                    <a:pt x="12635" y="17818"/>
                    <a:pt x="12642" y="17816"/>
                  </a:cubicBezTo>
                  <a:lnTo>
                    <a:pt x="12642" y="17816"/>
                  </a:lnTo>
                  <a:cubicBezTo>
                    <a:pt x="12653" y="17847"/>
                    <a:pt x="12666" y="17877"/>
                    <a:pt x="12680" y="17906"/>
                  </a:cubicBezTo>
                  <a:cubicBezTo>
                    <a:pt x="12835" y="18263"/>
                    <a:pt x="13228" y="18466"/>
                    <a:pt x="13585" y="18585"/>
                  </a:cubicBezTo>
                  <a:cubicBezTo>
                    <a:pt x="13771" y="18644"/>
                    <a:pt x="13982" y="18678"/>
                    <a:pt x="14195" y="18678"/>
                  </a:cubicBezTo>
                  <a:cubicBezTo>
                    <a:pt x="14566" y="18678"/>
                    <a:pt x="14943" y="18574"/>
                    <a:pt x="15198" y="18317"/>
                  </a:cubicBezTo>
                  <a:lnTo>
                    <a:pt x="15198" y="18317"/>
                  </a:lnTo>
                  <a:cubicBezTo>
                    <a:pt x="15273" y="18354"/>
                    <a:pt x="15352" y="18383"/>
                    <a:pt x="15431" y="18406"/>
                  </a:cubicBezTo>
                  <a:cubicBezTo>
                    <a:pt x="15551" y="18437"/>
                    <a:pt x="15679" y="18453"/>
                    <a:pt x="15809" y="18453"/>
                  </a:cubicBezTo>
                  <a:cubicBezTo>
                    <a:pt x="16027" y="18453"/>
                    <a:pt x="16249" y="18408"/>
                    <a:pt x="16443" y="18311"/>
                  </a:cubicBezTo>
                  <a:cubicBezTo>
                    <a:pt x="16980" y="18051"/>
                    <a:pt x="17242" y="17427"/>
                    <a:pt x="17145" y="16860"/>
                  </a:cubicBezTo>
                  <a:lnTo>
                    <a:pt x="17145" y="16860"/>
                  </a:lnTo>
                  <a:cubicBezTo>
                    <a:pt x="17153" y="16859"/>
                    <a:pt x="17161" y="16859"/>
                    <a:pt x="17169" y="16858"/>
                  </a:cubicBezTo>
                  <a:cubicBezTo>
                    <a:pt x="17479" y="16834"/>
                    <a:pt x="17740" y="16656"/>
                    <a:pt x="17931" y="16441"/>
                  </a:cubicBezTo>
                  <a:cubicBezTo>
                    <a:pt x="18157" y="16203"/>
                    <a:pt x="18300" y="15882"/>
                    <a:pt x="18372" y="15572"/>
                  </a:cubicBezTo>
                  <a:cubicBezTo>
                    <a:pt x="18424" y="15312"/>
                    <a:pt x="18457" y="14969"/>
                    <a:pt x="18361" y="14704"/>
                  </a:cubicBezTo>
                  <a:lnTo>
                    <a:pt x="18361" y="14704"/>
                  </a:lnTo>
                  <a:cubicBezTo>
                    <a:pt x="18868" y="14359"/>
                    <a:pt x="19175" y="13723"/>
                    <a:pt x="19110" y="13108"/>
                  </a:cubicBezTo>
                  <a:cubicBezTo>
                    <a:pt x="19086" y="12905"/>
                    <a:pt x="19026" y="12715"/>
                    <a:pt x="18931" y="12548"/>
                  </a:cubicBezTo>
                  <a:cubicBezTo>
                    <a:pt x="18924" y="12537"/>
                    <a:pt x="18916" y="12527"/>
                    <a:pt x="18909" y="12516"/>
                  </a:cubicBezTo>
                  <a:lnTo>
                    <a:pt x="18909" y="12516"/>
                  </a:lnTo>
                  <a:cubicBezTo>
                    <a:pt x="18978" y="12472"/>
                    <a:pt x="19045" y="12423"/>
                    <a:pt x="19110" y="12370"/>
                  </a:cubicBezTo>
                  <a:cubicBezTo>
                    <a:pt x="19264" y="12215"/>
                    <a:pt x="19372" y="11989"/>
                    <a:pt x="19443" y="11762"/>
                  </a:cubicBezTo>
                  <a:cubicBezTo>
                    <a:pt x="19562" y="11381"/>
                    <a:pt x="19598" y="10976"/>
                    <a:pt x="19479" y="10572"/>
                  </a:cubicBezTo>
                  <a:cubicBezTo>
                    <a:pt x="19446" y="10459"/>
                    <a:pt x="19403" y="10340"/>
                    <a:pt x="19349" y="10231"/>
                  </a:cubicBezTo>
                  <a:lnTo>
                    <a:pt x="19349" y="10231"/>
                  </a:lnTo>
                  <a:cubicBezTo>
                    <a:pt x="19402" y="10205"/>
                    <a:pt x="19450" y="10179"/>
                    <a:pt x="19491" y="10155"/>
                  </a:cubicBezTo>
                  <a:cubicBezTo>
                    <a:pt x="19622" y="10084"/>
                    <a:pt x="19765" y="9976"/>
                    <a:pt x="19836" y="9845"/>
                  </a:cubicBezTo>
                  <a:cubicBezTo>
                    <a:pt x="19967" y="9631"/>
                    <a:pt x="20015" y="9369"/>
                    <a:pt x="20015" y="9131"/>
                  </a:cubicBezTo>
                  <a:cubicBezTo>
                    <a:pt x="20015" y="8667"/>
                    <a:pt x="19860" y="8167"/>
                    <a:pt x="19610" y="7774"/>
                  </a:cubicBezTo>
                  <a:cubicBezTo>
                    <a:pt x="19472" y="7563"/>
                    <a:pt x="19290" y="7396"/>
                    <a:pt x="19067" y="7285"/>
                  </a:cubicBezTo>
                  <a:lnTo>
                    <a:pt x="19067" y="7285"/>
                  </a:lnTo>
                  <a:cubicBezTo>
                    <a:pt x="19087" y="7225"/>
                    <a:pt x="19102" y="7162"/>
                    <a:pt x="19110" y="7095"/>
                  </a:cubicBezTo>
                  <a:cubicBezTo>
                    <a:pt x="19122" y="6845"/>
                    <a:pt x="18991" y="6607"/>
                    <a:pt x="18836" y="6393"/>
                  </a:cubicBezTo>
                  <a:cubicBezTo>
                    <a:pt x="18532" y="6000"/>
                    <a:pt x="17988" y="5731"/>
                    <a:pt x="17468" y="5731"/>
                  </a:cubicBezTo>
                  <a:cubicBezTo>
                    <a:pt x="17277" y="5731"/>
                    <a:pt x="17089" y="5768"/>
                    <a:pt x="16917" y="5848"/>
                  </a:cubicBezTo>
                  <a:lnTo>
                    <a:pt x="16917" y="5848"/>
                  </a:lnTo>
                  <a:cubicBezTo>
                    <a:pt x="16841" y="5773"/>
                    <a:pt x="16761" y="5701"/>
                    <a:pt x="16681" y="5631"/>
                  </a:cubicBezTo>
                  <a:cubicBezTo>
                    <a:pt x="16490" y="5464"/>
                    <a:pt x="16276" y="5321"/>
                    <a:pt x="16074" y="5202"/>
                  </a:cubicBezTo>
                  <a:cubicBezTo>
                    <a:pt x="15633" y="4952"/>
                    <a:pt x="15157" y="4785"/>
                    <a:pt x="14669" y="4773"/>
                  </a:cubicBezTo>
                  <a:cubicBezTo>
                    <a:pt x="14620" y="4768"/>
                    <a:pt x="14570" y="4765"/>
                    <a:pt x="14521" y="4765"/>
                  </a:cubicBezTo>
                  <a:cubicBezTo>
                    <a:pt x="14443" y="4765"/>
                    <a:pt x="14365" y="4772"/>
                    <a:pt x="14288" y="4788"/>
                  </a:cubicBezTo>
                  <a:lnTo>
                    <a:pt x="14288" y="4788"/>
                  </a:lnTo>
                  <a:cubicBezTo>
                    <a:pt x="14288" y="4787"/>
                    <a:pt x="14288" y="4786"/>
                    <a:pt x="14288" y="4785"/>
                  </a:cubicBezTo>
                  <a:cubicBezTo>
                    <a:pt x="14228" y="4559"/>
                    <a:pt x="14145" y="4321"/>
                    <a:pt x="14026" y="4130"/>
                  </a:cubicBezTo>
                  <a:cubicBezTo>
                    <a:pt x="13895" y="3928"/>
                    <a:pt x="13704" y="3761"/>
                    <a:pt x="13490" y="3642"/>
                  </a:cubicBezTo>
                  <a:cubicBezTo>
                    <a:pt x="13270" y="3505"/>
                    <a:pt x="13026" y="3431"/>
                    <a:pt x="12784" y="3431"/>
                  </a:cubicBezTo>
                  <a:cubicBezTo>
                    <a:pt x="12655" y="3431"/>
                    <a:pt x="12527" y="3452"/>
                    <a:pt x="12404" y="3497"/>
                  </a:cubicBezTo>
                  <a:lnTo>
                    <a:pt x="12404" y="3497"/>
                  </a:lnTo>
                  <a:cubicBezTo>
                    <a:pt x="12286" y="3307"/>
                    <a:pt x="12106" y="3144"/>
                    <a:pt x="11918" y="3011"/>
                  </a:cubicBezTo>
                  <a:cubicBezTo>
                    <a:pt x="11545" y="2758"/>
                    <a:pt x="11070" y="2567"/>
                    <a:pt x="10615" y="2567"/>
                  </a:cubicBezTo>
                  <a:cubicBezTo>
                    <a:pt x="10577" y="2567"/>
                    <a:pt x="10539" y="2568"/>
                    <a:pt x="10501" y="2571"/>
                  </a:cubicBezTo>
                  <a:cubicBezTo>
                    <a:pt x="10356" y="2578"/>
                    <a:pt x="10215" y="2607"/>
                    <a:pt x="10081" y="2656"/>
                  </a:cubicBezTo>
                  <a:lnTo>
                    <a:pt x="10081" y="2656"/>
                  </a:lnTo>
                  <a:cubicBezTo>
                    <a:pt x="10075" y="2627"/>
                    <a:pt x="10068" y="2598"/>
                    <a:pt x="10061" y="2571"/>
                  </a:cubicBezTo>
                  <a:cubicBezTo>
                    <a:pt x="9942" y="2166"/>
                    <a:pt x="9668" y="1856"/>
                    <a:pt x="9299" y="1678"/>
                  </a:cubicBezTo>
                  <a:cubicBezTo>
                    <a:pt x="9073" y="1571"/>
                    <a:pt x="8835" y="1511"/>
                    <a:pt x="8596" y="1487"/>
                  </a:cubicBezTo>
                  <a:cubicBezTo>
                    <a:pt x="8592" y="1487"/>
                    <a:pt x="8588" y="1486"/>
                    <a:pt x="8583" y="1485"/>
                  </a:cubicBezTo>
                  <a:lnTo>
                    <a:pt x="8583" y="1485"/>
                  </a:lnTo>
                  <a:cubicBezTo>
                    <a:pt x="8436" y="1097"/>
                    <a:pt x="8096" y="835"/>
                    <a:pt x="7704" y="690"/>
                  </a:cubicBezTo>
                  <a:cubicBezTo>
                    <a:pt x="7504" y="616"/>
                    <a:pt x="7286" y="577"/>
                    <a:pt x="7067" y="577"/>
                  </a:cubicBezTo>
                  <a:cubicBezTo>
                    <a:pt x="6895" y="577"/>
                    <a:pt x="6723" y="601"/>
                    <a:pt x="6561" y="654"/>
                  </a:cubicBezTo>
                  <a:cubicBezTo>
                    <a:pt x="6492" y="675"/>
                    <a:pt x="6421" y="704"/>
                    <a:pt x="6351" y="742"/>
                  </a:cubicBezTo>
                  <a:lnTo>
                    <a:pt x="6351" y="742"/>
                  </a:lnTo>
                  <a:cubicBezTo>
                    <a:pt x="6054" y="284"/>
                    <a:pt x="5494" y="1"/>
                    <a:pt x="49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2577400" y="3380000"/>
              <a:ext cx="81875" cy="76975"/>
            </a:xfrm>
            <a:custGeom>
              <a:avLst/>
              <a:gdLst/>
              <a:ahLst/>
              <a:cxnLst/>
              <a:rect l="l" t="t" r="r" b="b"/>
              <a:pathLst>
                <a:path w="3275" h="3079" extrusionOk="0">
                  <a:moveTo>
                    <a:pt x="1520" y="373"/>
                  </a:moveTo>
                  <a:cubicBezTo>
                    <a:pt x="1814" y="373"/>
                    <a:pt x="2108" y="489"/>
                    <a:pt x="2339" y="672"/>
                  </a:cubicBezTo>
                  <a:lnTo>
                    <a:pt x="2339" y="672"/>
                  </a:lnTo>
                  <a:cubicBezTo>
                    <a:pt x="2308" y="696"/>
                    <a:pt x="2285" y="727"/>
                    <a:pt x="2274" y="763"/>
                  </a:cubicBezTo>
                  <a:cubicBezTo>
                    <a:pt x="2175" y="1095"/>
                    <a:pt x="2116" y="1428"/>
                    <a:pt x="2080" y="1770"/>
                  </a:cubicBezTo>
                  <a:lnTo>
                    <a:pt x="2080" y="1770"/>
                  </a:lnTo>
                  <a:cubicBezTo>
                    <a:pt x="2018" y="1863"/>
                    <a:pt x="1940" y="1946"/>
                    <a:pt x="1846" y="2013"/>
                  </a:cubicBezTo>
                  <a:cubicBezTo>
                    <a:pt x="1678" y="2137"/>
                    <a:pt x="1477" y="2210"/>
                    <a:pt x="1282" y="2210"/>
                  </a:cubicBezTo>
                  <a:cubicBezTo>
                    <a:pt x="1103" y="2210"/>
                    <a:pt x="928" y="2149"/>
                    <a:pt x="786" y="2013"/>
                  </a:cubicBezTo>
                  <a:cubicBezTo>
                    <a:pt x="512" y="1763"/>
                    <a:pt x="393" y="1370"/>
                    <a:pt x="536" y="1037"/>
                  </a:cubicBezTo>
                  <a:cubicBezTo>
                    <a:pt x="667" y="691"/>
                    <a:pt x="1024" y="418"/>
                    <a:pt x="1381" y="382"/>
                  </a:cubicBezTo>
                  <a:cubicBezTo>
                    <a:pt x="1427" y="376"/>
                    <a:pt x="1474" y="373"/>
                    <a:pt x="1520" y="373"/>
                  </a:cubicBezTo>
                  <a:close/>
                  <a:moveTo>
                    <a:pt x="1512" y="1"/>
                  </a:moveTo>
                  <a:cubicBezTo>
                    <a:pt x="1000" y="1"/>
                    <a:pt x="488" y="299"/>
                    <a:pt x="250" y="763"/>
                  </a:cubicBezTo>
                  <a:cubicBezTo>
                    <a:pt x="0" y="1227"/>
                    <a:pt x="84" y="1787"/>
                    <a:pt x="429" y="2192"/>
                  </a:cubicBezTo>
                  <a:cubicBezTo>
                    <a:pt x="652" y="2451"/>
                    <a:pt x="967" y="2577"/>
                    <a:pt x="1288" y="2577"/>
                  </a:cubicBezTo>
                  <a:cubicBezTo>
                    <a:pt x="1482" y="2577"/>
                    <a:pt x="1678" y="2531"/>
                    <a:pt x="1858" y="2442"/>
                  </a:cubicBezTo>
                  <a:cubicBezTo>
                    <a:pt x="1920" y="2411"/>
                    <a:pt x="1978" y="2375"/>
                    <a:pt x="2033" y="2336"/>
                  </a:cubicBezTo>
                  <a:lnTo>
                    <a:pt x="2033" y="2336"/>
                  </a:lnTo>
                  <a:cubicBezTo>
                    <a:pt x="2036" y="2504"/>
                    <a:pt x="2066" y="2668"/>
                    <a:pt x="2155" y="2799"/>
                  </a:cubicBezTo>
                  <a:cubicBezTo>
                    <a:pt x="2261" y="2981"/>
                    <a:pt x="2459" y="3078"/>
                    <a:pt x="2656" y="3078"/>
                  </a:cubicBezTo>
                  <a:cubicBezTo>
                    <a:pt x="2704" y="3078"/>
                    <a:pt x="2752" y="3072"/>
                    <a:pt x="2798" y="3061"/>
                  </a:cubicBezTo>
                  <a:cubicBezTo>
                    <a:pt x="3048" y="3001"/>
                    <a:pt x="3227" y="2799"/>
                    <a:pt x="3263" y="2537"/>
                  </a:cubicBezTo>
                  <a:cubicBezTo>
                    <a:pt x="3274" y="2430"/>
                    <a:pt x="3167" y="2358"/>
                    <a:pt x="3084" y="2358"/>
                  </a:cubicBezTo>
                  <a:cubicBezTo>
                    <a:pt x="2977" y="2358"/>
                    <a:pt x="2893" y="2442"/>
                    <a:pt x="2893" y="2537"/>
                  </a:cubicBezTo>
                  <a:cubicBezTo>
                    <a:pt x="2893" y="2527"/>
                    <a:pt x="2893" y="2524"/>
                    <a:pt x="2891" y="2524"/>
                  </a:cubicBezTo>
                  <a:cubicBezTo>
                    <a:pt x="2888" y="2524"/>
                    <a:pt x="2882" y="2552"/>
                    <a:pt x="2882" y="2561"/>
                  </a:cubicBezTo>
                  <a:cubicBezTo>
                    <a:pt x="2884" y="2556"/>
                    <a:pt x="2885" y="2554"/>
                    <a:pt x="2885" y="2554"/>
                  </a:cubicBezTo>
                  <a:lnTo>
                    <a:pt x="2885" y="2554"/>
                  </a:lnTo>
                  <a:cubicBezTo>
                    <a:pt x="2885" y="2554"/>
                    <a:pt x="2870" y="2587"/>
                    <a:pt x="2870" y="2596"/>
                  </a:cubicBezTo>
                  <a:cubicBezTo>
                    <a:pt x="2865" y="2605"/>
                    <a:pt x="2864" y="2608"/>
                    <a:pt x="2864" y="2608"/>
                  </a:cubicBezTo>
                  <a:cubicBezTo>
                    <a:pt x="2863" y="2608"/>
                    <a:pt x="2864" y="2605"/>
                    <a:pt x="2863" y="2605"/>
                  </a:cubicBezTo>
                  <a:cubicBezTo>
                    <a:pt x="2862" y="2605"/>
                    <a:pt x="2860" y="2606"/>
                    <a:pt x="2858" y="2608"/>
                  </a:cubicBezTo>
                  <a:lnTo>
                    <a:pt x="2834" y="2620"/>
                  </a:lnTo>
                  <a:cubicBezTo>
                    <a:pt x="2822" y="2644"/>
                    <a:pt x="2810" y="2644"/>
                    <a:pt x="2798" y="2656"/>
                  </a:cubicBezTo>
                  <a:cubicBezTo>
                    <a:pt x="2798" y="2656"/>
                    <a:pt x="2768" y="2671"/>
                    <a:pt x="2762" y="2671"/>
                  </a:cubicBezTo>
                  <a:cubicBezTo>
                    <a:pt x="2760" y="2671"/>
                    <a:pt x="2760" y="2670"/>
                    <a:pt x="2762" y="2668"/>
                  </a:cubicBezTo>
                  <a:cubicBezTo>
                    <a:pt x="2751" y="2668"/>
                    <a:pt x="2715" y="2680"/>
                    <a:pt x="2703" y="2680"/>
                  </a:cubicBezTo>
                  <a:cubicBezTo>
                    <a:pt x="2703" y="2680"/>
                    <a:pt x="2676" y="2690"/>
                    <a:pt x="2669" y="2690"/>
                  </a:cubicBezTo>
                  <a:cubicBezTo>
                    <a:pt x="2666" y="2690"/>
                    <a:pt x="2667" y="2688"/>
                    <a:pt x="2679" y="2680"/>
                  </a:cubicBezTo>
                  <a:lnTo>
                    <a:pt x="2584" y="2680"/>
                  </a:lnTo>
                  <a:cubicBezTo>
                    <a:pt x="2536" y="2668"/>
                    <a:pt x="2560" y="2680"/>
                    <a:pt x="2512" y="2656"/>
                  </a:cubicBezTo>
                  <a:lnTo>
                    <a:pt x="2501" y="2644"/>
                  </a:lnTo>
                  <a:cubicBezTo>
                    <a:pt x="2477" y="2620"/>
                    <a:pt x="2477" y="2608"/>
                    <a:pt x="2465" y="2596"/>
                  </a:cubicBezTo>
                  <a:cubicBezTo>
                    <a:pt x="2453" y="2549"/>
                    <a:pt x="2441" y="2501"/>
                    <a:pt x="2417" y="2442"/>
                  </a:cubicBezTo>
                  <a:cubicBezTo>
                    <a:pt x="2405" y="2323"/>
                    <a:pt x="2417" y="2204"/>
                    <a:pt x="2417" y="2084"/>
                  </a:cubicBezTo>
                  <a:cubicBezTo>
                    <a:pt x="2429" y="2019"/>
                    <a:pt x="2435" y="1951"/>
                    <a:pt x="2441" y="1881"/>
                  </a:cubicBezTo>
                  <a:lnTo>
                    <a:pt x="2441" y="1881"/>
                  </a:lnTo>
                  <a:cubicBezTo>
                    <a:pt x="2590" y="1619"/>
                    <a:pt x="2663" y="1312"/>
                    <a:pt x="2658" y="1006"/>
                  </a:cubicBezTo>
                  <a:lnTo>
                    <a:pt x="2658" y="1006"/>
                  </a:lnTo>
                  <a:cubicBezTo>
                    <a:pt x="2686" y="1024"/>
                    <a:pt x="2718" y="1033"/>
                    <a:pt x="2751" y="1033"/>
                  </a:cubicBezTo>
                  <a:cubicBezTo>
                    <a:pt x="2786" y="1033"/>
                    <a:pt x="2823" y="1023"/>
                    <a:pt x="2858" y="1001"/>
                  </a:cubicBezTo>
                  <a:cubicBezTo>
                    <a:pt x="2929" y="953"/>
                    <a:pt x="2977" y="834"/>
                    <a:pt x="2917" y="763"/>
                  </a:cubicBezTo>
                  <a:cubicBezTo>
                    <a:pt x="2596" y="322"/>
                    <a:pt x="2084" y="1"/>
                    <a:pt x="151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2731000" y="3409175"/>
              <a:ext cx="53575" cy="93675"/>
            </a:xfrm>
            <a:custGeom>
              <a:avLst/>
              <a:gdLst/>
              <a:ahLst/>
              <a:cxnLst/>
              <a:rect l="l" t="t" r="r" b="b"/>
              <a:pathLst>
                <a:path w="2143" h="3747" extrusionOk="0">
                  <a:moveTo>
                    <a:pt x="1313" y="2177"/>
                  </a:moveTo>
                  <a:cubicBezTo>
                    <a:pt x="1366" y="2177"/>
                    <a:pt x="1423" y="2197"/>
                    <a:pt x="1476" y="2227"/>
                  </a:cubicBezTo>
                  <a:cubicBezTo>
                    <a:pt x="1560" y="2287"/>
                    <a:pt x="1619" y="2346"/>
                    <a:pt x="1667" y="2453"/>
                  </a:cubicBezTo>
                  <a:cubicBezTo>
                    <a:pt x="1762" y="2632"/>
                    <a:pt x="1762" y="2882"/>
                    <a:pt x="1667" y="3061"/>
                  </a:cubicBezTo>
                  <a:cubicBezTo>
                    <a:pt x="1560" y="3275"/>
                    <a:pt x="1333" y="3382"/>
                    <a:pt x="1119" y="3382"/>
                  </a:cubicBezTo>
                  <a:cubicBezTo>
                    <a:pt x="996" y="3382"/>
                    <a:pt x="871" y="3353"/>
                    <a:pt x="758" y="3299"/>
                  </a:cubicBezTo>
                  <a:lnTo>
                    <a:pt x="758" y="3299"/>
                  </a:lnTo>
                  <a:cubicBezTo>
                    <a:pt x="827" y="3094"/>
                    <a:pt x="895" y="2898"/>
                    <a:pt x="964" y="2703"/>
                  </a:cubicBezTo>
                  <a:cubicBezTo>
                    <a:pt x="1024" y="2561"/>
                    <a:pt x="1060" y="2382"/>
                    <a:pt x="1167" y="2251"/>
                  </a:cubicBezTo>
                  <a:cubicBezTo>
                    <a:pt x="1208" y="2197"/>
                    <a:pt x="1259" y="2177"/>
                    <a:pt x="1313" y="2177"/>
                  </a:cubicBezTo>
                  <a:close/>
                  <a:moveTo>
                    <a:pt x="673" y="1"/>
                  </a:moveTo>
                  <a:cubicBezTo>
                    <a:pt x="580" y="1"/>
                    <a:pt x="482" y="60"/>
                    <a:pt x="476" y="179"/>
                  </a:cubicBezTo>
                  <a:cubicBezTo>
                    <a:pt x="455" y="1093"/>
                    <a:pt x="415" y="2027"/>
                    <a:pt x="381" y="2945"/>
                  </a:cubicBezTo>
                  <a:lnTo>
                    <a:pt x="381" y="2945"/>
                  </a:lnTo>
                  <a:cubicBezTo>
                    <a:pt x="348" y="2916"/>
                    <a:pt x="309" y="2903"/>
                    <a:pt x="269" y="2903"/>
                  </a:cubicBezTo>
                  <a:cubicBezTo>
                    <a:pt x="138" y="2903"/>
                    <a:pt x="0" y="3038"/>
                    <a:pt x="83" y="3180"/>
                  </a:cubicBezTo>
                  <a:cubicBezTo>
                    <a:pt x="295" y="3537"/>
                    <a:pt x="708" y="3747"/>
                    <a:pt x="1108" y="3747"/>
                  </a:cubicBezTo>
                  <a:cubicBezTo>
                    <a:pt x="1428" y="3747"/>
                    <a:pt x="1738" y="3612"/>
                    <a:pt x="1929" y="3311"/>
                  </a:cubicBezTo>
                  <a:cubicBezTo>
                    <a:pt x="2107" y="3037"/>
                    <a:pt x="2143" y="2656"/>
                    <a:pt x="2012" y="2358"/>
                  </a:cubicBezTo>
                  <a:cubicBezTo>
                    <a:pt x="1891" y="2076"/>
                    <a:pt x="1599" y="1793"/>
                    <a:pt x="1274" y="1793"/>
                  </a:cubicBezTo>
                  <a:cubicBezTo>
                    <a:pt x="1215" y="1793"/>
                    <a:pt x="1155" y="1802"/>
                    <a:pt x="1095" y="1822"/>
                  </a:cubicBezTo>
                  <a:cubicBezTo>
                    <a:pt x="935" y="1886"/>
                    <a:pt x="839" y="2010"/>
                    <a:pt x="765" y="2149"/>
                  </a:cubicBezTo>
                  <a:lnTo>
                    <a:pt x="765" y="2149"/>
                  </a:lnTo>
                  <a:cubicBezTo>
                    <a:pt x="788" y="1490"/>
                    <a:pt x="811" y="832"/>
                    <a:pt x="833" y="179"/>
                  </a:cubicBezTo>
                  <a:cubicBezTo>
                    <a:pt x="851" y="60"/>
                    <a:pt x="765" y="1"/>
                    <a:pt x="6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8"/>
            <p:cNvSpPr/>
            <p:nvPr/>
          </p:nvSpPr>
          <p:spPr>
            <a:xfrm>
              <a:off x="2739925" y="3553400"/>
              <a:ext cx="63700" cy="64825"/>
            </a:xfrm>
            <a:custGeom>
              <a:avLst/>
              <a:gdLst/>
              <a:ahLst/>
              <a:cxnLst/>
              <a:rect l="l" t="t" r="r" b="b"/>
              <a:pathLst>
                <a:path w="2548" h="2593" extrusionOk="0">
                  <a:moveTo>
                    <a:pt x="973" y="0"/>
                  </a:moveTo>
                  <a:cubicBezTo>
                    <a:pt x="746" y="0"/>
                    <a:pt x="521" y="70"/>
                    <a:pt x="345" y="232"/>
                  </a:cubicBezTo>
                  <a:cubicBezTo>
                    <a:pt x="0" y="530"/>
                    <a:pt x="0" y="1066"/>
                    <a:pt x="131" y="1459"/>
                  </a:cubicBezTo>
                  <a:cubicBezTo>
                    <a:pt x="274" y="1864"/>
                    <a:pt x="548" y="2221"/>
                    <a:pt x="941" y="2411"/>
                  </a:cubicBezTo>
                  <a:cubicBezTo>
                    <a:pt x="1179" y="2533"/>
                    <a:pt x="1439" y="2593"/>
                    <a:pt x="1700" y="2593"/>
                  </a:cubicBezTo>
                  <a:cubicBezTo>
                    <a:pt x="1948" y="2593"/>
                    <a:pt x="2197" y="2539"/>
                    <a:pt x="2429" y="2435"/>
                  </a:cubicBezTo>
                  <a:cubicBezTo>
                    <a:pt x="2512" y="2387"/>
                    <a:pt x="2548" y="2245"/>
                    <a:pt x="2488" y="2173"/>
                  </a:cubicBezTo>
                  <a:cubicBezTo>
                    <a:pt x="2449" y="2118"/>
                    <a:pt x="2390" y="2089"/>
                    <a:pt x="2326" y="2089"/>
                  </a:cubicBezTo>
                  <a:cubicBezTo>
                    <a:pt x="2293" y="2089"/>
                    <a:pt x="2259" y="2097"/>
                    <a:pt x="2227" y="2114"/>
                  </a:cubicBezTo>
                  <a:cubicBezTo>
                    <a:pt x="2062" y="2196"/>
                    <a:pt x="1880" y="2235"/>
                    <a:pt x="1695" y="2235"/>
                  </a:cubicBezTo>
                  <a:cubicBezTo>
                    <a:pt x="1534" y="2235"/>
                    <a:pt x="1370" y="2205"/>
                    <a:pt x="1214" y="2149"/>
                  </a:cubicBezTo>
                  <a:cubicBezTo>
                    <a:pt x="905" y="2030"/>
                    <a:pt x="667" y="1792"/>
                    <a:pt x="536" y="1494"/>
                  </a:cubicBezTo>
                  <a:cubicBezTo>
                    <a:pt x="405" y="1221"/>
                    <a:pt x="345" y="804"/>
                    <a:pt x="536" y="554"/>
                  </a:cubicBezTo>
                  <a:cubicBezTo>
                    <a:pt x="637" y="431"/>
                    <a:pt x="796" y="382"/>
                    <a:pt x="959" y="382"/>
                  </a:cubicBezTo>
                  <a:cubicBezTo>
                    <a:pt x="1063" y="382"/>
                    <a:pt x="1169" y="402"/>
                    <a:pt x="1262" y="435"/>
                  </a:cubicBezTo>
                  <a:cubicBezTo>
                    <a:pt x="1619" y="566"/>
                    <a:pt x="1857" y="947"/>
                    <a:pt x="2072" y="1256"/>
                  </a:cubicBezTo>
                  <a:cubicBezTo>
                    <a:pt x="2108" y="1306"/>
                    <a:pt x="2161" y="1327"/>
                    <a:pt x="2214" y="1327"/>
                  </a:cubicBezTo>
                  <a:cubicBezTo>
                    <a:pt x="2352" y="1327"/>
                    <a:pt x="2496" y="1188"/>
                    <a:pt x="2393" y="1042"/>
                  </a:cubicBezTo>
                  <a:cubicBezTo>
                    <a:pt x="2155" y="685"/>
                    <a:pt x="1893" y="292"/>
                    <a:pt x="1476" y="113"/>
                  </a:cubicBezTo>
                  <a:cubicBezTo>
                    <a:pt x="1322" y="41"/>
                    <a:pt x="1147" y="0"/>
                    <a:pt x="9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2835175" y="3477950"/>
              <a:ext cx="69950" cy="81450"/>
            </a:xfrm>
            <a:custGeom>
              <a:avLst/>
              <a:gdLst/>
              <a:ahLst/>
              <a:cxnLst/>
              <a:rect l="l" t="t" r="r" b="b"/>
              <a:pathLst>
                <a:path w="2798" h="3258" extrusionOk="0">
                  <a:moveTo>
                    <a:pt x="1268" y="1674"/>
                  </a:moveTo>
                  <a:lnTo>
                    <a:pt x="1268" y="1674"/>
                  </a:lnTo>
                  <a:cubicBezTo>
                    <a:pt x="1232" y="1869"/>
                    <a:pt x="1194" y="2065"/>
                    <a:pt x="1155" y="2262"/>
                  </a:cubicBezTo>
                  <a:cubicBezTo>
                    <a:pt x="1147" y="2321"/>
                    <a:pt x="1137" y="2383"/>
                    <a:pt x="1131" y="2445"/>
                  </a:cubicBezTo>
                  <a:lnTo>
                    <a:pt x="1131" y="2445"/>
                  </a:lnTo>
                  <a:cubicBezTo>
                    <a:pt x="1116" y="2460"/>
                    <a:pt x="1100" y="2475"/>
                    <a:pt x="1084" y="2488"/>
                  </a:cubicBezTo>
                  <a:cubicBezTo>
                    <a:pt x="990" y="2569"/>
                    <a:pt x="846" y="2631"/>
                    <a:pt x="716" y="2631"/>
                  </a:cubicBezTo>
                  <a:cubicBezTo>
                    <a:pt x="615" y="2631"/>
                    <a:pt x="521" y="2594"/>
                    <a:pt x="464" y="2500"/>
                  </a:cubicBezTo>
                  <a:cubicBezTo>
                    <a:pt x="381" y="2381"/>
                    <a:pt x="405" y="2238"/>
                    <a:pt x="464" y="2119"/>
                  </a:cubicBezTo>
                  <a:cubicBezTo>
                    <a:pt x="536" y="1965"/>
                    <a:pt x="667" y="1881"/>
                    <a:pt x="798" y="1798"/>
                  </a:cubicBezTo>
                  <a:cubicBezTo>
                    <a:pt x="931" y="1737"/>
                    <a:pt x="1100" y="1686"/>
                    <a:pt x="1268" y="1674"/>
                  </a:cubicBezTo>
                  <a:close/>
                  <a:moveTo>
                    <a:pt x="1724" y="1"/>
                  </a:moveTo>
                  <a:cubicBezTo>
                    <a:pt x="1646" y="1"/>
                    <a:pt x="1569" y="42"/>
                    <a:pt x="1548" y="131"/>
                  </a:cubicBezTo>
                  <a:cubicBezTo>
                    <a:pt x="1476" y="521"/>
                    <a:pt x="1408" y="907"/>
                    <a:pt x="1338" y="1294"/>
                  </a:cubicBezTo>
                  <a:lnTo>
                    <a:pt x="1338" y="1294"/>
                  </a:lnTo>
                  <a:cubicBezTo>
                    <a:pt x="1167" y="1296"/>
                    <a:pt x="994" y="1329"/>
                    <a:pt x="833" y="1381"/>
                  </a:cubicBezTo>
                  <a:cubicBezTo>
                    <a:pt x="417" y="1536"/>
                    <a:pt x="0" y="1881"/>
                    <a:pt x="60" y="2381"/>
                  </a:cubicBezTo>
                  <a:cubicBezTo>
                    <a:pt x="83" y="2607"/>
                    <a:pt x="191" y="2810"/>
                    <a:pt x="405" y="2917"/>
                  </a:cubicBezTo>
                  <a:cubicBezTo>
                    <a:pt x="505" y="2970"/>
                    <a:pt x="612" y="2994"/>
                    <a:pt x="720" y="2994"/>
                  </a:cubicBezTo>
                  <a:cubicBezTo>
                    <a:pt x="806" y="2994"/>
                    <a:pt x="892" y="2979"/>
                    <a:pt x="976" y="2953"/>
                  </a:cubicBezTo>
                  <a:cubicBezTo>
                    <a:pt x="1041" y="2932"/>
                    <a:pt x="1101" y="2906"/>
                    <a:pt x="1156" y="2875"/>
                  </a:cubicBezTo>
                  <a:lnTo>
                    <a:pt x="1156" y="2875"/>
                  </a:lnTo>
                  <a:cubicBezTo>
                    <a:pt x="1175" y="2931"/>
                    <a:pt x="1201" y="2986"/>
                    <a:pt x="1238" y="3036"/>
                  </a:cubicBezTo>
                  <a:cubicBezTo>
                    <a:pt x="1341" y="3186"/>
                    <a:pt x="1501" y="3257"/>
                    <a:pt x="1667" y="3257"/>
                  </a:cubicBezTo>
                  <a:cubicBezTo>
                    <a:pt x="1751" y="3257"/>
                    <a:pt x="1837" y="3239"/>
                    <a:pt x="1917" y="3203"/>
                  </a:cubicBezTo>
                  <a:cubicBezTo>
                    <a:pt x="2167" y="3096"/>
                    <a:pt x="2381" y="2905"/>
                    <a:pt x="2643" y="2858"/>
                  </a:cubicBezTo>
                  <a:cubicBezTo>
                    <a:pt x="2750" y="2846"/>
                    <a:pt x="2798" y="2727"/>
                    <a:pt x="2786" y="2631"/>
                  </a:cubicBezTo>
                  <a:cubicBezTo>
                    <a:pt x="2754" y="2546"/>
                    <a:pt x="2664" y="2499"/>
                    <a:pt x="2586" y="2499"/>
                  </a:cubicBezTo>
                  <a:cubicBezTo>
                    <a:pt x="2577" y="2499"/>
                    <a:pt x="2568" y="2499"/>
                    <a:pt x="2560" y="2500"/>
                  </a:cubicBezTo>
                  <a:cubicBezTo>
                    <a:pt x="2334" y="2548"/>
                    <a:pt x="2155" y="2667"/>
                    <a:pt x="1965" y="2786"/>
                  </a:cubicBezTo>
                  <a:cubicBezTo>
                    <a:pt x="1869" y="2834"/>
                    <a:pt x="1810" y="2869"/>
                    <a:pt x="1715" y="2893"/>
                  </a:cubicBezTo>
                  <a:lnTo>
                    <a:pt x="1631" y="2893"/>
                  </a:lnTo>
                  <a:cubicBezTo>
                    <a:pt x="1607" y="2869"/>
                    <a:pt x="1572" y="2869"/>
                    <a:pt x="1560" y="2846"/>
                  </a:cubicBezTo>
                  <a:cubicBezTo>
                    <a:pt x="1498" y="2778"/>
                    <a:pt x="1487" y="2668"/>
                    <a:pt x="1497" y="2556"/>
                  </a:cubicBezTo>
                  <a:lnTo>
                    <a:pt x="1497" y="2556"/>
                  </a:lnTo>
                  <a:cubicBezTo>
                    <a:pt x="1617" y="2378"/>
                    <a:pt x="1691" y="2166"/>
                    <a:pt x="1726" y="1953"/>
                  </a:cubicBezTo>
                  <a:cubicBezTo>
                    <a:pt x="1735" y="1899"/>
                    <a:pt x="1744" y="1845"/>
                    <a:pt x="1751" y="1791"/>
                  </a:cubicBezTo>
                  <a:lnTo>
                    <a:pt x="1751" y="1791"/>
                  </a:lnTo>
                  <a:cubicBezTo>
                    <a:pt x="1763" y="1801"/>
                    <a:pt x="1775" y="1811"/>
                    <a:pt x="1786" y="1822"/>
                  </a:cubicBezTo>
                  <a:cubicBezTo>
                    <a:pt x="1823" y="1851"/>
                    <a:pt x="1864" y="1864"/>
                    <a:pt x="1905" y="1864"/>
                  </a:cubicBezTo>
                  <a:cubicBezTo>
                    <a:pt x="2059" y="1864"/>
                    <a:pt x="2201" y="1680"/>
                    <a:pt x="2060" y="1548"/>
                  </a:cubicBezTo>
                  <a:cubicBezTo>
                    <a:pt x="1981" y="1475"/>
                    <a:pt x="1894" y="1420"/>
                    <a:pt x="1801" y="1380"/>
                  </a:cubicBezTo>
                  <a:lnTo>
                    <a:pt x="1801" y="1380"/>
                  </a:lnTo>
                  <a:cubicBezTo>
                    <a:pt x="1812" y="1291"/>
                    <a:pt x="1822" y="1204"/>
                    <a:pt x="1834" y="1119"/>
                  </a:cubicBezTo>
                  <a:lnTo>
                    <a:pt x="1906" y="304"/>
                  </a:lnTo>
                  <a:lnTo>
                    <a:pt x="1906" y="304"/>
                  </a:lnTo>
                  <a:cubicBezTo>
                    <a:pt x="1910" y="282"/>
                    <a:pt x="1913" y="260"/>
                    <a:pt x="1917" y="238"/>
                  </a:cubicBezTo>
                  <a:cubicBezTo>
                    <a:pt x="1915" y="238"/>
                    <a:pt x="1913" y="238"/>
                    <a:pt x="1912" y="238"/>
                  </a:cubicBezTo>
                  <a:lnTo>
                    <a:pt x="1912" y="238"/>
                  </a:lnTo>
                  <a:lnTo>
                    <a:pt x="1917" y="179"/>
                  </a:lnTo>
                  <a:cubicBezTo>
                    <a:pt x="1924" y="66"/>
                    <a:pt x="1823" y="1"/>
                    <a:pt x="172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2333313" y="36511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2406384" y="3605891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2371625" y="3628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2580494" y="3777296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2541221" y="374612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2485070" y="3717141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2383243" y="3660848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2345376" y="363925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2435329" y="3686713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8" name="Google Shape;1768;p48"/>
          <p:cNvSpPr/>
          <p:nvPr/>
        </p:nvSpPr>
        <p:spPr>
          <a:xfrm>
            <a:off x="1795857" y="716512"/>
            <a:ext cx="195275" cy="195275"/>
          </a:xfrm>
          <a:custGeom>
            <a:avLst/>
            <a:gdLst/>
            <a:ahLst/>
            <a:cxnLst/>
            <a:rect l="l" t="t" r="r" b="b"/>
            <a:pathLst>
              <a:path w="7811" h="7811" fill="none" extrusionOk="0">
                <a:moveTo>
                  <a:pt x="3917" y="0"/>
                </a:moveTo>
                <a:lnTo>
                  <a:pt x="4679" y="3143"/>
                </a:lnTo>
                <a:lnTo>
                  <a:pt x="7811" y="3894"/>
                </a:lnTo>
                <a:lnTo>
                  <a:pt x="4679" y="4667"/>
                </a:lnTo>
                <a:lnTo>
                  <a:pt x="3917" y="7811"/>
                </a:lnTo>
                <a:lnTo>
                  <a:pt x="3143" y="4667"/>
                </a:lnTo>
                <a:lnTo>
                  <a:pt x="0" y="3894"/>
                </a:lnTo>
                <a:lnTo>
                  <a:pt x="3143" y="3143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48"/>
          <p:cNvSpPr/>
          <p:nvPr/>
        </p:nvSpPr>
        <p:spPr>
          <a:xfrm>
            <a:off x="1726100" y="4488575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48"/>
          <p:cNvSpPr/>
          <p:nvPr/>
        </p:nvSpPr>
        <p:spPr>
          <a:xfrm>
            <a:off x="810312" y="1146839"/>
            <a:ext cx="143775" cy="166125"/>
          </a:xfrm>
          <a:custGeom>
            <a:avLst/>
            <a:gdLst/>
            <a:ahLst/>
            <a:cxnLst/>
            <a:rect l="l" t="t" r="r" b="b"/>
            <a:pathLst>
              <a:path w="5751" h="6645" extrusionOk="0">
                <a:moveTo>
                  <a:pt x="2881" y="0"/>
                </a:moveTo>
                <a:lnTo>
                  <a:pt x="2131" y="2025"/>
                </a:lnTo>
                <a:lnTo>
                  <a:pt x="0" y="1667"/>
                </a:lnTo>
                <a:lnTo>
                  <a:pt x="1369" y="3322"/>
                </a:lnTo>
                <a:lnTo>
                  <a:pt x="0" y="4977"/>
                </a:lnTo>
                <a:lnTo>
                  <a:pt x="2131" y="4632"/>
                </a:lnTo>
                <a:lnTo>
                  <a:pt x="2881" y="6644"/>
                </a:lnTo>
                <a:lnTo>
                  <a:pt x="3631" y="4632"/>
                </a:lnTo>
                <a:lnTo>
                  <a:pt x="5751" y="4977"/>
                </a:lnTo>
                <a:lnTo>
                  <a:pt x="4382" y="3322"/>
                </a:lnTo>
                <a:lnTo>
                  <a:pt x="5751" y="1667"/>
                </a:lnTo>
                <a:lnTo>
                  <a:pt x="3631" y="2025"/>
                </a:lnTo>
                <a:lnTo>
                  <a:pt x="2881" y="0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1" name="Google Shape;1771;p48"/>
          <p:cNvGrpSpPr/>
          <p:nvPr/>
        </p:nvGrpSpPr>
        <p:grpSpPr>
          <a:xfrm rot="3078532">
            <a:off x="999539" y="4218695"/>
            <a:ext cx="322389" cy="400061"/>
            <a:chOff x="6322500" y="3044550"/>
            <a:chExt cx="322400" cy="400075"/>
          </a:xfrm>
        </p:grpSpPr>
        <p:sp>
          <p:nvSpPr>
            <p:cNvPr id="1772" name="Google Shape;1772;p48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7" name="Google Shape;1777;p48"/>
          <p:cNvSpPr/>
          <p:nvPr/>
        </p:nvSpPr>
        <p:spPr>
          <a:xfrm>
            <a:off x="8179077" y="2358707"/>
            <a:ext cx="138125" cy="159575"/>
          </a:xfrm>
          <a:custGeom>
            <a:avLst/>
            <a:gdLst/>
            <a:ahLst/>
            <a:cxnLst/>
            <a:rect l="l" t="t" r="r" b="b"/>
            <a:pathLst>
              <a:path w="5525" h="6383" extrusionOk="0">
                <a:moveTo>
                  <a:pt x="2750" y="1"/>
                </a:moveTo>
                <a:lnTo>
                  <a:pt x="2036" y="1929"/>
                </a:lnTo>
                <a:lnTo>
                  <a:pt x="0" y="1596"/>
                </a:lnTo>
                <a:lnTo>
                  <a:pt x="1310" y="3191"/>
                </a:lnTo>
                <a:lnTo>
                  <a:pt x="0" y="4775"/>
                </a:lnTo>
                <a:lnTo>
                  <a:pt x="2036" y="4442"/>
                </a:lnTo>
                <a:lnTo>
                  <a:pt x="2750" y="6382"/>
                </a:lnTo>
                <a:lnTo>
                  <a:pt x="3477" y="4442"/>
                </a:lnTo>
                <a:lnTo>
                  <a:pt x="5525" y="4775"/>
                </a:lnTo>
                <a:lnTo>
                  <a:pt x="4191" y="3191"/>
                </a:lnTo>
                <a:lnTo>
                  <a:pt x="5525" y="1596"/>
                </a:lnTo>
                <a:lnTo>
                  <a:pt x="3477" y="1929"/>
                </a:lnTo>
                <a:lnTo>
                  <a:pt x="2750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48"/>
          <p:cNvSpPr/>
          <p:nvPr/>
        </p:nvSpPr>
        <p:spPr>
          <a:xfrm rot="1645491">
            <a:off x="7601343" y="3760939"/>
            <a:ext cx="867419" cy="532450"/>
          </a:xfrm>
          <a:custGeom>
            <a:avLst/>
            <a:gdLst/>
            <a:ahLst/>
            <a:cxnLst/>
            <a:rect l="l" t="t" r="r" b="b"/>
            <a:pathLst>
              <a:path w="19766" h="12133" extrusionOk="0">
                <a:moveTo>
                  <a:pt x="11717" y="0"/>
                </a:moveTo>
                <a:cubicBezTo>
                  <a:pt x="11907" y="322"/>
                  <a:pt x="12026" y="714"/>
                  <a:pt x="12026" y="1119"/>
                </a:cubicBezTo>
                <a:cubicBezTo>
                  <a:pt x="12026" y="2322"/>
                  <a:pt x="11038" y="3298"/>
                  <a:pt x="9835" y="3298"/>
                </a:cubicBezTo>
                <a:cubicBezTo>
                  <a:pt x="9814" y="3299"/>
                  <a:pt x="9793" y="3299"/>
                  <a:pt x="9772" y="3299"/>
                </a:cubicBezTo>
                <a:cubicBezTo>
                  <a:pt x="8598" y="3299"/>
                  <a:pt x="7645" y="2325"/>
                  <a:pt x="7645" y="1143"/>
                </a:cubicBezTo>
                <a:cubicBezTo>
                  <a:pt x="7645" y="738"/>
                  <a:pt x="7764" y="357"/>
                  <a:pt x="7954" y="24"/>
                </a:cubicBezTo>
                <a:lnTo>
                  <a:pt x="3477" y="24"/>
                </a:lnTo>
                <a:lnTo>
                  <a:pt x="3477" y="4215"/>
                </a:lnTo>
                <a:cubicBezTo>
                  <a:pt x="3152" y="4007"/>
                  <a:pt x="2764" y="3895"/>
                  <a:pt x="2362" y="3895"/>
                </a:cubicBezTo>
                <a:cubicBezTo>
                  <a:pt x="2235" y="3895"/>
                  <a:pt x="2106" y="3906"/>
                  <a:pt x="1977" y="3929"/>
                </a:cubicBezTo>
                <a:cubicBezTo>
                  <a:pt x="787" y="4132"/>
                  <a:pt x="1" y="5263"/>
                  <a:pt x="203" y="6453"/>
                </a:cubicBezTo>
                <a:cubicBezTo>
                  <a:pt x="394" y="7513"/>
                  <a:pt x="1312" y="8262"/>
                  <a:pt x="2351" y="8262"/>
                </a:cubicBezTo>
                <a:cubicBezTo>
                  <a:pt x="2479" y="8262"/>
                  <a:pt x="2609" y="8251"/>
                  <a:pt x="2739" y="8227"/>
                </a:cubicBezTo>
                <a:cubicBezTo>
                  <a:pt x="3001" y="8180"/>
                  <a:pt x="3251" y="8084"/>
                  <a:pt x="3477" y="7942"/>
                </a:cubicBezTo>
                <a:lnTo>
                  <a:pt x="3477" y="12132"/>
                </a:lnTo>
                <a:lnTo>
                  <a:pt x="8097" y="12132"/>
                </a:lnTo>
                <a:cubicBezTo>
                  <a:pt x="7811" y="11751"/>
                  <a:pt x="7645" y="11311"/>
                  <a:pt x="7645" y="10823"/>
                </a:cubicBezTo>
                <a:cubicBezTo>
                  <a:pt x="7645" y="9608"/>
                  <a:pt x="8633" y="8632"/>
                  <a:pt x="9835" y="8632"/>
                </a:cubicBezTo>
                <a:cubicBezTo>
                  <a:pt x="11038" y="8632"/>
                  <a:pt x="12026" y="9608"/>
                  <a:pt x="12026" y="10823"/>
                </a:cubicBezTo>
                <a:cubicBezTo>
                  <a:pt x="12026" y="11311"/>
                  <a:pt x="11859" y="11775"/>
                  <a:pt x="11574" y="12132"/>
                </a:cubicBezTo>
                <a:lnTo>
                  <a:pt x="16193" y="12132"/>
                </a:lnTo>
                <a:lnTo>
                  <a:pt x="16193" y="7882"/>
                </a:lnTo>
                <a:cubicBezTo>
                  <a:pt x="16535" y="8113"/>
                  <a:pt x="16956" y="8251"/>
                  <a:pt x="17400" y="8251"/>
                </a:cubicBezTo>
                <a:cubicBezTo>
                  <a:pt x="17528" y="8251"/>
                  <a:pt x="17658" y="8239"/>
                  <a:pt x="17789" y="8215"/>
                </a:cubicBezTo>
                <a:cubicBezTo>
                  <a:pt x="18979" y="8001"/>
                  <a:pt x="19765" y="6870"/>
                  <a:pt x="19551" y="5679"/>
                </a:cubicBezTo>
                <a:cubicBezTo>
                  <a:pt x="19371" y="4621"/>
                  <a:pt x="18457" y="3882"/>
                  <a:pt x="17419" y="3882"/>
                </a:cubicBezTo>
                <a:cubicBezTo>
                  <a:pt x="17290" y="3882"/>
                  <a:pt x="17159" y="3894"/>
                  <a:pt x="17027" y="3917"/>
                </a:cubicBezTo>
                <a:cubicBezTo>
                  <a:pt x="16717" y="3977"/>
                  <a:pt x="16443" y="4072"/>
                  <a:pt x="16193" y="4239"/>
                </a:cubicBezTo>
                <a:lnTo>
                  <a:pt x="16193" y="0"/>
                </a:ln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9" name="Google Shape;1779;p48"/>
          <p:cNvGrpSpPr/>
          <p:nvPr/>
        </p:nvGrpSpPr>
        <p:grpSpPr>
          <a:xfrm rot="14555637">
            <a:off x="7711454" y="561586"/>
            <a:ext cx="705475" cy="683525"/>
            <a:chOff x="3332550" y="1745600"/>
            <a:chExt cx="705475" cy="683525"/>
          </a:xfrm>
        </p:grpSpPr>
        <p:sp>
          <p:nvSpPr>
            <p:cNvPr id="1780" name="Google Shape;1780;p48"/>
            <p:cNvSpPr/>
            <p:nvPr/>
          </p:nvSpPr>
          <p:spPr>
            <a:xfrm>
              <a:off x="3332550" y="2254875"/>
              <a:ext cx="175050" cy="174250"/>
            </a:xfrm>
            <a:custGeom>
              <a:avLst/>
              <a:gdLst/>
              <a:ahLst/>
              <a:cxnLst/>
              <a:rect l="l" t="t" r="r" b="b"/>
              <a:pathLst>
                <a:path w="7002" h="6970" extrusionOk="0">
                  <a:moveTo>
                    <a:pt x="1536" y="1"/>
                  </a:moveTo>
                  <a:lnTo>
                    <a:pt x="1286" y="239"/>
                  </a:lnTo>
                  <a:cubicBezTo>
                    <a:pt x="584" y="929"/>
                    <a:pt x="179" y="1798"/>
                    <a:pt x="108" y="2715"/>
                  </a:cubicBezTo>
                  <a:cubicBezTo>
                    <a:pt x="0" y="3810"/>
                    <a:pt x="358" y="4942"/>
                    <a:pt x="1191" y="5787"/>
                  </a:cubicBezTo>
                  <a:cubicBezTo>
                    <a:pt x="1905" y="6537"/>
                    <a:pt x="2858" y="6942"/>
                    <a:pt x="3834" y="6966"/>
                  </a:cubicBezTo>
                  <a:cubicBezTo>
                    <a:pt x="3895" y="6968"/>
                    <a:pt x="3956" y="6970"/>
                    <a:pt x="4017" y="6970"/>
                  </a:cubicBezTo>
                  <a:cubicBezTo>
                    <a:pt x="4995" y="6970"/>
                    <a:pt x="5989" y="6610"/>
                    <a:pt x="6751" y="5870"/>
                  </a:cubicBezTo>
                  <a:lnTo>
                    <a:pt x="7001" y="563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3348625" y="2306975"/>
              <a:ext cx="34550" cy="72650"/>
            </a:xfrm>
            <a:custGeom>
              <a:avLst/>
              <a:gdLst/>
              <a:ahLst/>
              <a:cxnLst/>
              <a:rect l="l" t="t" r="r" b="b"/>
              <a:pathLst>
                <a:path w="1382" h="2906" fill="none" extrusionOk="0">
                  <a:moveTo>
                    <a:pt x="834" y="0"/>
                  </a:moveTo>
                  <a:cubicBezTo>
                    <a:pt x="834" y="0"/>
                    <a:pt x="0" y="1655"/>
                    <a:pt x="1381" y="290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3806725" y="1745600"/>
              <a:ext cx="231300" cy="227425"/>
            </a:xfrm>
            <a:custGeom>
              <a:avLst/>
              <a:gdLst/>
              <a:ahLst/>
              <a:cxnLst/>
              <a:rect l="l" t="t" r="r" b="b"/>
              <a:pathLst>
                <a:path w="9252" h="9097" extrusionOk="0">
                  <a:moveTo>
                    <a:pt x="9251" y="0"/>
                  </a:moveTo>
                  <a:lnTo>
                    <a:pt x="1381" y="2107"/>
                  </a:lnTo>
                  <a:lnTo>
                    <a:pt x="0" y="3465"/>
                  </a:lnTo>
                  <a:lnTo>
                    <a:pt x="5441" y="9096"/>
                  </a:lnTo>
                  <a:lnTo>
                    <a:pt x="6846" y="7739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3841250" y="1745600"/>
              <a:ext cx="196775" cy="193500"/>
            </a:xfrm>
            <a:custGeom>
              <a:avLst/>
              <a:gdLst/>
              <a:ahLst/>
              <a:cxnLst/>
              <a:rect l="l" t="t" r="r" b="b"/>
              <a:pathLst>
                <a:path w="7871" h="7740" fill="none" extrusionOk="0">
                  <a:moveTo>
                    <a:pt x="0" y="2107"/>
                  </a:moveTo>
                  <a:lnTo>
                    <a:pt x="7870" y="0"/>
                  </a:lnTo>
                  <a:lnTo>
                    <a:pt x="5465" y="7739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3964175" y="1745600"/>
              <a:ext cx="73850" cy="72950"/>
            </a:xfrm>
            <a:custGeom>
              <a:avLst/>
              <a:gdLst/>
              <a:ahLst/>
              <a:cxnLst/>
              <a:rect l="l" t="t" r="r" b="b"/>
              <a:pathLst>
                <a:path w="2954" h="2918" extrusionOk="0">
                  <a:moveTo>
                    <a:pt x="2953" y="0"/>
                  </a:moveTo>
                  <a:lnTo>
                    <a:pt x="0" y="798"/>
                  </a:lnTo>
                  <a:lnTo>
                    <a:pt x="2048" y="291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53535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3406075" y="1798275"/>
              <a:ext cx="571825" cy="563475"/>
            </a:xfrm>
            <a:custGeom>
              <a:avLst/>
              <a:gdLst/>
              <a:ahLst/>
              <a:cxnLst/>
              <a:rect l="l" t="t" r="r" b="b"/>
              <a:pathLst>
                <a:path w="22873" h="22539" extrusionOk="0">
                  <a:moveTo>
                    <a:pt x="17407" y="0"/>
                  </a:moveTo>
                  <a:lnTo>
                    <a:pt x="0" y="16907"/>
                  </a:lnTo>
                  <a:lnTo>
                    <a:pt x="5453" y="22539"/>
                  </a:lnTo>
                  <a:lnTo>
                    <a:pt x="22872" y="5632"/>
                  </a:lnTo>
                  <a:lnTo>
                    <a:pt x="22872" y="5632"/>
                  </a:lnTo>
                  <a:cubicBezTo>
                    <a:pt x="22872" y="5632"/>
                    <a:pt x="22580" y="5853"/>
                    <a:pt x="22214" y="5853"/>
                  </a:cubicBezTo>
                  <a:cubicBezTo>
                    <a:pt x="22003" y="5853"/>
                    <a:pt x="21768" y="5779"/>
                    <a:pt x="21551" y="5549"/>
                  </a:cubicBezTo>
                  <a:cubicBezTo>
                    <a:pt x="20991" y="4989"/>
                    <a:pt x="21491" y="4204"/>
                    <a:pt x="21491" y="4203"/>
                  </a:cubicBezTo>
                  <a:lnTo>
                    <a:pt x="21491" y="4203"/>
                  </a:lnTo>
                  <a:cubicBezTo>
                    <a:pt x="21491" y="4203"/>
                    <a:pt x="21200" y="4444"/>
                    <a:pt x="20831" y="4444"/>
                  </a:cubicBezTo>
                  <a:cubicBezTo>
                    <a:pt x="20630" y="4444"/>
                    <a:pt x="20407" y="4373"/>
                    <a:pt x="20193" y="4156"/>
                  </a:cubicBezTo>
                  <a:cubicBezTo>
                    <a:pt x="19586" y="3525"/>
                    <a:pt x="20193" y="2858"/>
                    <a:pt x="20193" y="2858"/>
                  </a:cubicBezTo>
                  <a:lnTo>
                    <a:pt x="20193" y="2858"/>
                  </a:lnTo>
                  <a:cubicBezTo>
                    <a:pt x="20193" y="2858"/>
                    <a:pt x="19905" y="3041"/>
                    <a:pt x="19549" y="3041"/>
                  </a:cubicBezTo>
                  <a:cubicBezTo>
                    <a:pt x="19332" y="3041"/>
                    <a:pt x="19089" y="2972"/>
                    <a:pt x="18872" y="2751"/>
                  </a:cubicBezTo>
                  <a:cubicBezTo>
                    <a:pt x="18288" y="2179"/>
                    <a:pt x="18788" y="1429"/>
                    <a:pt x="18788" y="1429"/>
                  </a:cubicBezTo>
                  <a:lnTo>
                    <a:pt x="18788" y="1429"/>
                  </a:lnTo>
                  <a:cubicBezTo>
                    <a:pt x="18788" y="1429"/>
                    <a:pt x="18496" y="1613"/>
                    <a:pt x="18146" y="1613"/>
                  </a:cubicBezTo>
                  <a:cubicBezTo>
                    <a:pt x="17940" y="1613"/>
                    <a:pt x="17713" y="1549"/>
                    <a:pt x="17514" y="1346"/>
                  </a:cubicBezTo>
                  <a:cubicBezTo>
                    <a:pt x="16979" y="786"/>
                    <a:pt x="17407" y="1"/>
                    <a:pt x="17407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3440600" y="1836675"/>
              <a:ext cx="431925" cy="419725"/>
            </a:xfrm>
            <a:custGeom>
              <a:avLst/>
              <a:gdLst/>
              <a:ahLst/>
              <a:cxnLst/>
              <a:rect l="l" t="t" r="r" b="b"/>
              <a:pathLst>
                <a:path w="17277" h="16789" fill="none" extrusionOk="0">
                  <a:moveTo>
                    <a:pt x="17276" y="0"/>
                  </a:moveTo>
                  <a:lnTo>
                    <a:pt x="0" y="16788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3475125" y="1872700"/>
              <a:ext cx="432525" cy="419400"/>
            </a:xfrm>
            <a:custGeom>
              <a:avLst/>
              <a:gdLst/>
              <a:ahLst/>
              <a:cxnLst/>
              <a:rect l="l" t="t" r="r" b="b"/>
              <a:pathLst>
                <a:path w="17301" h="16776" fill="none" extrusionOk="0">
                  <a:moveTo>
                    <a:pt x="17300" y="0"/>
                  </a:moveTo>
                  <a:lnTo>
                    <a:pt x="0" y="16776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3507575" y="1905725"/>
              <a:ext cx="432225" cy="420025"/>
            </a:xfrm>
            <a:custGeom>
              <a:avLst/>
              <a:gdLst/>
              <a:ahLst/>
              <a:cxnLst/>
              <a:rect l="l" t="t" r="r" b="b"/>
              <a:pathLst>
                <a:path w="17289" h="16801" fill="none" extrusionOk="0">
                  <a:moveTo>
                    <a:pt x="17288" y="1"/>
                  </a:moveTo>
                  <a:lnTo>
                    <a:pt x="0" y="16800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3370650" y="2220650"/>
              <a:ext cx="172075" cy="175050"/>
            </a:xfrm>
            <a:custGeom>
              <a:avLst/>
              <a:gdLst/>
              <a:ahLst/>
              <a:cxnLst/>
              <a:rect l="l" t="t" r="r" b="b"/>
              <a:pathLst>
                <a:path w="6883" h="7002" extrusionOk="0">
                  <a:moveTo>
                    <a:pt x="1417" y="0"/>
                  </a:moveTo>
                  <a:lnTo>
                    <a:pt x="0" y="1370"/>
                  </a:lnTo>
                  <a:lnTo>
                    <a:pt x="5465" y="7001"/>
                  </a:lnTo>
                  <a:lnTo>
                    <a:pt x="6882" y="563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0" name="Google Shape;1790;p48"/>
          <p:cNvSpPr/>
          <p:nvPr/>
        </p:nvSpPr>
        <p:spPr>
          <a:xfrm>
            <a:off x="7586272" y="4432688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48"/>
          <p:cNvGrpSpPr/>
          <p:nvPr/>
        </p:nvGrpSpPr>
        <p:grpSpPr>
          <a:xfrm rot="-3078532" flipH="1">
            <a:off x="7906040" y="1445391"/>
            <a:ext cx="322389" cy="400061"/>
            <a:chOff x="6322500" y="3044550"/>
            <a:chExt cx="322400" cy="400075"/>
          </a:xfrm>
        </p:grpSpPr>
        <p:sp>
          <p:nvSpPr>
            <p:cNvPr id="1792" name="Google Shape;1792;p48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060025" y="2147193"/>
            <a:ext cx="3436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5F5F"/>
                </a:solidFill>
              </a:rPr>
              <a:t>SƠ ĐỒ TỔ CHỨC CÂY THƯ MỤC</a:t>
            </a:r>
          </a:p>
        </p:txBody>
      </p:sp>
      <p:sp>
        <p:nvSpPr>
          <p:cNvPr id="96" name="Google Shape;1078;p42"/>
          <p:cNvSpPr/>
          <p:nvPr/>
        </p:nvSpPr>
        <p:spPr>
          <a:xfrm>
            <a:off x="4368329" y="1126439"/>
            <a:ext cx="819428" cy="819428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/>
              <a:t>1</a:t>
            </a:r>
            <a:endParaRPr sz="3500" b="1"/>
          </a:p>
        </p:txBody>
      </p:sp>
    </p:spTree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28509" y="524764"/>
            <a:ext cx="2486978" cy="400110"/>
            <a:chOff x="3106629" y="2979290"/>
            <a:chExt cx="2486978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32563" y="937418"/>
            <a:ext cx="7878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Bạn Đức Minh và bạn Thế Vinh đã lưu trữ các tệp của mình theo hai sơ đồ cây thư mục như ở Hình 1. Theo em, cách tổ chức lưu trữ của bạn nào giúp phân loại và tìm được tệp dễ dàng hơn?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10549" r="7642" b="33619"/>
          <a:stretch/>
        </p:blipFill>
        <p:spPr>
          <a:xfrm>
            <a:off x="727956" y="2427290"/>
            <a:ext cx="5567818" cy="2249251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/>
        </p:nvPicPr>
        <p:blipFill rotWithShape="1">
          <a:blip r:embed="rId6"/>
          <a:srcRect b="24845"/>
          <a:stretch/>
        </p:blipFill>
        <p:spPr>
          <a:xfrm>
            <a:off x="6598470" y="2414746"/>
            <a:ext cx="1618604" cy="2383283"/>
          </a:xfrm>
          <a:prstGeom prst="rect">
            <a:avLst/>
          </a:prstGeom>
        </p:spPr>
      </p:pic>
      <p:pic>
        <p:nvPicPr>
          <p:cNvPr id="2" name="hoạt động 1">
            <a:hlinkClick r:id="" action="ppaction://media"/>
            <a:extLst>
              <a:ext uri="{FF2B5EF4-FFF2-40B4-BE49-F238E27FC236}">
                <a16:creationId xmlns:a16="http://schemas.microsoft.com/office/drawing/2014/main" id="{4FC07436-1505-4231-B184-360747F91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1834" y="420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63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Literacy Subject for Elementary: Figurative Language by Slidesgo">
  <a:themeElements>
    <a:clrScheme name="Simple Light">
      <a:dk1>
        <a:srgbClr val="FFFFFF"/>
      </a:dk1>
      <a:lt1>
        <a:srgbClr val="FFC45C"/>
      </a:lt1>
      <a:dk2>
        <a:srgbClr val="FF5F5F"/>
      </a:dk2>
      <a:lt2>
        <a:srgbClr val="C985FF"/>
      </a:lt2>
      <a:accent1>
        <a:srgbClr val="353535"/>
      </a:accent1>
      <a:accent2>
        <a:srgbClr val="48C4F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985</Words>
  <Application>Microsoft Office PowerPoint</Application>
  <PresentationFormat>On-screen Show (16:9)</PresentationFormat>
  <Paragraphs>171</Paragraphs>
  <Slides>30</Slides>
  <Notes>16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Varela Round</vt:lpstr>
      <vt:lpstr>Bowlby One</vt:lpstr>
      <vt:lpstr>.VnBlack</vt:lpstr>
      <vt:lpstr>Times New Roman</vt:lpstr>
      <vt:lpstr>Arial</vt:lpstr>
      <vt:lpstr>Ranchers</vt:lpstr>
      <vt:lpstr>Anaheim</vt:lpstr>
      <vt:lpstr>Calibri</vt:lpstr>
      <vt:lpstr>Literacy Subject for Elementary: Figurative Language by Slidesgo</vt:lpstr>
      <vt:lpstr>TRƯỜNG TIỂU HỌC NGŨ HÙNG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Bước 1. Mở ổ đĩa D, tạo thư mục Duc Minh bằng lệnh New Folder trên dải lệnh Home.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75</cp:revision>
  <dcterms:modified xsi:type="dcterms:W3CDTF">2025-04-09T08:55:19Z</dcterms:modified>
</cp:coreProperties>
</file>