
<file path=[Content_Types].xml><?xml version="1.0" encoding="utf-8"?>
<Types xmlns="http://schemas.openxmlformats.org/package/2006/content-types">
  <Default Extension="png" ContentType="image/png"/>
  <Default Extension="mp3" ContentType="audio/mpeg"/>
  <Default Extension="jfif" ContentType="image/jpeg"/>
  <Default Extension="jpeg" ContentType="image/jpeg"/>
  <Default Extension="m4a" ContentType="audio/mp4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23" r:id="rId1"/>
    <p:sldMasterId id="2147483900" r:id="rId2"/>
    <p:sldMasterId id="2147483924" r:id="rId3"/>
    <p:sldMasterId id="2147483937" r:id="rId4"/>
  </p:sldMasterIdLst>
  <p:notesMasterIdLst>
    <p:notesMasterId r:id="rId26"/>
  </p:notesMasterIdLst>
  <p:sldIdLst>
    <p:sldId id="293" r:id="rId5"/>
    <p:sldId id="260" r:id="rId6"/>
    <p:sldId id="287" r:id="rId7"/>
    <p:sldId id="294" r:id="rId8"/>
    <p:sldId id="350" r:id="rId9"/>
    <p:sldId id="268" r:id="rId10"/>
    <p:sldId id="354" r:id="rId11"/>
    <p:sldId id="372" r:id="rId12"/>
    <p:sldId id="356" r:id="rId13"/>
    <p:sldId id="351" r:id="rId14"/>
    <p:sldId id="295" r:id="rId15"/>
    <p:sldId id="297" r:id="rId16"/>
    <p:sldId id="355" r:id="rId17"/>
    <p:sldId id="364" r:id="rId18"/>
    <p:sldId id="365" r:id="rId19"/>
    <p:sldId id="366" r:id="rId20"/>
    <p:sldId id="367" r:id="rId21"/>
    <p:sldId id="368" r:id="rId22"/>
    <p:sldId id="369" r:id="rId23"/>
    <p:sldId id="370" r:id="rId24"/>
    <p:sldId id="349" r:id="rId25"/>
  </p:sldIdLst>
  <p:sldSz cx="6858000" cy="5143500"/>
  <p:notesSz cx="6858000" cy="9144000"/>
  <p:embeddedFontLst>
    <p:embeddedFont>
      <p:font typeface="微软雅黑" panose="020B0503020204020204" pitchFamily="34" charset="-122"/>
      <p:regular r:id="rId27"/>
      <p:bold r:id="rId28"/>
    </p:embeddedFont>
    <p:embeddedFont>
      <p:font typeface=".VnBlack" panose="020B7200000000000000" pitchFamily="34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Segoe Print" panose="02000600000000000000" pitchFamily="2" charset="0"/>
      <p:regular r:id="rId36"/>
      <p:bold r:id="rId37"/>
    </p:embeddedFont>
    <p:embeddedFont>
      <p:font typeface="SimSun" panose="02010600030101010101" pitchFamily="2" charset="-122"/>
      <p:regular r:id="rId38"/>
    </p:embeddedFont>
    <p:embeddedFont>
      <p:font typeface="Tahoma" panose="020B0604030504040204" pitchFamily="34" charset="0"/>
      <p:regular r:id="rId39"/>
      <p:bold r:id="rId40"/>
    </p:embeddedFont>
  </p:embeddedFontLst>
  <p:defaultTextStyle>
    <a:defPPr>
      <a:defRPr lang="zh-CN"/>
    </a:defPPr>
    <a:lvl1pPr marL="0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757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514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265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022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3775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6529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399286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2043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43" userDrawn="1">
          <p15:clr>
            <a:srgbClr val="A4A3A4"/>
          </p15:clr>
        </p15:guide>
        <p15:guide id="2" pos="2160" userDrawn="1">
          <p15:clr>
            <a:srgbClr val="A4A3A4"/>
          </p15:clr>
        </p15:guide>
        <p15:guide id="3" pos="289" userDrawn="1">
          <p15:clr>
            <a:srgbClr val="A4A3A4"/>
          </p15:clr>
        </p15:guide>
        <p15:guide id="4" pos="4031" userDrawn="1">
          <p15:clr>
            <a:srgbClr val="A4A3A4"/>
          </p15:clr>
        </p15:guide>
        <p15:guide id="5" orient="horz" pos="259" userDrawn="1">
          <p15:clr>
            <a:srgbClr val="A4A3A4"/>
          </p15:clr>
        </p15:guide>
        <p15:guide id="6" orient="horz" pos="2981" userDrawn="1">
          <p15:clr>
            <a:srgbClr val="A4A3A4"/>
          </p15:clr>
        </p15:guide>
        <p15:guide id="7" orient="horz" pos="316" userDrawn="1">
          <p15:clr>
            <a:srgbClr val="A4A3A4"/>
          </p15:clr>
        </p15:guide>
        <p15:guide id="8" orient="horz" pos="43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0282"/>
    <a:srgbClr val="E91B04"/>
    <a:srgbClr val="FF5D1F"/>
    <a:srgbClr val="69D8FF"/>
    <a:srgbClr val="FF3399"/>
    <a:srgbClr val="79DCFF"/>
    <a:srgbClr val="B3EBFF"/>
    <a:srgbClr val="D1F3FF"/>
    <a:srgbClr val="CCFF66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66" autoAdjust="0"/>
    <p:restoredTop sz="94747" autoAdjust="0"/>
  </p:normalViewPr>
  <p:slideViewPr>
    <p:cSldViewPr snapToGrid="0" showGuides="1">
      <p:cViewPr varScale="1">
        <p:scale>
          <a:sx n="143" d="100"/>
          <a:sy n="143" d="100"/>
        </p:scale>
        <p:origin x="1854" y="120"/>
      </p:cViewPr>
      <p:guideLst>
        <p:guide orient="horz" pos="1643"/>
        <p:guide pos="2160"/>
        <p:guide pos="289"/>
        <p:guide pos="4031"/>
        <p:guide orient="horz" pos="259"/>
        <p:guide orient="horz" pos="2981"/>
        <p:guide orient="horz" pos="316"/>
        <p:guide orient="horz" pos="43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17.xml"/><Relationship Id="rId34" Type="http://schemas.openxmlformats.org/officeDocument/2006/relationships/font" Target="fonts/font8.fntdata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3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5.fntdata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7.fntdata"/><Relationship Id="rId38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5DFAFB-71C1-48B7-8214-8E31A2E46542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24450B-48A1-4EA9-BC69-F5FA574CC8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696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05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012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022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030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038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043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048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053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B80A3F1-A5B8-4DD4-BBA4-6C471DA2EAD1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08208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Answer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xanh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B80A3F1-A5B8-4DD4-BBA4-6C471DA2EAD1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51753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Answer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xanh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B80A3F1-A5B8-4DD4-BBA4-6C471DA2EAD1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62117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Answer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xanh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B80A3F1-A5B8-4DD4-BBA4-6C471DA2EAD1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18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26238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Answer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xanh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B80A3F1-A5B8-4DD4-BBA4-6C471DA2EAD1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19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21032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Answer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xanh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B80A3F1-A5B8-4DD4-BBA4-6C471DA2EAD1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2461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1" y="1597827"/>
            <a:ext cx="58293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2914650"/>
            <a:ext cx="48006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6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0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869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949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05979"/>
            <a:ext cx="154305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05979"/>
            <a:ext cx="451485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7818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66613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841772"/>
            <a:ext cx="58293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2701528"/>
            <a:ext cx="51435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2025/4/9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35919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2025/4/9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50724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1282305"/>
            <a:ext cx="5915025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3442099"/>
            <a:ext cx="5915025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2025/4/9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21170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1369219"/>
            <a:ext cx="291465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1369219"/>
            <a:ext cx="291465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2025/4/9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5699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273845"/>
            <a:ext cx="5915025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1260872"/>
            <a:ext cx="2901255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1878806"/>
            <a:ext cx="2901255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1260872"/>
            <a:ext cx="2915543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1878806"/>
            <a:ext cx="2915543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2025/4/9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64144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2025/4/9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8591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2025/4/9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480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2319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4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740570"/>
            <a:ext cx="3471863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4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2025/4/9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64708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4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740570"/>
            <a:ext cx="3471863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4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2025/4/9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6296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2025/4/9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4985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273844"/>
            <a:ext cx="1478756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273844"/>
            <a:ext cx="4350544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2025/4/9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6623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841772"/>
            <a:ext cx="58293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2701528"/>
            <a:ext cx="51435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4700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6908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1282305"/>
            <a:ext cx="5915025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3442099"/>
            <a:ext cx="5915025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4471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1369219"/>
            <a:ext cx="291465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1369219"/>
            <a:ext cx="291465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3572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273845"/>
            <a:ext cx="5915025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1260872"/>
            <a:ext cx="2901255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1878806"/>
            <a:ext cx="2901255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1260872"/>
            <a:ext cx="2915543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1878806"/>
            <a:ext cx="2915543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3546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006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3305176"/>
            <a:ext cx="58293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180035"/>
            <a:ext cx="58293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44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68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533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37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223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0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39991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2754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7766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5057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4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740570"/>
            <a:ext cx="3471863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4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9533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4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740570"/>
            <a:ext cx="3471863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4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7485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729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273844"/>
            <a:ext cx="1478756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273844"/>
            <a:ext cx="4350544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2606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6"/>
          <p:cNvSpPr txBox="1">
            <a:spLocks noGrp="1"/>
          </p:cNvSpPr>
          <p:nvPr>
            <p:ph type="subTitle" idx="1"/>
          </p:nvPr>
        </p:nvSpPr>
        <p:spPr>
          <a:xfrm>
            <a:off x="1988893" y="2885987"/>
            <a:ext cx="2889000" cy="8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16"/>
          <p:cNvSpPr txBox="1">
            <a:spLocks noGrp="1"/>
          </p:cNvSpPr>
          <p:nvPr>
            <p:ph type="title"/>
          </p:nvPr>
        </p:nvSpPr>
        <p:spPr>
          <a:xfrm>
            <a:off x="1121176" y="1547962"/>
            <a:ext cx="4624425" cy="12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7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78969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841772"/>
            <a:ext cx="58293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2701528"/>
            <a:ext cx="51435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595142"/>
      </p:ext>
    </p:extLst>
  </p:cSld>
  <p:clrMapOvr>
    <a:masterClrMapping/>
  </p:clrMapOvr>
  <p:hf sldNum="0" hdr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512062"/>
      </p:ext>
    </p:extLst>
  </p:cSld>
  <p:clrMapOvr>
    <a:masterClrMapping/>
  </p:clrMapOvr>
  <p:hf sldNum="0" hdr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1282305"/>
            <a:ext cx="5915025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3442099"/>
            <a:ext cx="5915025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376892"/>
      </p:ext>
    </p:extLst>
  </p:cSld>
  <p:clrMapOvr>
    <a:masterClrMapping/>
  </p:clrMapOvr>
  <p:hf sldNum="0" hdr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1369219"/>
            <a:ext cx="291465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1369219"/>
            <a:ext cx="291465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9718882"/>
      </p:ext>
    </p:extLst>
  </p:cSld>
  <p:clrMapOvr>
    <a:masterClrMapping/>
  </p:clrMapOvr>
  <p:hf sldNum="0"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200151"/>
            <a:ext cx="302895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200151"/>
            <a:ext cx="302895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45083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273845"/>
            <a:ext cx="5915025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1260872"/>
            <a:ext cx="2901255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1878806"/>
            <a:ext cx="2901255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1260872"/>
            <a:ext cx="2915543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1878806"/>
            <a:ext cx="2915543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558157"/>
      </p:ext>
    </p:extLst>
  </p:cSld>
  <p:clrMapOvr>
    <a:masterClrMapping/>
  </p:clrMapOvr>
  <p:hf sldNum="0" hdr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624831"/>
      </p:ext>
    </p:extLst>
  </p:cSld>
  <p:clrMapOvr>
    <a:masterClrMapping/>
  </p:clrMapOvr>
  <p:hf sldNum="0" hdr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4/9/2025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003801"/>
      </p:ext>
    </p:extLst>
  </p:cSld>
  <p:clrMapOvr>
    <a:masterClrMapping/>
  </p:clrMapOvr>
  <p:hf sldNum="0" hdr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4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740570"/>
            <a:ext cx="3471863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4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692948"/>
      </p:ext>
    </p:extLst>
  </p:cSld>
  <p:clrMapOvr>
    <a:masterClrMapping/>
  </p:clrMapOvr>
  <p:hf sldNum="0" hdr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4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740570"/>
            <a:ext cx="3471863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4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231277"/>
      </p:ext>
    </p:extLst>
  </p:cSld>
  <p:clrMapOvr>
    <a:masterClrMapping/>
  </p:clrMapOvr>
  <p:hf sldNum="0" hdr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38505"/>
      </p:ext>
    </p:extLst>
  </p:cSld>
  <p:clrMapOvr>
    <a:masterClrMapping/>
  </p:clrMapOvr>
  <p:hf sldNum="0" hdr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273844"/>
            <a:ext cx="1478756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273844"/>
            <a:ext cx="4350544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43486"/>
      </p:ext>
    </p:extLst>
  </p:cSld>
  <p:clrMapOvr>
    <a:masterClrMapping/>
  </p:clrMapOvr>
  <p:hf sldNum="0"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1" y="1151335"/>
            <a:ext cx="3030141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44" indent="0">
              <a:buNone/>
              <a:defRPr sz="1500" b="1"/>
            </a:lvl2pPr>
            <a:lvl3pPr marL="685688" indent="0">
              <a:buNone/>
              <a:defRPr sz="1350" b="1"/>
            </a:lvl3pPr>
            <a:lvl4pPr marL="1028533" indent="0">
              <a:buNone/>
              <a:defRPr sz="1200" b="1"/>
            </a:lvl4pPr>
            <a:lvl5pPr marL="1371378" indent="0">
              <a:buNone/>
              <a:defRPr sz="1200" b="1"/>
            </a:lvl5pPr>
            <a:lvl6pPr marL="1714223" indent="0">
              <a:buNone/>
              <a:defRPr sz="1200" b="1"/>
            </a:lvl6pPr>
            <a:lvl7pPr marL="2057066" indent="0">
              <a:buNone/>
              <a:defRPr sz="1200" b="1"/>
            </a:lvl7pPr>
            <a:lvl8pPr marL="2399910" indent="0">
              <a:buNone/>
              <a:defRPr sz="1200" b="1"/>
            </a:lvl8pPr>
            <a:lvl9pPr marL="2742754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1" y="1631156"/>
            <a:ext cx="3030141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1" y="1151335"/>
            <a:ext cx="3031331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44" indent="0">
              <a:buNone/>
              <a:defRPr sz="1500" b="1"/>
            </a:lvl2pPr>
            <a:lvl3pPr marL="685688" indent="0">
              <a:buNone/>
              <a:defRPr sz="1350" b="1"/>
            </a:lvl3pPr>
            <a:lvl4pPr marL="1028533" indent="0">
              <a:buNone/>
              <a:defRPr sz="1200" b="1"/>
            </a:lvl4pPr>
            <a:lvl5pPr marL="1371378" indent="0">
              <a:buNone/>
              <a:defRPr sz="1200" b="1"/>
            </a:lvl5pPr>
            <a:lvl6pPr marL="1714223" indent="0">
              <a:buNone/>
              <a:defRPr sz="1200" b="1"/>
            </a:lvl6pPr>
            <a:lvl7pPr marL="2057066" indent="0">
              <a:buNone/>
              <a:defRPr sz="1200" b="1"/>
            </a:lvl7pPr>
            <a:lvl8pPr marL="2399910" indent="0">
              <a:buNone/>
              <a:defRPr sz="1200" b="1"/>
            </a:lvl8pPr>
            <a:lvl9pPr marL="2742754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1" y="1631156"/>
            <a:ext cx="3031331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250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907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288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6" y="204787"/>
            <a:ext cx="2256235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9" y="204796"/>
            <a:ext cx="3833813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6" y="1076328"/>
            <a:ext cx="2256235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844" indent="0">
              <a:buNone/>
              <a:defRPr sz="900"/>
            </a:lvl2pPr>
            <a:lvl3pPr marL="685688" indent="0">
              <a:buNone/>
              <a:defRPr sz="750"/>
            </a:lvl3pPr>
            <a:lvl4pPr marL="1028533" indent="0">
              <a:buNone/>
              <a:defRPr sz="675"/>
            </a:lvl4pPr>
            <a:lvl5pPr marL="1371378" indent="0">
              <a:buNone/>
              <a:defRPr sz="675"/>
            </a:lvl5pPr>
            <a:lvl6pPr marL="1714223" indent="0">
              <a:buNone/>
              <a:defRPr sz="675"/>
            </a:lvl6pPr>
            <a:lvl7pPr marL="2057066" indent="0">
              <a:buNone/>
              <a:defRPr sz="675"/>
            </a:lvl7pPr>
            <a:lvl8pPr marL="2399910" indent="0">
              <a:buNone/>
              <a:defRPr sz="675"/>
            </a:lvl8pPr>
            <a:lvl9pPr marL="2742754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555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3600450"/>
            <a:ext cx="41148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459581"/>
            <a:ext cx="41148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844" indent="0">
              <a:buNone/>
              <a:defRPr sz="2100"/>
            </a:lvl2pPr>
            <a:lvl3pPr marL="685688" indent="0">
              <a:buNone/>
              <a:defRPr sz="1800"/>
            </a:lvl3pPr>
            <a:lvl4pPr marL="1028533" indent="0">
              <a:buNone/>
              <a:defRPr sz="1500"/>
            </a:lvl4pPr>
            <a:lvl5pPr marL="1371378" indent="0">
              <a:buNone/>
              <a:defRPr sz="1500"/>
            </a:lvl5pPr>
            <a:lvl6pPr marL="1714223" indent="0">
              <a:buNone/>
              <a:defRPr sz="1500"/>
            </a:lvl6pPr>
            <a:lvl7pPr marL="2057066" indent="0">
              <a:buNone/>
              <a:defRPr sz="1500"/>
            </a:lvl7pPr>
            <a:lvl8pPr marL="2399910" indent="0">
              <a:buNone/>
              <a:defRPr sz="1500"/>
            </a:lvl8pPr>
            <a:lvl9pPr marL="2742754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4025511"/>
            <a:ext cx="41148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844" indent="0">
              <a:buNone/>
              <a:defRPr sz="900"/>
            </a:lvl2pPr>
            <a:lvl3pPr marL="685688" indent="0">
              <a:buNone/>
              <a:defRPr sz="750"/>
            </a:lvl3pPr>
            <a:lvl4pPr marL="1028533" indent="0">
              <a:buNone/>
              <a:defRPr sz="675"/>
            </a:lvl4pPr>
            <a:lvl5pPr marL="1371378" indent="0">
              <a:buNone/>
              <a:defRPr sz="675"/>
            </a:lvl5pPr>
            <a:lvl6pPr marL="1714223" indent="0">
              <a:buNone/>
              <a:defRPr sz="675"/>
            </a:lvl6pPr>
            <a:lvl7pPr marL="2057066" indent="0">
              <a:buNone/>
              <a:defRPr sz="675"/>
            </a:lvl7pPr>
            <a:lvl8pPr marL="2399910" indent="0">
              <a:buNone/>
              <a:defRPr sz="675"/>
            </a:lvl8pPr>
            <a:lvl9pPr marL="2742754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339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1" y="205979"/>
            <a:ext cx="6172200" cy="857250"/>
          </a:xfrm>
          <a:prstGeom prst="rect">
            <a:avLst/>
          </a:prstGeom>
        </p:spPr>
        <p:txBody>
          <a:bodyPr vert="horz" lIns="91425" tIns="45714" rIns="91425" bIns="457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1" y="1200151"/>
            <a:ext cx="6172200" cy="3394472"/>
          </a:xfrm>
          <a:prstGeom prst="rect">
            <a:avLst/>
          </a:prstGeom>
        </p:spPr>
        <p:txBody>
          <a:bodyPr vert="horz" lIns="91425" tIns="45714" rIns="91425" bIns="457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4767263"/>
            <a:ext cx="1600200" cy="273844"/>
          </a:xfrm>
          <a:prstGeom prst="rect">
            <a:avLst/>
          </a:prstGeom>
        </p:spPr>
        <p:txBody>
          <a:bodyPr vert="horz" lIns="91425" tIns="45714" rIns="91425" bIns="45714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88"/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88"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1" y="4767263"/>
            <a:ext cx="2171700" cy="273844"/>
          </a:xfrm>
          <a:prstGeom prst="rect">
            <a:avLst/>
          </a:prstGeom>
        </p:spPr>
        <p:txBody>
          <a:bodyPr vert="horz" lIns="91425" tIns="45714" rIns="91425" bIns="45714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8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4767263"/>
            <a:ext cx="1600200" cy="273844"/>
          </a:xfrm>
          <a:prstGeom prst="rect">
            <a:avLst/>
          </a:prstGeom>
        </p:spPr>
        <p:txBody>
          <a:bodyPr vert="horz" lIns="91425" tIns="45714" rIns="91425" bIns="45714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88"/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8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550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7" r:id="rId12"/>
  </p:sldLayoutIdLst>
  <p:txStyles>
    <p:titleStyle>
      <a:lvl1pPr algn="ctr" defTabSz="685688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34" indent="-257134" algn="l" defTabSz="68568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23" indent="-214278" algn="l" defTabSz="685688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11" indent="-171424" algn="l" defTabSz="685688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955" indent="-171424" algn="l" defTabSz="685688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799" indent="-171424" algn="l" defTabSz="685688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643" indent="-171424" algn="l" defTabSz="685688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488" indent="-171424" algn="l" defTabSz="685688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334" indent="-171424" algn="l" defTabSz="685688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177" indent="-171424" algn="l" defTabSz="685688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8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44" algn="l" defTabSz="68568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688" algn="l" defTabSz="68568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33" algn="l" defTabSz="68568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78" algn="l" defTabSz="68568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23" algn="l" defTabSz="68568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66" algn="l" defTabSz="68568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910" algn="l" defTabSz="68568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54" algn="l" defTabSz="68568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273845"/>
            <a:ext cx="591502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1369219"/>
            <a:ext cx="5915025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4767264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88"/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88"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4767264"/>
            <a:ext cx="231457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8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4767264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88"/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8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625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ransition spd="med">
    <p:push dir="r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273845"/>
            <a:ext cx="591502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1369219"/>
            <a:ext cx="5915025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4767264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88"/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88"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4767264"/>
            <a:ext cx="231457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8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4767264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88"/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8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89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  <p:sldLayoutId id="214748393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273845"/>
            <a:ext cx="591502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1369219"/>
            <a:ext cx="5915025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4767264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88"/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88"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4767264"/>
            <a:ext cx="231457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8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4767264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88"/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8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1033" descr="PPT素材-02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653" y="862"/>
            <a:ext cx="6856702" cy="5141776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293720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18.jf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microsoft.com/office/2007/relationships/media" Target="../media/media4.mp3"/><Relationship Id="rId7" Type="http://schemas.openxmlformats.org/officeDocument/2006/relationships/audio" Target="../media/audio1.wav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30.xml"/><Relationship Id="rId10" Type="http://schemas.openxmlformats.org/officeDocument/2006/relationships/image" Target="../media/image21.png"/><Relationship Id="rId4" Type="http://schemas.openxmlformats.org/officeDocument/2006/relationships/audio" Target="../media/media4.mp3"/><Relationship Id="rId9" Type="http://schemas.openxmlformats.org/officeDocument/2006/relationships/image" Target="../media/image20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audio" Target="../media/audio3.wav"/><Relationship Id="rId7" Type="http://schemas.openxmlformats.org/officeDocument/2006/relationships/image" Target="../media/image2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audio" Target="../media/audio6.wav"/><Relationship Id="rId11" Type="http://schemas.openxmlformats.org/officeDocument/2006/relationships/image" Target="../media/image26.png"/><Relationship Id="rId5" Type="http://schemas.openxmlformats.org/officeDocument/2006/relationships/audio" Target="../media/audio5.wav"/><Relationship Id="rId10" Type="http://schemas.openxmlformats.org/officeDocument/2006/relationships/image" Target="../media/image25.wmf"/><Relationship Id="rId4" Type="http://schemas.openxmlformats.org/officeDocument/2006/relationships/audio" Target="../media/audio4.wav"/><Relationship Id="rId9" Type="http://schemas.openxmlformats.org/officeDocument/2006/relationships/image" Target="../media/image24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audio" Target="../media/audio3.wav"/><Relationship Id="rId7" Type="http://schemas.openxmlformats.org/officeDocument/2006/relationships/image" Target="../media/image2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6" Type="http://schemas.openxmlformats.org/officeDocument/2006/relationships/audio" Target="../media/audio6.wav"/><Relationship Id="rId11" Type="http://schemas.openxmlformats.org/officeDocument/2006/relationships/image" Target="../media/image27.png"/><Relationship Id="rId5" Type="http://schemas.openxmlformats.org/officeDocument/2006/relationships/audio" Target="../media/audio5.wav"/><Relationship Id="rId10" Type="http://schemas.openxmlformats.org/officeDocument/2006/relationships/image" Target="../media/image25.wmf"/><Relationship Id="rId4" Type="http://schemas.openxmlformats.org/officeDocument/2006/relationships/audio" Target="../media/audio4.wav"/><Relationship Id="rId9" Type="http://schemas.openxmlformats.org/officeDocument/2006/relationships/image" Target="../media/image24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audio" Target="../media/audio3.wav"/><Relationship Id="rId7" Type="http://schemas.openxmlformats.org/officeDocument/2006/relationships/image" Target="../media/image2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6" Type="http://schemas.openxmlformats.org/officeDocument/2006/relationships/audio" Target="../media/audio6.wav"/><Relationship Id="rId11" Type="http://schemas.openxmlformats.org/officeDocument/2006/relationships/image" Target="../media/image28.png"/><Relationship Id="rId5" Type="http://schemas.openxmlformats.org/officeDocument/2006/relationships/audio" Target="../media/audio5.wav"/><Relationship Id="rId10" Type="http://schemas.openxmlformats.org/officeDocument/2006/relationships/image" Target="../media/image25.wmf"/><Relationship Id="rId4" Type="http://schemas.openxmlformats.org/officeDocument/2006/relationships/audio" Target="../media/audio4.wav"/><Relationship Id="rId9" Type="http://schemas.openxmlformats.org/officeDocument/2006/relationships/image" Target="../media/image24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audio" Target="../media/audio3.wav"/><Relationship Id="rId7" Type="http://schemas.openxmlformats.org/officeDocument/2006/relationships/image" Target="../media/image2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Relationship Id="rId6" Type="http://schemas.openxmlformats.org/officeDocument/2006/relationships/audio" Target="../media/audio6.wav"/><Relationship Id="rId11" Type="http://schemas.openxmlformats.org/officeDocument/2006/relationships/image" Target="../media/image29.png"/><Relationship Id="rId5" Type="http://schemas.openxmlformats.org/officeDocument/2006/relationships/audio" Target="../media/audio5.wav"/><Relationship Id="rId10" Type="http://schemas.openxmlformats.org/officeDocument/2006/relationships/image" Target="../media/image25.wmf"/><Relationship Id="rId4" Type="http://schemas.openxmlformats.org/officeDocument/2006/relationships/audio" Target="../media/audio4.wav"/><Relationship Id="rId9" Type="http://schemas.openxmlformats.org/officeDocument/2006/relationships/image" Target="../media/image2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audio" Target="../media/audio3.wav"/><Relationship Id="rId7" Type="http://schemas.openxmlformats.org/officeDocument/2006/relationships/image" Target="../media/image2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10" Type="http://schemas.openxmlformats.org/officeDocument/2006/relationships/image" Target="../media/image25.wmf"/><Relationship Id="rId4" Type="http://schemas.openxmlformats.org/officeDocument/2006/relationships/audio" Target="../media/audio4.wav"/><Relationship Id="rId9" Type="http://schemas.openxmlformats.org/officeDocument/2006/relationships/image" Target="../media/image24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image" Target="../media/image31.gif"/><Relationship Id="rId7" Type="http://schemas.openxmlformats.org/officeDocument/2006/relationships/image" Target="../media/image35.g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4.gif"/><Relationship Id="rId5" Type="http://schemas.openxmlformats.org/officeDocument/2006/relationships/image" Target="../media/image33.gif"/><Relationship Id="rId4" Type="http://schemas.openxmlformats.org/officeDocument/2006/relationships/image" Target="../media/image32.gif"/><Relationship Id="rId9" Type="http://schemas.openxmlformats.org/officeDocument/2006/relationships/image" Target="../media/image3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9.xml"/><Relationship Id="rId4" Type="http://schemas.openxmlformats.org/officeDocument/2006/relationships/hyperlink" Target="file:///C:\Users\HBK\AppData\Local\Programs\Scratch%203\Scratch%203.exe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Relationship Id="rId4" Type="http://schemas.openxmlformats.org/officeDocument/2006/relationships/hyperlink" Target="file:///C:\Users\My%20Pc%20Full\AppData\Local\Programs\Scratch%203\Scratch%203.exe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"/>
          <p:cNvSpPr txBox="1"/>
          <p:nvPr/>
        </p:nvSpPr>
        <p:spPr>
          <a:xfrm>
            <a:off x="582978" y="46844"/>
            <a:ext cx="5692044" cy="513576"/>
          </a:xfrm>
          <a:prstGeom prst="rect">
            <a:avLst/>
          </a:prstGeom>
          <a:noFill/>
        </p:spPr>
        <p:txBody>
          <a:bodyPr wrap="square" lIns="68551" tIns="34277" rIns="68551" bIns="34277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100" b="1" dirty="0">
                <a:solidFill>
                  <a:srgbClr val="7030A0"/>
                </a:solidFill>
                <a:latin typeface="Segoe Print" pitchFamily="2" charset="0"/>
                <a:ea typeface="微软雅黑" panose="020B0503020204020204" pitchFamily="34" charset="-122"/>
              </a:rPr>
              <a:t>TRƯỜNG TIỂU HỌC NGŨ HÙNG</a:t>
            </a:r>
            <a:endParaRPr lang="zh-CN" altLang="en-US" sz="2100" b="1" dirty="0">
              <a:solidFill>
                <a:srgbClr val="00B0F0"/>
              </a:solidFill>
              <a:latin typeface="Segoe Print" pitchFamily="2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09304824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642937"/>
            <a:ext cx="6858000" cy="1239116"/>
          </a:xfrm>
          <a:prstGeom prst="rect">
            <a:avLst/>
          </a:prstGeom>
        </p:spPr>
        <p:txBody>
          <a:bodyPr lIns="68551" tIns="34277" rIns="68551" bIns="34277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450"/>
              </a:spcAft>
            </a:pPr>
            <a:br>
              <a:rPr lang="en-US" sz="135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35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35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sz="13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 TRÚC LẶP VỚI SỐ LẦN BIẾT TRƯỚC</a:t>
            </a:r>
            <a:endParaRPr lang="en-US" sz="135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组合 16"/>
          <p:cNvGrpSpPr/>
          <p:nvPr/>
        </p:nvGrpSpPr>
        <p:grpSpPr>
          <a:xfrm>
            <a:off x="82662" y="1613191"/>
            <a:ext cx="3702940" cy="527432"/>
            <a:chOff x="4085721" y="1971269"/>
            <a:chExt cx="5020681" cy="497503"/>
          </a:xfrm>
        </p:grpSpPr>
        <p:grpSp>
          <p:nvGrpSpPr>
            <p:cNvPr id="10" name="组合 13"/>
            <p:cNvGrpSpPr/>
            <p:nvPr/>
          </p:nvGrpSpPr>
          <p:grpSpPr>
            <a:xfrm>
              <a:off x="4085721" y="1971269"/>
              <a:ext cx="4729192" cy="497503"/>
              <a:chOff x="4085721" y="1971269"/>
              <a:chExt cx="4729192" cy="497503"/>
            </a:xfrm>
          </p:grpSpPr>
          <p:sp>
            <p:nvSpPr>
              <p:cNvPr id="13" name="五边形 10"/>
              <p:cNvSpPr/>
              <p:nvPr/>
            </p:nvSpPr>
            <p:spPr>
              <a:xfrm flipH="1">
                <a:off x="4085721" y="1971269"/>
                <a:ext cx="4729192" cy="497503"/>
              </a:xfrm>
              <a:prstGeom prst="homePlate">
                <a:avLst/>
              </a:prstGeom>
              <a:solidFill>
                <a:srgbClr val="FF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/>
              </a:p>
            </p:txBody>
          </p:sp>
          <p:sp>
            <p:nvSpPr>
              <p:cNvPr id="14" name="矩形 12"/>
              <p:cNvSpPr/>
              <p:nvPr/>
            </p:nvSpPr>
            <p:spPr>
              <a:xfrm rot="2700000">
                <a:off x="4224923" y="2074288"/>
                <a:ext cx="316212" cy="3162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/>
              </a:p>
            </p:txBody>
          </p:sp>
        </p:grpSp>
        <p:sp>
          <p:nvSpPr>
            <p:cNvPr id="11" name="文本框 3"/>
            <p:cNvSpPr txBox="1"/>
            <p:nvPr/>
          </p:nvSpPr>
          <p:spPr>
            <a:xfrm>
              <a:off x="4169972" y="2031111"/>
              <a:ext cx="4936430" cy="3374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25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  <a:endParaRPr lang="zh-CN" altLang="en-US" sz="1725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2" name="文本框 3"/>
            <p:cNvSpPr txBox="1"/>
            <p:nvPr/>
          </p:nvSpPr>
          <p:spPr>
            <a:xfrm>
              <a:off x="4138674" y="2088119"/>
              <a:ext cx="478595" cy="3483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800" b="1" dirty="0">
                  <a:solidFill>
                    <a:srgbClr val="FF3399"/>
                  </a:solidFill>
                  <a:latin typeface="Segoe Print" pitchFamily="2" charset="0"/>
                  <a:ea typeface="微软雅黑" panose="020B0503020204020204" pitchFamily="34" charset="-122"/>
                </a:rPr>
                <a:t>3</a:t>
              </a:r>
              <a:endParaRPr lang="zh-CN" altLang="en-US" sz="1800" b="1" dirty="0">
                <a:solidFill>
                  <a:srgbClr val="FF3399"/>
                </a:solidFill>
                <a:latin typeface="Segoe Print" pitchFamily="2" charset="0"/>
                <a:ea typeface="微软雅黑" panose="020B0503020204020204" pitchFamily="34" charset="-122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6717" y="2091006"/>
            <a:ext cx="1971675" cy="196453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00958" y="2272134"/>
            <a:ext cx="4829210" cy="76174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225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a. Lệnh xoay 15 độ được thực hiện bao nhiêu lần?</a:t>
            </a:r>
            <a:endParaRPr lang="en-US" sz="225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2661" y="3073270"/>
            <a:ext cx="5193585" cy="76174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225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b. Chương trình chạy bao nhiêu giây thì hiển thị quả bóng và nói “xong rồi”</a:t>
            </a:r>
            <a:endParaRPr lang="en-US" sz="225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355668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0" y="642937"/>
            <a:ext cx="6858000" cy="1239116"/>
          </a:xfrm>
          <a:prstGeom prst="rect">
            <a:avLst/>
          </a:prstGeom>
        </p:spPr>
        <p:txBody>
          <a:bodyPr lIns="68551" tIns="34277" rIns="68551" bIns="34277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450"/>
              </a:spcAft>
            </a:pPr>
            <a:br>
              <a:rPr lang="en-US" sz="135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35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35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6: </a:t>
            </a:r>
            <a:r>
              <a:rPr lang="en-US" sz="13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 TRÚC LẶP VỚI SỐ LẦN BIẾT TRƯỚC</a:t>
            </a:r>
            <a:endParaRPr lang="en-US" sz="135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组合 16"/>
          <p:cNvGrpSpPr/>
          <p:nvPr/>
        </p:nvGrpSpPr>
        <p:grpSpPr>
          <a:xfrm>
            <a:off x="82662" y="1613191"/>
            <a:ext cx="3702940" cy="527432"/>
            <a:chOff x="4085721" y="1971269"/>
            <a:chExt cx="5020681" cy="497503"/>
          </a:xfrm>
        </p:grpSpPr>
        <p:grpSp>
          <p:nvGrpSpPr>
            <p:cNvPr id="12" name="组合 13"/>
            <p:cNvGrpSpPr/>
            <p:nvPr/>
          </p:nvGrpSpPr>
          <p:grpSpPr>
            <a:xfrm>
              <a:off x="4085721" y="1971269"/>
              <a:ext cx="4729192" cy="497503"/>
              <a:chOff x="4085721" y="1971269"/>
              <a:chExt cx="4729192" cy="497503"/>
            </a:xfrm>
          </p:grpSpPr>
          <p:sp>
            <p:nvSpPr>
              <p:cNvPr id="15" name="五边形 10"/>
              <p:cNvSpPr/>
              <p:nvPr/>
            </p:nvSpPr>
            <p:spPr>
              <a:xfrm flipH="1">
                <a:off x="4085721" y="1971269"/>
                <a:ext cx="4729192" cy="497503"/>
              </a:xfrm>
              <a:prstGeom prst="homePlate">
                <a:avLst/>
              </a:prstGeom>
              <a:solidFill>
                <a:srgbClr val="FF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/>
              </a:p>
            </p:txBody>
          </p:sp>
          <p:sp>
            <p:nvSpPr>
              <p:cNvPr id="16" name="矩形 12"/>
              <p:cNvSpPr/>
              <p:nvPr/>
            </p:nvSpPr>
            <p:spPr>
              <a:xfrm rot="2700000">
                <a:off x="4224923" y="2074288"/>
                <a:ext cx="316212" cy="3162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/>
              </a:p>
            </p:txBody>
          </p:sp>
        </p:grpSp>
        <p:sp>
          <p:nvSpPr>
            <p:cNvPr id="13" name="文本框 3"/>
            <p:cNvSpPr txBox="1"/>
            <p:nvPr/>
          </p:nvSpPr>
          <p:spPr>
            <a:xfrm>
              <a:off x="4169972" y="2031111"/>
              <a:ext cx="4936430" cy="3374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25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  <a:endParaRPr lang="zh-CN" altLang="en-US" sz="1725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4" name="文本框 3"/>
            <p:cNvSpPr txBox="1"/>
            <p:nvPr/>
          </p:nvSpPr>
          <p:spPr>
            <a:xfrm>
              <a:off x="4138674" y="2088119"/>
              <a:ext cx="478595" cy="3483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800" b="1" dirty="0">
                  <a:solidFill>
                    <a:srgbClr val="FF3399"/>
                  </a:solidFill>
                  <a:latin typeface="Segoe Print" pitchFamily="2" charset="0"/>
                  <a:ea typeface="微软雅黑" panose="020B0503020204020204" pitchFamily="34" charset="-122"/>
                </a:rPr>
                <a:t>3</a:t>
              </a:r>
              <a:endParaRPr lang="zh-CN" altLang="en-US" sz="1800" b="1" dirty="0">
                <a:solidFill>
                  <a:srgbClr val="FF3399"/>
                </a:solidFill>
                <a:latin typeface="Segoe Print" pitchFamily="2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100958" y="2272132"/>
            <a:ext cx="6528443" cy="41549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225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a. Lệnh xoay 15 độ trong hình 3 được lặp lại 20 lần</a:t>
            </a:r>
            <a:endParaRPr lang="en-US" sz="2250" b="1" dirty="0">
              <a:latin typeface="+mj-l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0957" y="2915748"/>
            <a:ext cx="5193585" cy="76174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225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b. Chương trình chạy 1 giây thì hiển thị quả bóng và nói “xong rồi”</a:t>
            </a:r>
            <a:endParaRPr lang="en-US" sz="225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793150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文本框 10248"/>
          <p:cNvSpPr txBox="1"/>
          <p:nvPr/>
        </p:nvSpPr>
        <p:spPr>
          <a:xfrm>
            <a:off x="3704141" y="1435777"/>
            <a:ext cx="2001132" cy="1191841"/>
          </a:xfrm>
          <a:prstGeom prst="rect">
            <a:avLst/>
          </a:prstGeom>
          <a:noFill/>
          <a:ln w="9525">
            <a:noFill/>
          </a:ln>
        </p:spPr>
        <p:txBody>
          <a:bodyPr wrap="square" lIns="37315" tIns="18657" rIns="37315" bIns="18657">
            <a:spAutoFit/>
          </a:bodyPr>
          <a:lstStyle/>
          <a:p>
            <a:pPr algn="ctr" defTabSz="612332">
              <a:spcBef>
                <a:spcPct val="50000"/>
              </a:spcBef>
            </a:pPr>
            <a:r>
              <a:rPr lang="en-US" altLang="zh-CN" sz="2700" dirty="0" err="1">
                <a:solidFill>
                  <a:schemeClr val="bg1"/>
                </a:solidFill>
                <a:latin typeface="Segoe Print" pitchFamily="2" charset="0"/>
                <a:ea typeface="宋体" panose="02010600030101010101" pitchFamily="2" charset="-122"/>
              </a:rPr>
              <a:t>Thực</a:t>
            </a:r>
            <a:r>
              <a:rPr lang="en-US" altLang="zh-CN" sz="2700" dirty="0">
                <a:solidFill>
                  <a:schemeClr val="bg1"/>
                </a:solidFill>
                <a:latin typeface="Segoe Print" pitchFamily="2" charset="0"/>
                <a:ea typeface="宋体" panose="02010600030101010101" pitchFamily="2" charset="-122"/>
              </a:rPr>
              <a:t> </a:t>
            </a:r>
            <a:r>
              <a:rPr lang="en-US" altLang="zh-CN" sz="2700" dirty="0" err="1">
                <a:solidFill>
                  <a:schemeClr val="bg1"/>
                </a:solidFill>
                <a:latin typeface="Segoe Print" pitchFamily="2" charset="0"/>
                <a:ea typeface="宋体" panose="02010600030101010101" pitchFamily="2" charset="-122"/>
              </a:rPr>
              <a:t>hành</a:t>
            </a:r>
            <a:r>
              <a:rPr lang="en-US" altLang="zh-CN" sz="2700" dirty="0">
                <a:solidFill>
                  <a:schemeClr val="bg1"/>
                </a:solidFill>
                <a:latin typeface="Segoe Print" pitchFamily="2" charset="0"/>
                <a:ea typeface="宋体" panose="02010600030101010101" pitchFamily="2" charset="-122"/>
              </a:rPr>
              <a:t> </a:t>
            </a:r>
            <a:r>
              <a:rPr lang="en-US" altLang="zh-CN" sz="2700" dirty="0" err="1">
                <a:solidFill>
                  <a:schemeClr val="bg1"/>
                </a:solidFill>
                <a:latin typeface="Segoe Print" pitchFamily="2" charset="0"/>
                <a:ea typeface="宋体" panose="02010600030101010101" pitchFamily="2" charset="-122"/>
              </a:rPr>
              <a:t>nhóm</a:t>
            </a:r>
            <a:endParaRPr lang="en-US" altLang="zh-CN" sz="2700" dirty="0">
              <a:solidFill>
                <a:schemeClr val="bg1"/>
              </a:solidFill>
              <a:latin typeface="Segoe Print" pitchFamily="2" charset="0"/>
              <a:ea typeface="宋体" panose="02010600030101010101" pitchFamily="2" charset="-122"/>
            </a:endParaRPr>
          </a:p>
          <a:p>
            <a:pPr algn="ctr" defTabSz="612332"/>
            <a:endParaRPr lang="zh-CN" altLang="en-US" sz="2100" dirty="0">
              <a:solidFill>
                <a:schemeClr val="bg1"/>
              </a:solidFill>
              <a:latin typeface="Segoe Print" pitchFamily="2" charset="0"/>
              <a:ea typeface="宋体" panose="02010600030101010101" pitchFamily="2" charset="-122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642937"/>
            <a:ext cx="6858000" cy="1239116"/>
          </a:xfrm>
          <a:prstGeom prst="rect">
            <a:avLst/>
          </a:prstGeom>
        </p:spPr>
        <p:txBody>
          <a:bodyPr lIns="68551" tIns="34277" rIns="68551" bIns="34277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450"/>
              </a:spcAft>
            </a:pPr>
            <a:br>
              <a:rPr lang="en-US" sz="135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35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35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sz="13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 TRÚC LẶP VỚI SỐ LẦN BIẾT TRƯỚC</a:t>
            </a:r>
            <a:endParaRPr lang="en-US" sz="135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组合 16"/>
          <p:cNvGrpSpPr/>
          <p:nvPr/>
        </p:nvGrpSpPr>
        <p:grpSpPr>
          <a:xfrm>
            <a:off x="82661" y="1613191"/>
            <a:ext cx="3774507" cy="527432"/>
            <a:chOff x="4085721" y="1971269"/>
            <a:chExt cx="5117716" cy="497503"/>
          </a:xfrm>
        </p:grpSpPr>
        <p:grpSp>
          <p:nvGrpSpPr>
            <p:cNvPr id="8" name="组合 13"/>
            <p:cNvGrpSpPr/>
            <p:nvPr/>
          </p:nvGrpSpPr>
          <p:grpSpPr>
            <a:xfrm>
              <a:off x="4085721" y="1971269"/>
              <a:ext cx="4729192" cy="497503"/>
              <a:chOff x="4085721" y="1971269"/>
              <a:chExt cx="4729192" cy="497503"/>
            </a:xfrm>
          </p:grpSpPr>
          <p:sp>
            <p:nvSpPr>
              <p:cNvPr id="11" name="五边形 10"/>
              <p:cNvSpPr/>
              <p:nvPr/>
            </p:nvSpPr>
            <p:spPr>
              <a:xfrm flipH="1">
                <a:off x="4085721" y="1971269"/>
                <a:ext cx="4729192" cy="497503"/>
              </a:xfrm>
              <a:prstGeom prst="homePlate">
                <a:avLst/>
              </a:prstGeom>
              <a:solidFill>
                <a:srgbClr val="FF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/>
              </a:p>
            </p:txBody>
          </p:sp>
          <p:sp>
            <p:nvSpPr>
              <p:cNvPr id="12" name="矩形 12"/>
              <p:cNvSpPr/>
              <p:nvPr/>
            </p:nvSpPr>
            <p:spPr>
              <a:xfrm rot="2700000">
                <a:off x="4224923" y="2074288"/>
                <a:ext cx="316212" cy="3162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/>
              </a:p>
            </p:txBody>
          </p:sp>
        </p:grpSp>
        <p:sp>
          <p:nvSpPr>
            <p:cNvPr id="9" name="文本框 3"/>
            <p:cNvSpPr txBox="1"/>
            <p:nvPr/>
          </p:nvSpPr>
          <p:spPr>
            <a:xfrm>
              <a:off x="4267007" y="2023789"/>
              <a:ext cx="4936430" cy="3374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25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 dụng</a:t>
              </a:r>
              <a:endParaRPr lang="zh-CN" altLang="en-US" sz="1725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0" name="文本框 3"/>
            <p:cNvSpPr txBox="1"/>
            <p:nvPr/>
          </p:nvSpPr>
          <p:spPr>
            <a:xfrm>
              <a:off x="4138674" y="2088119"/>
              <a:ext cx="478595" cy="3483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800" b="1" dirty="0">
                  <a:solidFill>
                    <a:srgbClr val="FF3399"/>
                  </a:solidFill>
                  <a:latin typeface="Segoe Print" pitchFamily="2" charset="0"/>
                  <a:ea typeface="微软雅黑" panose="020B0503020204020204" pitchFamily="34" charset="-122"/>
                </a:rPr>
                <a:t>4</a:t>
              </a:r>
              <a:endParaRPr lang="zh-CN" altLang="en-US" sz="1800" b="1" dirty="0">
                <a:solidFill>
                  <a:srgbClr val="FF3399"/>
                </a:solidFill>
                <a:latin typeface="Segoe Print" pitchFamily="2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973824" y="2558776"/>
            <a:ext cx="5193585" cy="76174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225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HS thực hành trên máy tính theo yêu cầu trong SGK </a:t>
            </a:r>
            <a:endParaRPr lang="en-US" sz="225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490129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build="allAtOnce"/>
      <p:bldP spid="6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81" y="2039542"/>
            <a:ext cx="6586538" cy="1521619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642937"/>
            <a:ext cx="6858000" cy="1239116"/>
          </a:xfrm>
          <a:prstGeom prst="rect">
            <a:avLst/>
          </a:prstGeom>
        </p:spPr>
        <p:txBody>
          <a:bodyPr lIns="68551" tIns="34277" rIns="68551" bIns="34277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450"/>
              </a:spcAft>
            </a:pPr>
            <a:br>
              <a:rPr lang="en-US" sz="135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35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35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sz="13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 TRÚC LẶP VỚI SỐ LẦN BIẾT TRƯỚC</a:t>
            </a:r>
            <a:endParaRPr lang="en-US" sz="135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0618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37" y="896845"/>
            <a:ext cx="6368143" cy="3327869"/>
          </a:xfrm>
          <a:prstGeom prst="rect">
            <a:avLst/>
          </a:prstGeom>
        </p:spPr>
      </p:pic>
      <p:pic>
        <p:nvPicPr>
          <p:cNvPr id="5" name="olu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1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93491" y="3712801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740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57257" y="646925"/>
            <a:ext cx="5143499" cy="3857625"/>
          </a:xfrm>
          <a:prstGeom prst="rect">
            <a:avLst/>
          </a:prstGeom>
          <a:solidFill>
            <a:srgbClr val="21212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/>
            <a:endParaRPr lang="en-US" sz="788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3" name="Straight Connector 2"/>
          <p:cNvCxnSpPr>
            <a:endCxn id="8" idx="1"/>
          </p:cNvCxnSpPr>
          <p:nvPr/>
        </p:nvCxnSpPr>
        <p:spPr>
          <a:xfrm>
            <a:off x="1044691" y="843957"/>
            <a:ext cx="642590" cy="1731780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>
            <a:stCxn id="9" idx="1"/>
          </p:cNvCxnSpPr>
          <p:nvPr/>
        </p:nvCxnSpPr>
        <p:spPr>
          <a:xfrm>
            <a:off x="5171680" y="2575743"/>
            <a:ext cx="634623" cy="1741328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693069" y="1699368"/>
            <a:ext cx="3471863" cy="1740013"/>
          </a:xfrm>
          <a:prstGeom prst="rect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lnSpc>
                <a:spcPct val="150000"/>
              </a:lnSpc>
            </a:pPr>
            <a:endParaRPr lang="en-US" sz="15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/>
          <p:cNvCxnSpPr>
            <a:stCxn id="8" idx="1"/>
          </p:cNvCxnSpPr>
          <p:nvPr/>
        </p:nvCxnSpPr>
        <p:spPr>
          <a:xfrm flipH="1">
            <a:off x="1045245" y="2575741"/>
            <a:ext cx="642037" cy="1737992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endCxn id="9" idx="1"/>
          </p:cNvCxnSpPr>
          <p:nvPr/>
        </p:nvCxnSpPr>
        <p:spPr>
          <a:xfrm flipH="1">
            <a:off x="5171680" y="843589"/>
            <a:ext cx="634623" cy="1732151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Left Bracket 7"/>
          <p:cNvSpPr/>
          <p:nvPr/>
        </p:nvSpPr>
        <p:spPr>
          <a:xfrm rot="10800000" flipH="1">
            <a:off x="1687282" y="1664240"/>
            <a:ext cx="110615" cy="1822997"/>
          </a:xfrm>
          <a:prstGeom prst="leftBracket">
            <a:avLst/>
          </a:prstGeom>
          <a:ln w="12700"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766"/>
            <a:endParaRPr lang="en-US" sz="7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Left Bracket 8"/>
          <p:cNvSpPr/>
          <p:nvPr/>
        </p:nvSpPr>
        <p:spPr>
          <a:xfrm rot="10800000">
            <a:off x="5064717" y="1664240"/>
            <a:ext cx="106963" cy="1822997"/>
          </a:xfrm>
          <a:prstGeom prst="leftBracket">
            <a:avLst/>
          </a:prstGeom>
          <a:ln w="12700"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766"/>
            <a:endParaRPr lang="en-US" sz="788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546804" y="2429382"/>
            <a:ext cx="286472" cy="286472"/>
            <a:chOff x="452190" y="3133126"/>
            <a:chExt cx="286946" cy="286946"/>
          </a:xfrm>
        </p:grpSpPr>
        <p:sp>
          <p:nvSpPr>
            <p:cNvPr id="11" name="Oval 10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/>
              <a:endParaRPr lang="en-US" sz="788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/>
              <a:endParaRPr lang="en-US" sz="788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022199" y="2428592"/>
            <a:ext cx="286472" cy="286472"/>
            <a:chOff x="452190" y="3133126"/>
            <a:chExt cx="286946" cy="286946"/>
          </a:xfrm>
        </p:grpSpPr>
        <p:sp>
          <p:nvSpPr>
            <p:cNvPr id="14" name="Oval 13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/>
              <a:endParaRPr lang="en-US" sz="788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/>
              <a:endParaRPr lang="en-US" sz="788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29" name="Picture 5" descr="n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0800000" flipV="1">
            <a:off x="1038898" y="814832"/>
            <a:ext cx="4767406" cy="96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5" descr="n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0800000" flipV="1">
            <a:off x="1038898" y="4301018"/>
            <a:ext cx="4767406" cy="96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Group 16"/>
          <p:cNvGrpSpPr/>
          <p:nvPr/>
        </p:nvGrpSpPr>
        <p:grpSpPr>
          <a:xfrm>
            <a:off x="921508" y="4207768"/>
            <a:ext cx="286472" cy="286472"/>
            <a:chOff x="452190" y="3133126"/>
            <a:chExt cx="286946" cy="286946"/>
          </a:xfrm>
        </p:grpSpPr>
        <p:sp>
          <p:nvSpPr>
            <p:cNvPr id="18" name="Oval 17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/>
              <a:endParaRPr lang="en-US" sz="788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/>
              <a:endParaRPr lang="en-US" sz="788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646202" y="4207768"/>
            <a:ext cx="286472" cy="286472"/>
            <a:chOff x="452190" y="3133126"/>
            <a:chExt cx="286946" cy="286946"/>
          </a:xfrm>
        </p:grpSpPr>
        <p:sp>
          <p:nvSpPr>
            <p:cNvPr id="21" name="Oval 20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/>
              <a:endParaRPr lang="en-US" sz="788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/>
              <a:endParaRPr lang="en-US" sz="788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921508" y="708782"/>
            <a:ext cx="286472" cy="286472"/>
            <a:chOff x="452190" y="3133126"/>
            <a:chExt cx="286946" cy="286946"/>
          </a:xfrm>
        </p:grpSpPr>
        <p:sp>
          <p:nvSpPr>
            <p:cNvPr id="24" name="Oval 23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/>
              <a:endParaRPr lang="en-US" sz="788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/>
              <a:endParaRPr lang="en-US" sz="788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646202" y="708782"/>
            <a:ext cx="286472" cy="286472"/>
            <a:chOff x="452190" y="3133126"/>
            <a:chExt cx="286946" cy="286946"/>
          </a:xfrm>
        </p:grpSpPr>
        <p:sp>
          <p:nvSpPr>
            <p:cNvPr id="27" name="Oval 26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/>
              <a:endParaRPr lang="en-US" sz="788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/>
              <a:endParaRPr lang="en-US" sz="788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31" name="nhacnen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6880900" y="3990847"/>
            <a:ext cx="257175" cy="25717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102278" y="1929218"/>
            <a:ext cx="3159881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766">
              <a:lnSpc>
                <a:spcPct val="150000"/>
              </a:lnSpc>
            </a:pPr>
            <a:r>
              <a:rPr lang="en-US" sz="33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3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3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rung chuông và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520028" y="3625211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553455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3872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enu_toggle_t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3872"/>
                            </p:stCondLst>
                            <p:childTnLst>
                              <p:par>
                                <p:cTn id="2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79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1129194" y="865519"/>
            <a:ext cx="5367995" cy="2683729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85763"/>
            <a:r>
              <a:rPr lang="vi-VN" sz="1875" b="1" dirty="0">
                <a:solidFill>
                  <a:srgbClr val="FFFF00"/>
                </a:solidFill>
                <a:cs typeface="Arial" panose="020B0604020202020204" pitchFamily="34" charset="0"/>
              </a:rPr>
              <a:t>Câu 1: </a:t>
            </a:r>
            <a:r>
              <a:rPr lang="en-US" sz="2025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Nút</a:t>
            </a:r>
            <a:r>
              <a:rPr lang="en-US" sz="2025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25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lệnh</a:t>
            </a:r>
            <a:r>
              <a:rPr lang="en-US" sz="2025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     </a:t>
            </a:r>
            <a:r>
              <a:rPr lang="en-US" sz="2025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dùng</a:t>
            </a:r>
            <a:r>
              <a:rPr lang="en-US" sz="2025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25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để</a:t>
            </a:r>
            <a:r>
              <a:rPr lang="en-US" sz="2025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?</a:t>
            </a:r>
          </a:p>
          <a:p>
            <a:pPr algn="just" defTabSz="685766">
              <a:lnSpc>
                <a:spcPct val="150000"/>
              </a:lnSpc>
            </a:pPr>
            <a:r>
              <a:rPr lang="vi-VN" sz="1875" b="1" dirty="0">
                <a:solidFill>
                  <a:schemeClr val="accent6"/>
                </a:solidFill>
                <a:cs typeface="Arial" panose="020B0604020202020204" pitchFamily="34" charset="0"/>
              </a:rPr>
              <a:t>A. </a:t>
            </a:r>
            <a:r>
              <a:rPr lang="en-US" sz="202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02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02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02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02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2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Scratch</a:t>
            </a:r>
            <a:endParaRPr lang="vi-VN" sz="2025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385763">
              <a:defRPr/>
            </a:pPr>
            <a:r>
              <a:rPr lang="vi-VN" sz="1875" b="1" dirty="0">
                <a:solidFill>
                  <a:schemeClr val="accent6"/>
                </a:solidFill>
                <a:cs typeface="Arial" panose="020B0604020202020204" pitchFamily="34" charset="0"/>
              </a:rPr>
              <a:t>B. </a:t>
            </a:r>
            <a:r>
              <a:rPr lang="en-US" sz="202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202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202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02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2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Scratch </a:t>
            </a:r>
            <a:endParaRPr lang="vi-VN" sz="2025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685766">
              <a:lnSpc>
                <a:spcPct val="150000"/>
              </a:lnSpc>
            </a:pPr>
            <a:r>
              <a:rPr lang="vi-VN" sz="1875" b="1" dirty="0">
                <a:solidFill>
                  <a:schemeClr val="accent6"/>
                </a:solidFill>
                <a:cs typeface="Arial" panose="020B0604020202020204" pitchFamily="34" charset="0"/>
              </a:rPr>
              <a:t>C. </a:t>
            </a:r>
            <a:r>
              <a:rPr lang="en-US" sz="202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202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02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2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Scratch</a:t>
            </a:r>
            <a:endParaRPr lang="vi-VN" sz="2025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685766">
              <a:lnSpc>
                <a:spcPct val="150000"/>
              </a:lnSpc>
            </a:pPr>
            <a:r>
              <a:rPr lang="vi-VN" sz="1875" b="1" dirty="0">
                <a:solidFill>
                  <a:schemeClr val="accent6"/>
                </a:solidFill>
                <a:cs typeface="Arial" panose="020B0604020202020204" pitchFamily="34" charset="0"/>
              </a:rPr>
              <a:t>D. </a:t>
            </a:r>
            <a:r>
              <a:rPr lang="en-US" sz="202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2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2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2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vi-VN" sz="1875" b="1" dirty="0">
                <a:solidFill>
                  <a:schemeClr val="accent6"/>
                </a:solidFill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61" name="Group 60"/>
          <p:cNvGrpSpPr/>
          <p:nvPr/>
        </p:nvGrpSpPr>
        <p:grpSpPr>
          <a:xfrm>
            <a:off x="946081" y="806334"/>
            <a:ext cx="222549" cy="2781010"/>
            <a:chOff x="184517" y="-109837"/>
            <a:chExt cx="395641" cy="2666783"/>
          </a:xfrm>
        </p:grpSpPr>
        <p:grpSp>
          <p:nvGrpSpPr>
            <p:cNvPr id="53" name="Group 52"/>
            <p:cNvGrpSpPr/>
            <p:nvPr/>
          </p:nvGrpSpPr>
          <p:grpSpPr>
            <a:xfrm>
              <a:off x="184517" y="1220866"/>
              <a:ext cx="286946" cy="145213"/>
              <a:chOff x="-633042" y="3503623"/>
              <a:chExt cx="286946" cy="145213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-633042" y="3503623"/>
                <a:ext cx="286946" cy="145213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/>
                <a:endParaRPr lang="en-US" sz="788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-549990" y="3537417"/>
                <a:ext cx="122916" cy="72472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/>
                <a:endParaRPr lang="en-US" sz="788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331076" y="-109837"/>
              <a:ext cx="249082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85766"/>
              <a:endParaRPr lang="en-US" sz="788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7364399" y="806334"/>
            <a:ext cx="120471" cy="2781010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766"/>
            <a:endParaRPr lang="en-US" sz="788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-547011" y="1374032"/>
            <a:ext cx="256471" cy="2213312"/>
            <a:chOff x="358522" y="1032065"/>
            <a:chExt cx="455948" cy="3934776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586497" y="1032065"/>
              <a:ext cx="49001" cy="3478828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58522" y="4510893"/>
              <a:ext cx="455948" cy="455948"/>
              <a:chOff x="246770" y="3626614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46770" y="3626614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/>
                <a:endParaRPr lang="en-US" sz="788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28785" y="3705949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/>
                <a:endParaRPr lang="en-US" sz="788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383543" y="3704623"/>
            <a:ext cx="2004692" cy="607876"/>
            <a:chOff x="560434" y="3017404"/>
            <a:chExt cx="7672438" cy="3186384"/>
          </a:xfrm>
        </p:grpSpPr>
        <p:grpSp>
          <p:nvGrpSpPr>
            <p:cNvPr id="23" name="Group 22"/>
            <p:cNvGrpSpPr/>
            <p:nvPr/>
          </p:nvGrpSpPr>
          <p:grpSpPr>
            <a:xfrm>
              <a:off x="620986" y="3017404"/>
              <a:ext cx="7597821" cy="3186384"/>
              <a:chOff x="1139780" y="2118028"/>
              <a:chExt cx="4733934" cy="2955688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766"/>
                <a:endParaRPr lang="en-US" sz="1125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357089" y="2118028"/>
                <a:ext cx="2514779" cy="1093030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/>
                <a:r>
                  <a:rPr lang="en-US" sz="1125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ĐÁP ÁN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/>
                <a:endParaRPr lang="en-US" sz="788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/>
            <p:cNvSpPr/>
            <p:nvPr/>
          </p:nvSpPr>
          <p:spPr>
            <a:xfrm>
              <a:off x="560434" y="4031549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/>
              <a:r>
                <a:rPr lang="en-US" sz="15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en-US" sz="1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7"/>
            <a:srcRect t="-4057" r="33575" b="-3"/>
            <a:stretch/>
          </p:blipFill>
          <p:spPr>
            <a:xfrm rot="10800000">
              <a:off x="4899561" y="3879671"/>
              <a:ext cx="3319237" cy="316075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-693458" y="771833"/>
            <a:ext cx="608787" cy="608787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/>
              <a:endParaRPr lang="en-US" sz="3375" b="1" dirty="0">
                <a:solidFill>
                  <a:srgbClr val="008CF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282562" y="277250"/>
              <a:ext cx="684519" cy="9337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766"/>
              <a:r>
                <a:rPr lang="en-US" sz="2813" b="1" dirty="0"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35" name="Parallelogram 34"/>
          <p:cNvSpPr/>
          <p:nvPr/>
        </p:nvSpPr>
        <p:spPr>
          <a:xfrm flipH="1">
            <a:off x="5580993" y="4185984"/>
            <a:ext cx="1145336" cy="314579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/>
            <a:r>
              <a:rPr lang="en-US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pic>
        <p:nvPicPr>
          <p:cNvPr id="38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1004" y="1849849"/>
            <a:ext cx="486240" cy="588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-530025" y="2018506"/>
            <a:ext cx="300038" cy="3000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66" eaLnBrk="0" hangingPunct="0"/>
            <a:r>
              <a:rPr lang="en-US" altLang="en-US" sz="1575" dirty="0">
                <a:solidFill>
                  <a:srgbClr val="DC2608"/>
                </a:solidFill>
                <a:latin typeface=".VnBlack" pitchFamily="34" charset="0"/>
              </a:rPr>
              <a:t>10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-527719" y="2003075"/>
            <a:ext cx="300038" cy="3000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66" eaLnBrk="0" hangingPunct="0"/>
            <a:r>
              <a:rPr lang="en-US" altLang="en-US" sz="1575" dirty="0">
                <a:solidFill>
                  <a:srgbClr val="DC2608"/>
                </a:solidFill>
                <a:latin typeface=".VnBlack" pitchFamily="34" charset="0"/>
              </a:rPr>
              <a:t>9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-530209" y="2026099"/>
            <a:ext cx="300038" cy="3000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66" eaLnBrk="0" hangingPunct="0"/>
            <a:r>
              <a:rPr lang="en-US" altLang="en-US" sz="1575" dirty="0">
                <a:solidFill>
                  <a:srgbClr val="DC2608"/>
                </a:solidFill>
                <a:latin typeface=".VnBlack" pitchFamily="34" charset="0"/>
              </a:rPr>
              <a:t>8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-520543" y="2012549"/>
            <a:ext cx="300038" cy="3000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66" eaLnBrk="0" hangingPunct="0"/>
            <a:r>
              <a:rPr lang="en-US" altLang="en-US" sz="1575" dirty="0">
                <a:solidFill>
                  <a:srgbClr val="DC2608"/>
                </a:solidFill>
                <a:latin typeface=".VnBlack" pitchFamily="34" charset="0"/>
              </a:rPr>
              <a:t>7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-527719" y="2020366"/>
            <a:ext cx="300038" cy="3000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66" eaLnBrk="0" hangingPunct="0"/>
            <a:r>
              <a:rPr lang="en-US" altLang="en-US" sz="1575" dirty="0">
                <a:solidFill>
                  <a:srgbClr val="DC2608"/>
                </a:solidFill>
                <a:latin typeface=".VnBlack" pitchFamily="34" charset="0"/>
              </a:rPr>
              <a:t>6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-521303" y="2018354"/>
            <a:ext cx="300038" cy="3000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66" eaLnBrk="0" hangingPunct="0"/>
            <a:r>
              <a:rPr lang="en-US" altLang="en-US" sz="1575" dirty="0">
                <a:solidFill>
                  <a:srgbClr val="DC2608"/>
                </a:solidFill>
                <a:latin typeface=".VnBlack" pitchFamily="34" charset="0"/>
              </a:rPr>
              <a:t>5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-541083" y="2019610"/>
            <a:ext cx="300038" cy="3000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66" eaLnBrk="0" hangingPunct="0"/>
            <a:r>
              <a:rPr lang="en-US" altLang="en-US" sz="1575" dirty="0">
                <a:solidFill>
                  <a:srgbClr val="DC2608"/>
                </a:solidFill>
                <a:latin typeface=".VnBlack" pitchFamily="34" charset="0"/>
              </a:rPr>
              <a:t>4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-537201" y="2004967"/>
            <a:ext cx="300038" cy="3000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66" eaLnBrk="0" hangingPunct="0"/>
            <a:r>
              <a:rPr lang="en-US" altLang="en-US" sz="1575" dirty="0">
                <a:solidFill>
                  <a:srgbClr val="DC2608"/>
                </a:solidFill>
                <a:latin typeface=".VnBlack" pitchFamily="34" charset="0"/>
              </a:rPr>
              <a:t>3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-527140" y="2015155"/>
            <a:ext cx="300038" cy="3000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66" eaLnBrk="0" hangingPunct="0"/>
            <a:r>
              <a:rPr lang="en-US" altLang="en-US" sz="1575" dirty="0">
                <a:solidFill>
                  <a:srgbClr val="DC2608"/>
                </a:solidFill>
                <a:latin typeface=".VnBlack" pitchFamily="34" charset="0"/>
              </a:rPr>
              <a:t>2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-521303" y="1991667"/>
            <a:ext cx="300038" cy="3000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66" eaLnBrk="0" hangingPunct="0"/>
            <a:r>
              <a:rPr lang="en-US" altLang="en-US" sz="1575" dirty="0">
                <a:solidFill>
                  <a:srgbClr val="DC2608"/>
                </a:solidFill>
                <a:latin typeface=".VnBlack" pitchFamily="34" charset="0"/>
              </a:rPr>
              <a:t>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-544876" y="2008164"/>
            <a:ext cx="300038" cy="3000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685766" eaLnBrk="0" hangingPunct="0">
              <a:defRPr/>
            </a:pPr>
            <a:r>
              <a:rPr lang="en-US" sz="1575" dirty="0">
                <a:solidFill>
                  <a:srgbClr val="DC2608"/>
                </a:solidFill>
                <a:latin typeface=".VnBlack" pitchFamily="34" charset="0"/>
              </a:rPr>
              <a:t>0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75093" y="1166213"/>
            <a:ext cx="333571" cy="313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942211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"/>
                            </p:stCondLst>
                            <p:childTnLst>
                              <p:par>
                                <p:cTn id="6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6" grpId="0" animBg="1"/>
      <p:bldP spid="5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1129194" y="865519"/>
            <a:ext cx="5367995" cy="2683729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766">
              <a:lnSpc>
                <a:spcPct val="150000"/>
              </a:lnSpc>
            </a:pPr>
            <a:r>
              <a:rPr lang="vi-VN" sz="1875" b="1" dirty="0">
                <a:solidFill>
                  <a:srgbClr val="FFFF00"/>
                </a:solidFill>
                <a:cs typeface="Arial" panose="020B0604020202020204" pitchFamily="34" charset="0"/>
              </a:rPr>
              <a:t>Câu 2: </a:t>
            </a:r>
            <a:r>
              <a:rPr lang="en-US" sz="2025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Lệnh</a:t>
            </a:r>
            <a:r>
              <a:rPr lang="en-US" sz="2025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25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bên</a:t>
            </a:r>
            <a:r>
              <a:rPr lang="en-US" sz="2025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25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cho</a:t>
            </a:r>
            <a:r>
              <a:rPr lang="en-US" sz="2025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25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sz="2025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25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biết</a:t>
            </a:r>
            <a:r>
              <a:rPr lang="en-US" sz="2025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25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</a:t>
            </a:r>
            <a:r>
              <a:rPr lang="en-US" sz="2025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25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lần</a:t>
            </a:r>
            <a:r>
              <a:rPr lang="en-US" sz="2025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25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lặp</a:t>
            </a:r>
            <a:r>
              <a:rPr lang="en-US" sz="2025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25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lại</a:t>
            </a:r>
            <a:r>
              <a:rPr lang="en-US" sz="2025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25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2025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25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bao</a:t>
            </a:r>
            <a:r>
              <a:rPr lang="en-US" sz="2025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25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nhiêu</a:t>
            </a:r>
            <a:r>
              <a:rPr lang="vi-VN" sz="2025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 </a:t>
            </a:r>
            <a:endParaRPr lang="en-US" sz="2025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defTabSz="685766">
              <a:lnSpc>
                <a:spcPct val="150000"/>
              </a:lnSpc>
            </a:pPr>
            <a:r>
              <a:rPr lang="vi-VN" sz="1875" b="1" dirty="0">
                <a:solidFill>
                  <a:schemeClr val="accent6"/>
                </a:solidFill>
                <a:cs typeface="Arial" panose="020B0604020202020204" pitchFamily="34" charset="0"/>
              </a:rPr>
              <a:t>A. </a:t>
            </a:r>
            <a:r>
              <a:rPr lang="en-US" sz="2025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 </a:t>
            </a:r>
            <a:r>
              <a:rPr lang="en-US" sz="2025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lần</a:t>
            </a:r>
            <a:r>
              <a:rPr lang="en-US" sz="2025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                  </a:t>
            </a:r>
            <a:r>
              <a:rPr lang="vi-VN" sz="1875" b="1" dirty="0">
                <a:solidFill>
                  <a:schemeClr val="accent6"/>
                </a:solidFill>
                <a:cs typeface="Arial" panose="020B0604020202020204" pitchFamily="34" charset="0"/>
              </a:rPr>
              <a:t>B. </a:t>
            </a:r>
            <a:r>
              <a:rPr lang="en-US" sz="2025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9 </a:t>
            </a:r>
            <a:r>
              <a:rPr lang="en-US" sz="2025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lần</a:t>
            </a:r>
            <a:endParaRPr lang="vi-VN" sz="2025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defTabSz="685766">
              <a:lnSpc>
                <a:spcPct val="150000"/>
              </a:lnSpc>
            </a:pPr>
            <a:r>
              <a:rPr lang="vi-VN" sz="1875" b="1" dirty="0">
                <a:solidFill>
                  <a:schemeClr val="accent6"/>
                </a:solidFill>
                <a:cs typeface="Arial" panose="020B0604020202020204" pitchFamily="34" charset="0"/>
              </a:rPr>
              <a:t>C. </a:t>
            </a:r>
            <a:r>
              <a:rPr lang="en-US" sz="1875" b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2 </a:t>
            </a:r>
            <a:r>
              <a:rPr lang="en-US" sz="1875" b="1" dirty="0" err="1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lần</a:t>
            </a:r>
            <a:r>
              <a:rPr lang="en-US" sz="1875" b="1" dirty="0">
                <a:solidFill>
                  <a:schemeClr val="accent6"/>
                </a:solidFill>
                <a:cs typeface="Arial" panose="020B0604020202020204" pitchFamily="34" charset="0"/>
              </a:rPr>
              <a:t>		       </a:t>
            </a:r>
            <a:r>
              <a:rPr lang="vi-VN" sz="1875" b="1" dirty="0">
                <a:solidFill>
                  <a:schemeClr val="accent6"/>
                </a:solidFill>
                <a:cs typeface="Arial" panose="020B0604020202020204" pitchFamily="34" charset="0"/>
              </a:rPr>
              <a:t>D. </a:t>
            </a:r>
            <a:r>
              <a:rPr lang="en-US" sz="2025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10 </a:t>
            </a:r>
            <a:r>
              <a:rPr lang="en-US" sz="2025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lần</a:t>
            </a:r>
            <a:endParaRPr lang="vi-VN" sz="2025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946081" y="806334"/>
            <a:ext cx="222549" cy="2781010"/>
            <a:chOff x="184517" y="-109837"/>
            <a:chExt cx="395641" cy="2666783"/>
          </a:xfrm>
        </p:grpSpPr>
        <p:grpSp>
          <p:nvGrpSpPr>
            <p:cNvPr id="53" name="Group 52"/>
            <p:cNvGrpSpPr/>
            <p:nvPr/>
          </p:nvGrpSpPr>
          <p:grpSpPr>
            <a:xfrm>
              <a:off x="184517" y="1220866"/>
              <a:ext cx="286946" cy="145213"/>
              <a:chOff x="-633042" y="3503623"/>
              <a:chExt cx="286946" cy="145213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-633042" y="3503623"/>
                <a:ext cx="286946" cy="145213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/>
                <a:endParaRPr lang="en-US" sz="788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-549990" y="3537417"/>
                <a:ext cx="122916" cy="72472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/>
                <a:endParaRPr lang="en-US" sz="788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331076" y="-109837"/>
              <a:ext cx="249082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85766"/>
              <a:endParaRPr lang="en-US" sz="788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7364399" y="806334"/>
            <a:ext cx="120471" cy="2781010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766"/>
            <a:endParaRPr lang="en-US" sz="788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-547011" y="1374032"/>
            <a:ext cx="256471" cy="2213312"/>
            <a:chOff x="358522" y="1032065"/>
            <a:chExt cx="455948" cy="3934776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586497" y="1032065"/>
              <a:ext cx="49001" cy="3478828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58522" y="4510893"/>
              <a:ext cx="455948" cy="455948"/>
              <a:chOff x="246770" y="3626614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46770" y="3626614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/>
                <a:endParaRPr lang="en-US" sz="788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28785" y="3705949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/>
                <a:endParaRPr lang="en-US" sz="788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383543" y="3704623"/>
            <a:ext cx="2004692" cy="607876"/>
            <a:chOff x="560434" y="3017404"/>
            <a:chExt cx="7672438" cy="3186384"/>
          </a:xfrm>
        </p:grpSpPr>
        <p:grpSp>
          <p:nvGrpSpPr>
            <p:cNvPr id="23" name="Group 22"/>
            <p:cNvGrpSpPr/>
            <p:nvPr/>
          </p:nvGrpSpPr>
          <p:grpSpPr>
            <a:xfrm>
              <a:off x="620986" y="3017404"/>
              <a:ext cx="7597821" cy="3186384"/>
              <a:chOff x="1139780" y="2118028"/>
              <a:chExt cx="4733934" cy="2955688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766"/>
                <a:endParaRPr lang="en-US" sz="1125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357089" y="2118028"/>
                <a:ext cx="2514779" cy="1093030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/>
                <a:r>
                  <a:rPr lang="en-US" sz="1125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ĐÁP ÁN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/>
                <a:endParaRPr lang="en-US" sz="788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/>
            <p:cNvSpPr/>
            <p:nvPr/>
          </p:nvSpPr>
          <p:spPr>
            <a:xfrm>
              <a:off x="560434" y="4031549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/>
              <a:r>
                <a:rPr lang="en-US" sz="15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endParaRPr lang="en-US" sz="1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7"/>
            <a:srcRect t="-4057" r="33575" b="-3"/>
            <a:stretch/>
          </p:blipFill>
          <p:spPr>
            <a:xfrm rot="10800000">
              <a:off x="4899561" y="3879671"/>
              <a:ext cx="3319237" cy="316075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-693458" y="771833"/>
            <a:ext cx="608787" cy="608787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/>
              <a:endParaRPr lang="en-US" sz="3375" b="1" dirty="0">
                <a:solidFill>
                  <a:srgbClr val="008CF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282562" y="277250"/>
              <a:ext cx="684519" cy="9337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766"/>
              <a:r>
                <a:rPr lang="en-US" sz="2813" b="1" dirty="0"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35" name="Parallelogram 34"/>
          <p:cNvSpPr/>
          <p:nvPr/>
        </p:nvSpPr>
        <p:spPr>
          <a:xfrm flipH="1">
            <a:off x="5580993" y="4185984"/>
            <a:ext cx="1145336" cy="314579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/>
            <a:r>
              <a:rPr lang="en-US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pic>
        <p:nvPicPr>
          <p:cNvPr id="38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1004" y="1849849"/>
            <a:ext cx="486240" cy="588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-530025" y="2018506"/>
            <a:ext cx="300038" cy="3000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66" eaLnBrk="0" hangingPunct="0"/>
            <a:r>
              <a:rPr lang="en-US" altLang="en-US" sz="1575" dirty="0">
                <a:solidFill>
                  <a:srgbClr val="DC2608"/>
                </a:solidFill>
                <a:latin typeface=".VnBlack" pitchFamily="34" charset="0"/>
              </a:rPr>
              <a:t>10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-527719" y="2003075"/>
            <a:ext cx="300038" cy="3000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66" eaLnBrk="0" hangingPunct="0"/>
            <a:r>
              <a:rPr lang="en-US" altLang="en-US" sz="1575" dirty="0">
                <a:solidFill>
                  <a:srgbClr val="DC2608"/>
                </a:solidFill>
                <a:latin typeface=".VnBlack" pitchFamily="34" charset="0"/>
              </a:rPr>
              <a:t>9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-530209" y="2026099"/>
            <a:ext cx="300038" cy="3000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66" eaLnBrk="0" hangingPunct="0"/>
            <a:r>
              <a:rPr lang="en-US" altLang="en-US" sz="1575" dirty="0">
                <a:solidFill>
                  <a:srgbClr val="DC2608"/>
                </a:solidFill>
                <a:latin typeface=".VnBlack" pitchFamily="34" charset="0"/>
              </a:rPr>
              <a:t>8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-520543" y="2012549"/>
            <a:ext cx="300038" cy="3000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66" eaLnBrk="0" hangingPunct="0"/>
            <a:r>
              <a:rPr lang="en-US" altLang="en-US" sz="1575" dirty="0">
                <a:solidFill>
                  <a:srgbClr val="DC2608"/>
                </a:solidFill>
                <a:latin typeface=".VnBlack" pitchFamily="34" charset="0"/>
              </a:rPr>
              <a:t>7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-527719" y="2020366"/>
            <a:ext cx="300038" cy="3000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66" eaLnBrk="0" hangingPunct="0"/>
            <a:r>
              <a:rPr lang="en-US" altLang="en-US" sz="1575" dirty="0">
                <a:solidFill>
                  <a:srgbClr val="DC2608"/>
                </a:solidFill>
                <a:latin typeface=".VnBlack" pitchFamily="34" charset="0"/>
              </a:rPr>
              <a:t>6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-521303" y="2018354"/>
            <a:ext cx="300038" cy="3000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66" eaLnBrk="0" hangingPunct="0"/>
            <a:r>
              <a:rPr lang="en-US" altLang="en-US" sz="1575" dirty="0">
                <a:solidFill>
                  <a:srgbClr val="DC2608"/>
                </a:solidFill>
                <a:latin typeface=".VnBlack" pitchFamily="34" charset="0"/>
              </a:rPr>
              <a:t>5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-541083" y="2019610"/>
            <a:ext cx="300038" cy="3000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66" eaLnBrk="0" hangingPunct="0"/>
            <a:r>
              <a:rPr lang="en-US" altLang="en-US" sz="1575" dirty="0">
                <a:solidFill>
                  <a:srgbClr val="DC2608"/>
                </a:solidFill>
                <a:latin typeface=".VnBlack" pitchFamily="34" charset="0"/>
              </a:rPr>
              <a:t>4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-537201" y="2004967"/>
            <a:ext cx="300038" cy="3000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66" eaLnBrk="0" hangingPunct="0"/>
            <a:r>
              <a:rPr lang="en-US" altLang="en-US" sz="1575" dirty="0">
                <a:solidFill>
                  <a:srgbClr val="DC2608"/>
                </a:solidFill>
                <a:latin typeface=".VnBlack" pitchFamily="34" charset="0"/>
              </a:rPr>
              <a:t>3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-527140" y="2015155"/>
            <a:ext cx="300038" cy="3000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66" eaLnBrk="0" hangingPunct="0"/>
            <a:r>
              <a:rPr lang="en-US" altLang="en-US" sz="1575" dirty="0">
                <a:solidFill>
                  <a:srgbClr val="DC2608"/>
                </a:solidFill>
                <a:latin typeface=".VnBlack" pitchFamily="34" charset="0"/>
              </a:rPr>
              <a:t>2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-521303" y="1991667"/>
            <a:ext cx="300038" cy="3000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66" eaLnBrk="0" hangingPunct="0"/>
            <a:r>
              <a:rPr lang="en-US" altLang="en-US" sz="1575" dirty="0">
                <a:solidFill>
                  <a:srgbClr val="DC2608"/>
                </a:solidFill>
                <a:latin typeface=".VnBlack" pitchFamily="34" charset="0"/>
              </a:rPr>
              <a:t>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-544876" y="2008164"/>
            <a:ext cx="300038" cy="3000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685766" eaLnBrk="0" hangingPunct="0">
              <a:defRPr/>
            </a:pPr>
            <a:r>
              <a:rPr lang="en-US" sz="1575" dirty="0">
                <a:solidFill>
                  <a:srgbClr val="DC2608"/>
                </a:solidFill>
                <a:latin typeface=".VnBlack" pitchFamily="34" charset="0"/>
              </a:rPr>
              <a:t>0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05616" y="1782610"/>
            <a:ext cx="664369" cy="47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352859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"/>
                            </p:stCondLst>
                            <p:childTnLst>
                              <p:par>
                                <p:cTn id="6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6" grpId="0" animBg="1"/>
      <p:bldP spid="5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1129194" y="865519"/>
            <a:ext cx="5367995" cy="2683729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/>
            <a:r>
              <a:rPr lang="vi-VN" sz="1725" b="1" dirty="0">
                <a:solidFill>
                  <a:srgbClr val="FFFF00"/>
                </a:solidFill>
                <a:cs typeface="Arial" panose="020B0604020202020204" pitchFamily="34" charset="0"/>
              </a:rPr>
              <a:t>Câu 3: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hãy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cho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biết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khối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lệnh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hình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bên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lệnh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nào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lặp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lại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lặp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lại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bao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nhiêu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lần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  <a:p>
            <a:pPr algn="ctr" defTabSz="685766">
              <a:lnSpc>
                <a:spcPct val="150000"/>
              </a:lnSpc>
            </a:pPr>
            <a:endParaRPr lang="en-US" sz="1725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defTabSz="685766">
              <a:lnSpc>
                <a:spcPct val="150000"/>
              </a:lnSpc>
            </a:pPr>
            <a:r>
              <a:rPr lang="en-US" sz="1725" b="1" dirty="0">
                <a:solidFill>
                  <a:schemeClr val="accent6"/>
                </a:solidFill>
                <a:cs typeface="Arial" panose="020B0604020202020204" pitchFamily="34" charset="0"/>
              </a:rPr>
              <a:t>	</a:t>
            </a:r>
            <a:r>
              <a:rPr lang="vi-VN" sz="1725" b="1" dirty="0">
                <a:solidFill>
                  <a:schemeClr val="accent6"/>
                </a:solidFill>
                <a:cs typeface="Arial" panose="020B0604020202020204" pitchFamily="34" charset="0"/>
              </a:rPr>
              <a:t>A. </a:t>
            </a:r>
            <a:r>
              <a:rPr lang="en-US" sz="13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13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13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13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endParaRPr lang="vi-VN" sz="135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 defTabSz="685766">
              <a:lnSpc>
                <a:spcPct val="150000"/>
              </a:lnSpc>
            </a:pPr>
            <a:r>
              <a:rPr lang="en-US" sz="1725" b="1" dirty="0">
                <a:solidFill>
                  <a:schemeClr val="accent6"/>
                </a:solidFill>
                <a:cs typeface="Arial" panose="020B0604020202020204" pitchFamily="34" charset="0"/>
              </a:rPr>
              <a:t>	</a:t>
            </a:r>
            <a:r>
              <a:rPr lang="vi-VN" sz="1725" b="1" dirty="0">
                <a:solidFill>
                  <a:schemeClr val="accent6"/>
                </a:solidFill>
                <a:cs typeface="Arial" panose="020B0604020202020204" pitchFamily="34" charset="0"/>
              </a:rPr>
              <a:t>B. </a:t>
            </a:r>
            <a:r>
              <a:rPr lang="en-US" sz="13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13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13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13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13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13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3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lang="en-US" sz="13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13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endParaRPr lang="vi-VN" sz="135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385763">
              <a:defRPr/>
            </a:pPr>
            <a:r>
              <a:rPr lang="en-US" sz="1725" b="1" dirty="0">
                <a:solidFill>
                  <a:schemeClr val="accent6"/>
                </a:solidFill>
                <a:cs typeface="Arial" panose="020B0604020202020204" pitchFamily="34" charset="0"/>
              </a:rPr>
              <a:t>	      </a:t>
            </a:r>
            <a:r>
              <a:rPr lang="vi-VN" sz="1725" b="1" dirty="0">
                <a:solidFill>
                  <a:schemeClr val="accent6"/>
                </a:solidFill>
                <a:cs typeface="Arial" panose="020B0604020202020204" pitchFamily="34" charset="0"/>
              </a:rPr>
              <a:t>C. </a:t>
            </a:r>
            <a:r>
              <a:rPr lang="en-US" sz="13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13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lang="en-US" sz="13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13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13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3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13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3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13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13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13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endParaRPr lang="vi-VN" sz="135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 defTabSz="685766">
              <a:lnSpc>
                <a:spcPct val="150000"/>
              </a:lnSpc>
            </a:pPr>
            <a:r>
              <a:rPr lang="en-US" sz="1725" b="1" dirty="0">
                <a:solidFill>
                  <a:schemeClr val="accent6"/>
                </a:solidFill>
                <a:cs typeface="Arial" panose="020B0604020202020204" pitchFamily="34" charset="0"/>
              </a:rPr>
              <a:t>	</a:t>
            </a:r>
            <a:r>
              <a:rPr lang="vi-VN" sz="1725" b="1" dirty="0">
                <a:solidFill>
                  <a:schemeClr val="accent6"/>
                </a:solidFill>
                <a:cs typeface="Arial" panose="020B0604020202020204" pitchFamily="34" charset="0"/>
              </a:rPr>
              <a:t>D. </a:t>
            </a:r>
            <a:r>
              <a:rPr lang="en-US" sz="13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13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13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13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vi-VN" sz="13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grpSp>
        <p:nvGrpSpPr>
          <p:cNvPr id="61" name="Group 60"/>
          <p:cNvGrpSpPr/>
          <p:nvPr/>
        </p:nvGrpSpPr>
        <p:grpSpPr>
          <a:xfrm>
            <a:off x="946081" y="806334"/>
            <a:ext cx="222549" cy="2781010"/>
            <a:chOff x="184517" y="-109837"/>
            <a:chExt cx="395641" cy="2666783"/>
          </a:xfrm>
        </p:grpSpPr>
        <p:grpSp>
          <p:nvGrpSpPr>
            <p:cNvPr id="53" name="Group 52"/>
            <p:cNvGrpSpPr/>
            <p:nvPr/>
          </p:nvGrpSpPr>
          <p:grpSpPr>
            <a:xfrm>
              <a:off x="184517" y="1220866"/>
              <a:ext cx="286946" cy="145213"/>
              <a:chOff x="-633042" y="3503623"/>
              <a:chExt cx="286946" cy="145213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-633042" y="3503623"/>
                <a:ext cx="286946" cy="145213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/>
                <a:endParaRPr lang="en-US" sz="788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-549990" y="3537417"/>
                <a:ext cx="122916" cy="72472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/>
                <a:endParaRPr lang="en-US" sz="788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331076" y="-109837"/>
              <a:ext cx="249082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85766"/>
              <a:endParaRPr lang="en-US" sz="788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7364399" y="806334"/>
            <a:ext cx="120471" cy="2781010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766"/>
            <a:endParaRPr lang="en-US" sz="788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-547011" y="1374032"/>
            <a:ext cx="256471" cy="2213312"/>
            <a:chOff x="358522" y="1032065"/>
            <a:chExt cx="455948" cy="3934776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586497" y="1032065"/>
              <a:ext cx="49001" cy="3478828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58522" y="4510893"/>
              <a:ext cx="455948" cy="455948"/>
              <a:chOff x="246770" y="3626614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46770" y="3626614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/>
                <a:endParaRPr lang="en-US" sz="788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28785" y="3705949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/>
                <a:endParaRPr lang="en-US" sz="788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383543" y="3704623"/>
            <a:ext cx="2004692" cy="607876"/>
            <a:chOff x="560434" y="3017404"/>
            <a:chExt cx="7672438" cy="3186384"/>
          </a:xfrm>
        </p:grpSpPr>
        <p:grpSp>
          <p:nvGrpSpPr>
            <p:cNvPr id="23" name="Group 22"/>
            <p:cNvGrpSpPr/>
            <p:nvPr/>
          </p:nvGrpSpPr>
          <p:grpSpPr>
            <a:xfrm>
              <a:off x="620986" y="3017404"/>
              <a:ext cx="7597821" cy="3186384"/>
              <a:chOff x="1139780" y="2118028"/>
              <a:chExt cx="4733934" cy="2955688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766"/>
                <a:endParaRPr lang="en-US" sz="1125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357089" y="2118028"/>
                <a:ext cx="2514779" cy="1093030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/>
                <a:r>
                  <a:rPr lang="en-US" sz="1125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ĐÁP ÁN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/>
                <a:endParaRPr lang="en-US" sz="788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/>
            <p:cNvSpPr/>
            <p:nvPr/>
          </p:nvSpPr>
          <p:spPr>
            <a:xfrm>
              <a:off x="560434" y="4031549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/>
              <a:r>
                <a:rPr lang="en-US" sz="15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endParaRPr lang="en-US" sz="1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7"/>
            <a:srcRect t="-4057" r="33575" b="-3"/>
            <a:stretch/>
          </p:blipFill>
          <p:spPr>
            <a:xfrm rot="10800000">
              <a:off x="4899561" y="3879671"/>
              <a:ext cx="3319237" cy="316075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-693458" y="771833"/>
            <a:ext cx="608787" cy="608787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/>
              <a:endParaRPr lang="en-US" sz="3375" b="1" dirty="0">
                <a:solidFill>
                  <a:srgbClr val="008CF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282562" y="277250"/>
              <a:ext cx="684519" cy="9337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766"/>
              <a:r>
                <a:rPr lang="en-US" sz="2813" b="1" dirty="0"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35" name="Parallelogram 34"/>
          <p:cNvSpPr/>
          <p:nvPr/>
        </p:nvSpPr>
        <p:spPr>
          <a:xfrm flipH="1">
            <a:off x="5580993" y="4185984"/>
            <a:ext cx="1145336" cy="314579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/>
            <a:r>
              <a:rPr lang="en-US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pic>
        <p:nvPicPr>
          <p:cNvPr id="38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1004" y="1849849"/>
            <a:ext cx="486240" cy="588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-530025" y="2018506"/>
            <a:ext cx="300038" cy="3000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66" eaLnBrk="0" hangingPunct="0"/>
            <a:r>
              <a:rPr lang="en-US" altLang="en-US" sz="1575" dirty="0">
                <a:solidFill>
                  <a:srgbClr val="DC2608"/>
                </a:solidFill>
                <a:latin typeface=".VnBlack" pitchFamily="34" charset="0"/>
              </a:rPr>
              <a:t>10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-527719" y="2003075"/>
            <a:ext cx="300038" cy="3000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66" eaLnBrk="0" hangingPunct="0"/>
            <a:r>
              <a:rPr lang="en-US" altLang="en-US" sz="1575" dirty="0">
                <a:solidFill>
                  <a:srgbClr val="DC2608"/>
                </a:solidFill>
                <a:latin typeface=".VnBlack" pitchFamily="34" charset="0"/>
              </a:rPr>
              <a:t>9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-530209" y="2026099"/>
            <a:ext cx="300038" cy="3000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66" eaLnBrk="0" hangingPunct="0"/>
            <a:r>
              <a:rPr lang="en-US" altLang="en-US" sz="1575" dirty="0">
                <a:solidFill>
                  <a:srgbClr val="DC2608"/>
                </a:solidFill>
                <a:latin typeface=".VnBlack" pitchFamily="34" charset="0"/>
              </a:rPr>
              <a:t>8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-520543" y="2012549"/>
            <a:ext cx="300038" cy="3000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66" eaLnBrk="0" hangingPunct="0"/>
            <a:r>
              <a:rPr lang="en-US" altLang="en-US" sz="1575" dirty="0">
                <a:solidFill>
                  <a:srgbClr val="DC2608"/>
                </a:solidFill>
                <a:latin typeface=".VnBlack" pitchFamily="34" charset="0"/>
              </a:rPr>
              <a:t>7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-527719" y="2020366"/>
            <a:ext cx="300038" cy="3000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66" eaLnBrk="0" hangingPunct="0"/>
            <a:r>
              <a:rPr lang="en-US" altLang="en-US" sz="1575" dirty="0">
                <a:solidFill>
                  <a:srgbClr val="DC2608"/>
                </a:solidFill>
                <a:latin typeface=".VnBlack" pitchFamily="34" charset="0"/>
              </a:rPr>
              <a:t>6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-521303" y="2018354"/>
            <a:ext cx="300038" cy="3000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66" eaLnBrk="0" hangingPunct="0"/>
            <a:r>
              <a:rPr lang="en-US" altLang="en-US" sz="1575" dirty="0">
                <a:solidFill>
                  <a:srgbClr val="DC2608"/>
                </a:solidFill>
                <a:latin typeface=".VnBlack" pitchFamily="34" charset="0"/>
              </a:rPr>
              <a:t>5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-541083" y="2019610"/>
            <a:ext cx="300038" cy="3000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66" eaLnBrk="0" hangingPunct="0"/>
            <a:r>
              <a:rPr lang="en-US" altLang="en-US" sz="1575" dirty="0">
                <a:solidFill>
                  <a:srgbClr val="DC2608"/>
                </a:solidFill>
                <a:latin typeface=".VnBlack" pitchFamily="34" charset="0"/>
              </a:rPr>
              <a:t>4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-537201" y="2004967"/>
            <a:ext cx="300038" cy="3000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66" eaLnBrk="0" hangingPunct="0"/>
            <a:r>
              <a:rPr lang="en-US" altLang="en-US" sz="1575" dirty="0">
                <a:solidFill>
                  <a:srgbClr val="DC2608"/>
                </a:solidFill>
                <a:latin typeface=".VnBlack" pitchFamily="34" charset="0"/>
              </a:rPr>
              <a:t>3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-527140" y="2015155"/>
            <a:ext cx="300038" cy="3000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66" eaLnBrk="0" hangingPunct="0"/>
            <a:r>
              <a:rPr lang="en-US" altLang="en-US" sz="1575" dirty="0">
                <a:solidFill>
                  <a:srgbClr val="DC2608"/>
                </a:solidFill>
                <a:latin typeface=".VnBlack" pitchFamily="34" charset="0"/>
              </a:rPr>
              <a:t>2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-521303" y="1991667"/>
            <a:ext cx="300038" cy="3000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66" eaLnBrk="0" hangingPunct="0"/>
            <a:r>
              <a:rPr lang="en-US" altLang="en-US" sz="1575" dirty="0">
                <a:solidFill>
                  <a:srgbClr val="DC2608"/>
                </a:solidFill>
                <a:latin typeface=".VnBlack" pitchFamily="34" charset="0"/>
              </a:rPr>
              <a:t>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-544876" y="2008164"/>
            <a:ext cx="300038" cy="3000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685766" eaLnBrk="0" hangingPunct="0">
              <a:defRPr/>
            </a:pPr>
            <a:r>
              <a:rPr lang="en-US" sz="1575" dirty="0">
                <a:solidFill>
                  <a:srgbClr val="DC2608"/>
                </a:solidFill>
                <a:latin typeface=".VnBlack" pitchFamily="34" charset="0"/>
              </a:rPr>
              <a:t>0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11043" y="1251535"/>
            <a:ext cx="1055897" cy="890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108750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"/>
                            </p:stCondLst>
                            <p:childTnLst>
                              <p:par>
                                <p:cTn id="6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6" grpId="0" animBg="1"/>
      <p:bldP spid="5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1129194" y="865519"/>
            <a:ext cx="5367995" cy="2683729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lnSpc>
                <a:spcPct val="150000"/>
              </a:lnSpc>
            </a:pPr>
            <a:r>
              <a:rPr lang="vi-VN" sz="1875" b="1" dirty="0">
                <a:solidFill>
                  <a:srgbClr val="FFFF00"/>
                </a:solidFill>
                <a:cs typeface="Arial" panose="020B0604020202020204" pitchFamily="34" charset="0"/>
              </a:rPr>
              <a:t>Câu 4: </a:t>
            </a:r>
            <a:r>
              <a:rPr lang="en-US" sz="2025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sz="2025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25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hãy</a:t>
            </a:r>
            <a:r>
              <a:rPr lang="en-US" sz="2025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25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cho</a:t>
            </a:r>
            <a:r>
              <a:rPr lang="en-US" sz="2025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25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biết</a:t>
            </a:r>
            <a:r>
              <a:rPr lang="en-US" sz="2025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25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tác</a:t>
            </a:r>
            <a:r>
              <a:rPr lang="en-US" sz="2025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25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dụng</a:t>
            </a:r>
            <a:r>
              <a:rPr lang="en-US" sz="2025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25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2025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25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lệnh</a:t>
            </a:r>
            <a:r>
              <a:rPr lang="en-US" sz="2025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in </a:t>
            </a:r>
            <a:r>
              <a:rPr lang="en-US" sz="2025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hình</a:t>
            </a:r>
            <a:endParaRPr lang="en-US" sz="2025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 defTabSz="685766">
              <a:lnSpc>
                <a:spcPct val="150000"/>
              </a:lnSpc>
            </a:pPr>
            <a:endParaRPr lang="vi-VN" sz="1875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just" defTabSz="685766">
              <a:lnSpc>
                <a:spcPct val="150000"/>
              </a:lnSpc>
            </a:pPr>
            <a:r>
              <a:rPr lang="en-US" sz="1875" b="1" dirty="0">
                <a:solidFill>
                  <a:schemeClr val="accent6"/>
                </a:solidFill>
                <a:cs typeface="Arial" panose="020B0604020202020204" pitchFamily="34" charset="0"/>
              </a:rPr>
              <a:t>	</a:t>
            </a:r>
            <a:r>
              <a:rPr lang="vi-VN" sz="1875" b="1" dirty="0">
                <a:solidFill>
                  <a:schemeClr val="accent6"/>
                </a:solidFill>
                <a:cs typeface="Arial" panose="020B0604020202020204" pitchFamily="34" charset="0"/>
              </a:rPr>
              <a:t>A. </a:t>
            </a:r>
            <a:r>
              <a:rPr lang="en-US" sz="1875" b="1" dirty="0">
                <a:solidFill>
                  <a:schemeClr val="accent6"/>
                </a:solidFill>
                <a:cs typeface="Arial" panose="020B0604020202020204" pitchFamily="34" charset="0"/>
              </a:rPr>
              <a:t> </a:t>
            </a:r>
            <a:r>
              <a:rPr lang="en-US" sz="202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02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02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2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sz="2025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766">
              <a:lnSpc>
                <a:spcPct val="150000"/>
              </a:lnSpc>
            </a:pPr>
            <a:r>
              <a:rPr lang="en-US" sz="1875" b="1" dirty="0">
                <a:solidFill>
                  <a:schemeClr val="accent6"/>
                </a:solidFill>
                <a:cs typeface="Arial" panose="020B0604020202020204" pitchFamily="34" charset="0"/>
              </a:rPr>
              <a:t>	</a:t>
            </a:r>
            <a:r>
              <a:rPr lang="vi-VN" sz="1875" b="1" dirty="0">
                <a:solidFill>
                  <a:schemeClr val="accent6"/>
                </a:solidFill>
                <a:cs typeface="Arial" panose="020B0604020202020204" pitchFamily="34" charset="0"/>
              </a:rPr>
              <a:t>B. </a:t>
            </a:r>
            <a:r>
              <a:rPr lang="en-US" sz="202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02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02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02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endParaRPr lang="vi-VN" sz="2025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685766">
              <a:lnSpc>
                <a:spcPct val="150000"/>
              </a:lnSpc>
            </a:pPr>
            <a:r>
              <a:rPr lang="en-US" sz="1875" b="1" dirty="0">
                <a:solidFill>
                  <a:schemeClr val="accent6"/>
                </a:solidFill>
                <a:cs typeface="Arial" panose="020B0604020202020204" pitchFamily="34" charset="0"/>
              </a:rPr>
              <a:t>	</a:t>
            </a:r>
            <a:r>
              <a:rPr lang="vi-VN" sz="1875" b="1" dirty="0">
                <a:solidFill>
                  <a:schemeClr val="accent6"/>
                </a:solidFill>
                <a:cs typeface="Arial" panose="020B0604020202020204" pitchFamily="34" charset="0"/>
              </a:rPr>
              <a:t>C. </a:t>
            </a:r>
            <a:r>
              <a:rPr lang="vi-VN" sz="202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02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02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02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vi-VN" sz="2025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685766">
              <a:lnSpc>
                <a:spcPct val="150000"/>
              </a:lnSpc>
            </a:pPr>
            <a:r>
              <a:rPr lang="en-US" sz="1875" b="1" dirty="0">
                <a:solidFill>
                  <a:schemeClr val="accent6"/>
                </a:solidFill>
                <a:cs typeface="Arial" panose="020B0604020202020204" pitchFamily="34" charset="0"/>
              </a:rPr>
              <a:t>	</a:t>
            </a:r>
            <a:r>
              <a:rPr lang="vi-VN" sz="1875" b="1" dirty="0">
                <a:solidFill>
                  <a:schemeClr val="accent6"/>
                </a:solidFill>
                <a:cs typeface="Arial" panose="020B0604020202020204" pitchFamily="34" charset="0"/>
              </a:rPr>
              <a:t>D. 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 </a:t>
            </a:r>
            <a:r>
              <a:rPr lang="en-US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1875" b="1" dirty="0">
              <a:solidFill>
                <a:schemeClr val="accent6"/>
              </a:solidFill>
              <a:cs typeface="Arial" panose="020B0604020202020204" pitchFamily="34" charset="0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946081" y="806334"/>
            <a:ext cx="222549" cy="2781010"/>
            <a:chOff x="184517" y="-109837"/>
            <a:chExt cx="395641" cy="2666783"/>
          </a:xfrm>
        </p:grpSpPr>
        <p:grpSp>
          <p:nvGrpSpPr>
            <p:cNvPr id="53" name="Group 52"/>
            <p:cNvGrpSpPr/>
            <p:nvPr/>
          </p:nvGrpSpPr>
          <p:grpSpPr>
            <a:xfrm>
              <a:off x="184517" y="1220866"/>
              <a:ext cx="286946" cy="145213"/>
              <a:chOff x="-633042" y="3503623"/>
              <a:chExt cx="286946" cy="145213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-633042" y="3503623"/>
                <a:ext cx="286946" cy="145213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/>
                <a:endParaRPr lang="en-US" sz="788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-549990" y="3537417"/>
                <a:ext cx="122916" cy="72472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/>
                <a:endParaRPr lang="en-US" sz="788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331076" y="-109837"/>
              <a:ext cx="249082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85766"/>
              <a:endParaRPr lang="en-US" sz="788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7364399" y="806334"/>
            <a:ext cx="120471" cy="2781010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766"/>
            <a:endParaRPr lang="en-US" sz="788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-547011" y="1374032"/>
            <a:ext cx="256471" cy="2213312"/>
            <a:chOff x="358522" y="1032065"/>
            <a:chExt cx="455948" cy="3934776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586497" y="1032065"/>
              <a:ext cx="49001" cy="3478828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58522" y="4510893"/>
              <a:ext cx="455948" cy="455948"/>
              <a:chOff x="246770" y="3626614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46770" y="3626614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/>
                <a:endParaRPr lang="en-US" sz="788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28785" y="3705949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/>
                <a:endParaRPr lang="en-US" sz="788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383543" y="3704623"/>
            <a:ext cx="2004692" cy="607876"/>
            <a:chOff x="560434" y="3017404"/>
            <a:chExt cx="7672438" cy="3186384"/>
          </a:xfrm>
        </p:grpSpPr>
        <p:grpSp>
          <p:nvGrpSpPr>
            <p:cNvPr id="23" name="Group 22"/>
            <p:cNvGrpSpPr/>
            <p:nvPr/>
          </p:nvGrpSpPr>
          <p:grpSpPr>
            <a:xfrm>
              <a:off x="620986" y="3017404"/>
              <a:ext cx="7597821" cy="3186384"/>
              <a:chOff x="1139780" y="2118028"/>
              <a:chExt cx="4733934" cy="2955688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766"/>
                <a:endParaRPr lang="en-US" sz="1125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357089" y="2118028"/>
                <a:ext cx="2514779" cy="1093030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/>
                <a:r>
                  <a:rPr lang="en-US" sz="1125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ĐÁP ÁN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/>
                <a:endParaRPr lang="en-US" sz="788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/>
            <p:cNvSpPr/>
            <p:nvPr/>
          </p:nvSpPr>
          <p:spPr>
            <a:xfrm>
              <a:off x="560434" y="4031549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/>
              <a:r>
                <a:rPr lang="en-US" sz="15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7"/>
            <a:srcRect t="-4057" r="33575" b="-3"/>
            <a:stretch/>
          </p:blipFill>
          <p:spPr>
            <a:xfrm rot="10800000">
              <a:off x="4899561" y="3879671"/>
              <a:ext cx="3319237" cy="316075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-693458" y="771833"/>
            <a:ext cx="608787" cy="608787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/>
              <a:endParaRPr lang="en-US" sz="3375" b="1" dirty="0">
                <a:solidFill>
                  <a:srgbClr val="008CF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282562" y="277250"/>
              <a:ext cx="684519" cy="9337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766"/>
              <a:r>
                <a:rPr lang="en-US" sz="2813" b="1" dirty="0"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35" name="Parallelogram 34"/>
          <p:cNvSpPr/>
          <p:nvPr/>
        </p:nvSpPr>
        <p:spPr>
          <a:xfrm flipH="1">
            <a:off x="5580993" y="4185984"/>
            <a:ext cx="1145336" cy="314579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/>
            <a:r>
              <a:rPr lang="en-US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pic>
        <p:nvPicPr>
          <p:cNvPr id="38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1004" y="1849849"/>
            <a:ext cx="486240" cy="588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-530025" y="2018506"/>
            <a:ext cx="300038" cy="3000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66" eaLnBrk="0" hangingPunct="0"/>
            <a:r>
              <a:rPr lang="en-US" altLang="en-US" sz="1575" dirty="0">
                <a:solidFill>
                  <a:srgbClr val="DC2608"/>
                </a:solidFill>
                <a:latin typeface=".VnBlack" pitchFamily="34" charset="0"/>
              </a:rPr>
              <a:t>10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-527719" y="2003075"/>
            <a:ext cx="300038" cy="3000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66" eaLnBrk="0" hangingPunct="0"/>
            <a:r>
              <a:rPr lang="en-US" altLang="en-US" sz="1575" dirty="0">
                <a:solidFill>
                  <a:srgbClr val="DC2608"/>
                </a:solidFill>
                <a:latin typeface=".VnBlack" pitchFamily="34" charset="0"/>
              </a:rPr>
              <a:t>9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-530209" y="2026099"/>
            <a:ext cx="300038" cy="3000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66" eaLnBrk="0" hangingPunct="0"/>
            <a:r>
              <a:rPr lang="en-US" altLang="en-US" sz="1575" dirty="0">
                <a:solidFill>
                  <a:srgbClr val="DC2608"/>
                </a:solidFill>
                <a:latin typeface=".VnBlack" pitchFamily="34" charset="0"/>
              </a:rPr>
              <a:t>8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-520543" y="2012549"/>
            <a:ext cx="300038" cy="3000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66" eaLnBrk="0" hangingPunct="0"/>
            <a:r>
              <a:rPr lang="en-US" altLang="en-US" sz="1575" dirty="0">
                <a:solidFill>
                  <a:srgbClr val="DC2608"/>
                </a:solidFill>
                <a:latin typeface=".VnBlack" pitchFamily="34" charset="0"/>
              </a:rPr>
              <a:t>7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-527719" y="2020366"/>
            <a:ext cx="300038" cy="3000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66" eaLnBrk="0" hangingPunct="0"/>
            <a:r>
              <a:rPr lang="en-US" altLang="en-US" sz="1575" dirty="0">
                <a:solidFill>
                  <a:srgbClr val="DC2608"/>
                </a:solidFill>
                <a:latin typeface=".VnBlack" pitchFamily="34" charset="0"/>
              </a:rPr>
              <a:t>6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-521303" y="2018354"/>
            <a:ext cx="300038" cy="3000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66" eaLnBrk="0" hangingPunct="0"/>
            <a:r>
              <a:rPr lang="en-US" altLang="en-US" sz="1575" dirty="0">
                <a:solidFill>
                  <a:srgbClr val="DC2608"/>
                </a:solidFill>
                <a:latin typeface=".VnBlack" pitchFamily="34" charset="0"/>
              </a:rPr>
              <a:t>5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-541083" y="2019610"/>
            <a:ext cx="300038" cy="3000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66" eaLnBrk="0" hangingPunct="0"/>
            <a:r>
              <a:rPr lang="en-US" altLang="en-US" sz="1575" dirty="0">
                <a:solidFill>
                  <a:srgbClr val="DC2608"/>
                </a:solidFill>
                <a:latin typeface=".VnBlack" pitchFamily="34" charset="0"/>
              </a:rPr>
              <a:t>4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-537201" y="2004967"/>
            <a:ext cx="300038" cy="3000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66" eaLnBrk="0" hangingPunct="0"/>
            <a:r>
              <a:rPr lang="en-US" altLang="en-US" sz="1575" dirty="0">
                <a:solidFill>
                  <a:srgbClr val="DC2608"/>
                </a:solidFill>
                <a:latin typeface=".VnBlack" pitchFamily="34" charset="0"/>
              </a:rPr>
              <a:t>3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-527140" y="2015155"/>
            <a:ext cx="300038" cy="3000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66" eaLnBrk="0" hangingPunct="0"/>
            <a:r>
              <a:rPr lang="en-US" altLang="en-US" sz="1575" dirty="0">
                <a:solidFill>
                  <a:srgbClr val="DC2608"/>
                </a:solidFill>
                <a:latin typeface=".VnBlack" pitchFamily="34" charset="0"/>
              </a:rPr>
              <a:t>2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-521303" y="1991667"/>
            <a:ext cx="300038" cy="3000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66" eaLnBrk="0" hangingPunct="0"/>
            <a:r>
              <a:rPr lang="en-US" altLang="en-US" sz="1575" dirty="0">
                <a:solidFill>
                  <a:srgbClr val="DC2608"/>
                </a:solidFill>
                <a:latin typeface=".VnBlack" pitchFamily="34" charset="0"/>
              </a:rPr>
              <a:t>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-544876" y="2008164"/>
            <a:ext cx="300038" cy="3000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685766" eaLnBrk="0" hangingPunct="0">
              <a:defRPr/>
            </a:pPr>
            <a:r>
              <a:rPr lang="en-US" sz="1575" dirty="0">
                <a:solidFill>
                  <a:srgbClr val="DC2608"/>
                </a:solidFill>
                <a:latin typeface=".VnBlack" pitchFamily="34" charset="0"/>
              </a:rPr>
              <a:t>0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89440" y="1807807"/>
            <a:ext cx="911018" cy="482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55857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"/>
                            </p:stCondLst>
                            <p:childTnLst>
                              <p:par>
                                <p:cTn id="6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6" grpId="0" animBg="1"/>
      <p:bldP spid="5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 descr="G:\00 千图网\底板\tooopen_sy_122792947765副本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283662" y="782362"/>
            <a:ext cx="2469650" cy="3123355"/>
          </a:xfrm>
          <a:prstGeom prst="rect">
            <a:avLst/>
          </a:prstGeom>
          <a:noFill/>
        </p:spPr>
      </p:pic>
      <p:sp>
        <p:nvSpPr>
          <p:cNvPr id="38" name="文本框 3"/>
          <p:cNvSpPr txBox="1"/>
          <p:nvPr/>
        </p:nvSpPr>
        <p:spPr>
          <a:xfrm>
            <a:off x="161842" y="1837416"/>
            <a:ext cx="1774714" cy="761721"/>
          </a:xfrm>
          <a:prstGeom prst="rect">
            <a:avLst/>
          </a:prstGeom>
          <a:noFill/>
        </p:spPr>
        <p:txBody>
          <a:bodyPr wrap="square" lIns="68551" tIns="34277" rIns="68551" bIns="34277" rtlCol="0">
            <a:spAutoFit/>
          </a:bodyPr>
          <a:lstStyle/>
          <a:p>
            <a:pPr algn="ctr"/>
            <a:r>
              <a:rPr lang="en-US" altLang="zh-CN" sz="2250" b="1" dirty="0">
                <a:solidFill>
                  <a:srgbClr val="FFFF00"/>
                </a:solidFill>
                <a:latin typeface="Segoe Print" pitchFamily="2" charset="0"/>
                <a:ea typeface="微软雅黑" panose="020B0503020204020204" pitchFamily="34" charset="-122"/>
              </a:rPr>
              <a:t>KHỞI ĐỘNG</a:t>
            </a:r>
            <a:endParaRPr lang="zh-CN" altLang="en-US" sz="2250" b="1" dirty="0">
              <a:solidFill>
                <a:srgbClr val="FFFF00"/>
              </a:solidFill>
              <a:latin typeface="Segoe Print" pitchFamily="2" charset="0"/>
              <a:ea typeface="微软雅黑" panose="020B0503020204020204" pitchFamily="34" charset="-122"/>
            </a:endParaRPr>
          </a:p>
        </p:txBody>
      </p:sp>
      <p:pic>
        <p:nvPicPr>
          <p:cNvPr id="3" name="vd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57891" y="782360"/>
            <a:ext cx="4641850" cy="3481388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3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1129194" y="865519"/>
            <a:ext cx="5367995" cy="2683729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5763">
              <a:defRPr/>
            </a:pPr>
            <a:r>
              <a:rPr lang="vi-VN" sz="1500" b="1" dirty="0">
                <a:solidFill>
                  <a:srgbClr val="FFFF00"/>
                </a:solidFill>
                <a:cs typeface="Arial" panose="020B0604020202020204" pitchFamily="34" charset="0"/>
              </a:rPr>
              <a:t>Câu 5: </a:t>
            </a:r>
            <a:r>
              <a:rPr lang="en-US" sz="1575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Tiết</a:t>
            </a:r>
            <a:r>
              <a:rPr lang="en-US" sz="1575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575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1575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575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hôm</a:t>
            </a:r>
            <a:r>
              <a:rPr lang="en-US" sz="1575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nay </a:t>
            </a:r>
            <a:r>
              <a:rPr lang="en-US" sz="1575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1575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575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nội</a:t>
            </a:r>
            <a:r>
              <a:rPr lang="en-US" sz="1575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dung ?</a:t>
            </a:r>
          </a:p>
          <a:p>
            <a:pPr defTabSz="385763">
              <a:defRPr/>
            </a:pPr>
            <a:r>
              <a:rPr lang="vi-VN" sz="1500" b="1" dirty="0">
                <a:solidFill>
                  <a:schemeClr val="accent6"/>
                </a:solidFill>
                <a:cs typeface="Arial" panose="020B0604020202020204" pitchFamily="34" charset="0"/>
              </a:rPr>
              <a:t>A. </a:t>
            </a:r>
            <a:r>
              <a:rPr lang="en-US" sz="157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157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7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157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7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157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7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57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7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57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7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157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7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157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7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endParaRPr lang="vi-VN" sz="1575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685766">
              <a:lnSpc>
                <a:spcPct val="150000"/>
              </a:lnSpc>
            </a:pPr>
            <a:r>
              <a:rPr lang="vi-VN" sz="1500" b="1" dirty="0">
                <a:solidFill>
                  <a:schemeClr val="accent6"/>
                </a:solidFill>
                <a:cs typeface="Arial" panose="020B0604020202020204" pitchFamily="34" charset="0"/>
              </a:rPr>
              <a:t>B. </a:t>
            </a:r>
            <a:r>
              <a:rPr lang="en-US" sz="157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57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7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157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7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57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7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157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7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157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7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157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7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endParaRPr lang="vi-VN" sz="1575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385763">
              <a:defRPr/>
            </a:pPr>
            <a:r>
              <a:rPr lang="vi-VN" sz="1500" b="1" dirty="0">
                <a:solidFill>
                  <a:schemeClr val="accent6"/>
                </a:solidFill>
                <a:cs typeface="Arial" panose="020B0604020202020204" pitchFamily="34" charset="0"/>
              </a:rPr>
              <a:t>C. </a:t>
            </a:r>
            <a:r>
              <a:rPr lang="en-US" sz="157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157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7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157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7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57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Scratch</a:t>
            </a:r>
            <a:r>
              <a:rPr lang="vi-VN" sz="157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defTabSz="385763">
              <a:defRPr/>
            </a:pPr>
            <a:r>
              <a:rPr lang="vi-VN" sz="1500" b="1" dirty="0">
                <a:solidFill>
                  <a:schemeClr val="accent6"/>
                </a:solidFill>
                <a:cs typeface="Arial" panose="020B0604020202020204" pitchFamily="34" charset="0"/>
              </a:rPr>
              <a:t>D. </a:t>
            </a:r>
            <a:r>
              <a:rPr lang="en-US" sz="157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57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7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57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7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157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7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157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7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157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Scratch</a:t>
            </a:r>
            <a:endParaRPr lang="vi-VN" sz="1575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946081" y="806334"/>
            <a:ext cx="222549" cy="2781010"/>
            <a:chOff x="184517" y="-109837"/>
            <a:chExt cx="395641" cy="2666783"/>
          </a:xfrm>
        </p:grpSpPr>
        <p:grpSp>
          <p:nvGrpSpPr>
            <p:cNvPr id="53" name="Group 52"/>
            <p:cNvGrpSpPr/>
            <p:nvPr/>
          </p:nvGrpSpPr>
          <p:grpSpPr>
            <a:xfrm>
              <a:off x="184517" y="1220866"/>
              <a:ext cx="286946" cy="145213"/>
              <a:chOff x="-633042" y="3503623"/>
              <a:chExt cx="286946" cy="145213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-633042" y="3503623"/>
                <a:ext cx="286946" cy="145213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/>
                <a:endParaRPr lang="en-US" sz="788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-549990" y="3537417"/>
                <a:ext cx="122916" cy="72472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/>
                <a:endParaRPr lang="en-US" sz="788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331076" y="-109837"/>
              <a:ext cx="249082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85766"/>
              <a:endParaRPr lang="en-US" sz="788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7364399" y="806334"/>
            <a:ext cx="120471" cy="2781010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766"/>
            <a:endParaRPr lang="en-US" sz="788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-547011" y="1374032"/>
            <a:ext cx="256471" cy="2213312"/>
            <a:chOff x="358522" y="1032065"/>
            <a:chExt cx="455948" cy="3934776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586497" y="1032065"/>
              <a:ext cx="49001" cy="3478828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58522" y="4510893"/>
              <a:ext cx="455948" cy="455948"/>
              <a:chOff x="246770" y="3626614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46770" y="3626614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/>
                <a:endParaRPr lang="en-US" sz="788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28785" y="3705949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/>
                <a:endParaRPr lang="en-US" sz="788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383543" y="3704623"/>
            <a:ext cx="2004692" cy="607876"/>
            <a:chOff x="560434" y="3017404"/>
            <a:chExt cx="7672438" cy="3186384"/>
          </a:xfrm>
        </p:grpSpPr>
        <p:grpSp>
          <p:nvGrpSpPr>
            <p:cNvPr id="23" name="Group 22"/>
            <p:cNvGrpSpPr/>
            <p:nvPr/>
          </p:nvGrpSpPr>
          <p:grpSpPr>
            <a:xfrm>
              <a:off x="620986" y="3017404"/>
              <a:ext cx="7597821" cy="3186384"/>
              <a:chOff x="1139780" y="2118028"/>
              <a:chExt cx="4733934" cy="2955688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766"/>
                <a:endParaRPr lang="en-US" sz="1125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357089" y="2118028"/>
                <a:ext cx="2514779" cy="1093030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/>
                <a:r>
                  <a:rPr lang="en-US" sz="1125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ĐÁP ÁN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/>
                <a:endParaRPr lang="en-US" sz="788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/>
            <p:cNvSpPr/>
            <p:nvPr/>
          </p:nvSpPr>
          <p:spPr>
            <a:xfrm>
              <a:off x="560434" y="4031549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/>
              <a:r>
                <a:rPr lang="en-US" sz="15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en-US" sz="1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7"/>
            <a:srcRect t="-4057" r="33575" b="-3"/>
            <a:stretch/>
          </p:blipFill>
          <p:spPr>
            <a:xfrm rot="10800000">
              <a:off x="4899561" y="3879671"/>
              <a:ext cx="3319237" cy="316075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-693458" y="771833"/>
            <a:ext cx="608787" cy="608787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/>
              <a:endParaRPr lang="en-US" sz="3375" b="1" dirty="0">
                <a:solidFill>
                  <a:srgbClr val="008CF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282562" y="277250"/>
              <a:ext cx="684519" cy="9337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766"/>
              <a:r>
                <a:rPr lang="en-US" sz="2813" b="1" dirty="0"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35" name="Parallelogram 34"/>
          <p:cNvSpPr/>
          <p:nvPr/>
        </p:nvSpPr>
        <p:spPr>
          <a:xfrm flipH="1">
            <a:off x="5580993" y="4185984"/>
            <a:ext cx="1145336" cy="314579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/>
            <a:r>
              <a:rPr lang="en-US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pic>
        <p:nvPicPr>
          <p:cNvPr id="38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1004" y="1849849"/>
            <a:ext cx="486240" cy="588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-530025" y="2018506"/>
            <a:ext cx="300038" cy="3000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66" eaLnBrk="0" hangingPunct="0"/>
            <a:r>
              <a:rPr lang="en-US" altLang="en-US" sz="1575" dirty="0">
                <a:solidFill>
                  <a:srgbClr val="DC2608"/>
                </a:solidFill>
                <a:latin typeface=".VnBlack" pitchFamily="34" charset="0"/>
              </a:rPr>
              <a:t>10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-527719" y="2003075"/>
            <a:ext cx="300038" cy="3000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66" eaLnBrk="0" hangingPunct="0"/>
            <a:r>
              <a:rPr lang="en-US" altLang="en-US" sz="1575" dirty="0">
                <a:solidFill>
                  <a:srgbClr val="DC2608"/>
                </a:solidFill>
                <a:latin typeface=".VnBlack" pitchFamily="34" charset="0"/>
              </a:rPr>
              <a:t>9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-530209" y="2026099"/>
            <a:ext cx="300038" cy="3000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66" eaLnBrk="0" hangingPunct="0"/>
            <a:r>
              <a:rPr lang="en-US" altLang="en-US" sz="1575" dirty="0">
                <a:solidFill>
                  <a:srgbClr val="DC2608"/>
                </a:solidFill>
                <a:latin typeface=".VnBlack" pitchFamily="34" charset="0"/>
              </a:rPr>
              <a:t>8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-520543" y="2012549"/>
            <a:ext cx="300038" cy="3000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66" eaLnBrk="0" hangingPunct="0"/>
            <a:r>
              <a:rPr lang="en-US" altLang="en-US" sz="1575" dirty="0">
                <a:solidFill>
                  <a:srgbClr val="DC2608"/>
                </a:solidFill>
                <a:latin typeface=".VnBlack" pitchFamily="34" charset="0"/>
              </a:rPr>
              <a:t>7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-527719" y="2020366"/>
            <a:ext cx="300038" cy="3000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66" eaLnBrk="0" hangingPunct="0"/>
            <a:r>
              <a:rPr lang="en-US" altLang="en-US" sz="1575" dirty="0">
                <a:solidFill>
                  <a:srgbClr val="DC2608"/>
                </a:solidFill>
                <a:latin typeface=".VnBlack" pitchFamily="34" charset="0"/>
              </a:rPr>
              <a:t>6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-521303" y="2018354"/>
            <a:ext cx="300038" cy="3000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66" eaLnBrk="0" hangingPunct="0"/>
            <a:r>
              <a:rPr lang="en-US" altLang="en-US" sz="1575" dirty="0">
                <a:solidFill>
                  <a:srgbClr val="DC2608"/>
                </a:solidFill>
                <a:latin typeface=".VnBlack" pitchFamily="34" charset="0"/>
              </a:rPr>
              <a:t>5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-541083" y="2019610"/>
            <a:ext cx="300038" cy="3000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66" eaLnBrk="0" hangingPunct="0"/>
            <a:r>
              <a:rPr lang="en-US" altLang="en-US" sz="1575" dirty="0">
                <a:solidFill>
                  <a:srgbClr val="DC2608"/>
                </a:solidFill>
                <a:latin typeface=".VnBlack" pitchFamily="34" charset="0"/>
              </a:rPr>
              <a:t>4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-537201" y="2004967"/>
            <a:ext cx="300038" cy="3000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66" eaLnBrk="0" hangingPunct="0"/>
            <a:r>
              <a:rPr lang="en-US" altLang="en-US" sz="1575" dirty="0">
                <a:solidFill>
                  <a:srgbClr val="DC2608"/>
                </a:solidFill>
                <a:latin typeface=".VnBlack" pitchFamily="34" charset="0"/>
              </a:rPr>
              <a:t>3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-527140" y="2015155"/>
            <a:ext cx="300038" cy="3000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66" eaLnBrk="0" hangingPunct="0"/>
            <a:r>
              <a:rPr lang="en-US" altLang="en-US" sz="1575" dirty="0">
                <a:solidFill>
                  <a:srgbClr val="DC2608"/>
                </a:solidFill>
                <a:latin typeface=".VnBlack" pitchFamily="34" charset="0"/>
              </a:rPr>
              <a:t>2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-521303" y="1991667"/>
            <a:ext cx="300038" cy="3000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66" eaLnBrk="0" hangingPunct="0"/>
            <a:r>
              <a:rPr lang="en-US" altLang="en-US" sz="1575" dirty="0">
                <a:solidFill>
                  <a:srgbClr val="DC2608"/>
                </a:solidFill>
                <a:latin typeface=".VnBlack" pitchFamily="34" charset="0"/>
              </a:rPr>
              <a:t>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-544876" y="2008164"/>
            <a:ext cx="300038" cy="3000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685766" eaLnBrk="0" hangingPunct="0">
              <a:defRPr/>
            </a:pPr>
            <a:r>
              <a:rPr lang="en-US" sz="1575" dirty="0">
                <a:solidFill>
                  <a:srgbClr val="DC2608"/>
                </a:solidFill>
                <a:latin typeface=".VnBlack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986215225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"/>
                            </p:stCondLst>
                            <p:childTnLst>
                              <p:par>
                                <p:cTn id="6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6" grpId="0" animBg="1"/>
      <p:bldP spid="5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>
          <a:xfrm>
            <a:off x="2343150" y="4155877"/>
            <a:ext cx="2171700" cy="267891"/>
          </a:xfrm>
          <a:prstGeom prst="rect">
            <a:avLst/>
          </a:prstGeom>
        </p:spPr>
        <p:txBody>
          <a:bodyPr/>
          <a:lstStyle/>
          <a:p>
            <a:r>
              <a:rPr lang="en-US"/>
              <a:t>hohaibang@gmai.com</a:t>
            </a:r>
          </a:p>
        </p:txBody>
      </p:sp>
      <p:pic>
        <p:nvPicPr>
          <p:cNvPr id="337922" name="Picture 2" descr="colours052k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2938"/>
            <a:ext cx="685800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37923" name="Group 15"/>
          <p:cNvGrpSpPr>
            <a:grpSpLocks/>
          </p:cNvGrpSpPr>
          <p:nvPr/>
        </p:nvGrpSpPr>
        <p:grpSpPr bwMode="auto">
          <a:xfrm>
            <a:off x="5600700" y="3514725"/>
            <a:ext cx="914400" cy="557213"/>
            <a:chOff x="2256" y="1536"/>
            <a:chExt cx="1176" cy="744"/>
          </a:xfrm>
        </p:grpSpPr>
        <p:pic>
          <p:nvPicPr>
            <p:cNvPr id="337924" name="Picture 16" descr="pretty_flower_purple_hb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1632"/>
              <a:ext cx="64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37925" name="Group 17"/>
            <p:cNvGrpSpPr>
              <a:grpSpLocks/>
            </p:cNvGrpSpPr>
            <p:nvPr/>
          </p:nvGrpSpPr>
          <p:grpSpPr bwMode="auto">
            <a:xfrm>
              <a:off x="2256" y="1536"/>
              <a:ext cx="864" cy="744"/>
              <a:chOff x="2256" y="1536"/>
              <a:chExt cx="864" cy="744"/>
            </a:xfrm>
          </p:grpSpPr>
          <p:pic>
            <p:nvPicPr>
              <p:cNvPr id="337926" name="Picture 18" descr="pretty_flower_red_hb"/>
              <p:cNvPicPr>
                <a:picLocks noChangeAspect="1" noChangeArrowheads="1" noCrop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44" y="1680"/>
                <a:ext cx="576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7927" name="Picture 19" descr="pretty_flower_yellow_hb"/>
              <p:cNvPicPr>
                <a:picLocks noChangeAspect="1" noChangeArrowheads="1" noCrop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0" y="1536"/>
                <a:ext cx="552" cy="5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7928" name="Picture 20" descr="pretty_flower_orange_hb"/>
              <p:cNvPicPr>
                <a:picLocks noChangeAspect="1" noChangeArrowheads="1" noCrop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6" y="1632"/>
                <a:ext cx="648" cy="6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337929" name="Picture 35" descr="image087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2" y="3300412"/>
            <a:ext cx="1421606" cy="648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30" name="WordArt 36"/>
          <p:cNvSpPr>
            <a:spLocks noChangeArrowheads="1" noChangeShapeType="1" noTextEdit="1"/>
          </p:cNvSpPr>
          <p:nvPr/>
        </p:nvSpPr>
        <p:spPr bwMode="auto">
          <a:xfrm>
            <a:off x="996556" y="1376892"/>
            <a:ext cx="3589823" cy="46619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Chúc các em học tốt</a:t>
            </a:r>
            <a:endParaRPr lang="en-US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337931" name="Group 11"/>
          <p:cNvGrpSpPr>
            <a:grpSpLocks/>
          </p:cNvGrpSpPr>
          <p:nvPr/>
        </p:nvGrpSpPr>
        <p:grpSpPr bwMode="auto">
          <a:xfrm>
            <a:off x="336153" y="825037"/>
            <a:ext cx="660401" cy="401935"/>
            <a:chOff x="2864" y="288"/>
            <a:chExt cx="1552" cy="864"/>
          </a:xfrm>
        </p:grpSpPr>
        <p:pic>
          <p:nvPicPr>
            <p:cNvPr id="337932" name="Picture 12" descr="Picture2"/>
            <p:cNvPicPr>
              <a:picLocks noChangeAspect="1" noChangeArrowheads="1" noCrop="1"/>
            </p:cNvPicPr>
            <p:nvPr/>
          </p:nvPicPr>
          <p:blipFill>
            <a:blip r:embed="rId8" cstate="print">
              <a:lum bright="-4000" contrast="-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576"/>
              <a:ext cx="576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7933" name="Picture 13" descr="Dove-02-june"/>
            <p:cNvPicPr>
              <a:picLocks noChangeAspect="1" noChangeArrowheads="1" noCrop="1"/>
            </p:cNvPicPr>
            <p:nvPr/>
          </p:nvPicPr>
          <p:blipFill>
            <a:blip r:embed="rId9" cstate="print">
              <a:lum bright="-4000" contrast="-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578" y="297"/>
              <a:ext cx="838" cy="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7934" name="Picture 14" descr="Dove-02-june"/>
            <p:cNvPicPr>
              <a:picLocks noChangeAspect="1" noChangeArrowheads="1" noCrop="1"/>
            </p:cNvPicPr>
            <p:nvPr/>
          </p:nvPicPr>
          <p:blipFill>
            <a:blip r:embed="rId9" cstate="print">
              <a:lum bright="-4000" contrast="-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4" y="288"/>
              <a:ext cx="838" cy="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03984254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71450" y="1154908"/>
            <a:ext cx="6858000" cy="1239116"/>
          </a:xfrm>
          <a:prstGeom prst="rect">
            <a:avLst/>
          </a:prstGeom>
        </p:spPr>
        <p:txBody>
          <a:bodyPr lIns="68551" tIns="34277" rIns="68551" bIns="34277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450"/>
              </a:spcAft>
            </a:pPr>
            <a:br>
              <a:rPr lang="en-US" sz="135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35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35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sz="13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 TRÚC LẶP VỚI SỐ LẦN BIẾT TRƯỚC</a:t>
            </a:r>
            <a:endParaRPr lang="en-US" sz="135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8147" y="2043422"/>
            <a:ext cx="2761709" cy="155392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87114786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6"/>
          <p:cNvGrpSpPr/>
          <p:nvPr/>
        </p:nvGrpSpPr>
        <p:grpSpPr>
          <a:xfrm>
            <a:off x="1032962" y="1706065"/>
            <a:ext cx="3767696" cy="527432"/>
            <a:chOff x="4085721" y="1971269"/>
            <a:chExt cx="5108481" cy="497503"/>
          </a:xfrm>
        </p:grpSpPr>
        <p:grpSp>
          <p:nvGrpSpPr>
            <p:cNvPr id="17" name="组合 13"/>
            <p:cNvGrpSpPr/>
            <p:nvPr/>
          </p:nvGrpSpPr>
          <p:grpSpPr>
            <a:xfrm>
              <a:off x="4085721" y="1971269"/>
              <a:ext cx="4729192" cy="497503"/>
              <a:chOff x="4085721" y="1971269"/>
              <a:chExt cx="4729192" cy="497503"/>
            </a:xfrm>
          </p:grpSpPr>
          <p:sp>
            <p:nvSpPr>
              <p:cNvPr id="20" name="五边形 10"/>
              <p:cNvSpPr/>
              <p:nvPr/>
            </p:nvSpPr>
            <p:spPr>
              <a:xfrm flipH="1">
                <a:off x="4085721" y="1971269"/>
                <a:ext cx="4729192" cy="497503"/>
              </a:xfrm>
              <a:prstGeom prst="homePlate">
                <a:avLst/>
              </a:prstGeom>
              <a:solidFill>
                <a:srgbClr val="FF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/>
              </a:p>
            </p:txBody>
          </p:sp>
          <p:sp>
            <p:nvSpPr>
              <p:cNvPr id="21" name="矩形 12"/>
              <p:cNvSpPr/>
              <p:nvPr/>
            </p:nvSpPr>
            <p:spPr>
              <a:xfrm rot="2700000">
                <a:off x="4224923" y="2074288"/>
                <a:ext cx="316212" cy="3162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/>
              </a:p>
            </p:txBody>
          </p:sp>
        </p:grpSp>
        <p:sp>
          <p:nvSpPr>
            <p:cNvPr id="18" name="文本框 3"/>
            <p:cNvSpPr txBox="1"/>
            <p:nvPr/>
          </p:nvSpPr>
          <p:spPr>
            <a:xfrm>
              <a:off x="4257772" y="2003238"/>
              <a:ext cx="4936430" cy="3374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725" b="1" dirty="0">
                  <a:latin typeface="+mj-lt"/>
                </a:rPr>
                <a:t>Cấu trúc lặp với số lần biết trước</a:t>
              </a:r>
              <a:endParaRPr lang="zh-CN" altLang="en-US" sz="1725" b="1" i="1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19" name="文本框 3"/>
            <p:cNvSpPr txBox="1"/>
            <p:nvPr/>
          </p:nvSpPr>
          <p:spPr>
            <a:xfrm>
              <a:off x="4138674" y="2088119"/>
              <a:ext cx="478595" cy="3483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800" b="1">
                  <a:solidFill>
                    <a:srgbClr val="FF3399"/>
                  </a:solidFill>
                  <a:latin typeface="Segoe Print" pitchFamily="2" charset="0"/>
                  <a:ea typeface="微软雅黑" panose="020B0503020204020204" pitchFamily="34" charset="-122"/>
                </a:rPr>
                <a:t>1</a:t>
              </a:r>
              <a:endParaRPr lang="zh-CN" altLang="en-US" sz="1800" b="1" dirty="0">
                <a:solidFill>
                  <a:srgbClr val="FF3399"/>
                </a:solidFill>
                <a:latin typeface="Segoe Print" pitchFamily="2" charset="0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83780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10244" descr="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1717" y="1435777"/>
            <a:ext cx="2926288" cy="306478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" name="文本框 10248"/>
          <p:cNvSpPr txBox="1"/>
          <p:nvPr/>
        </p:nvSpPr>
        <p:spPr>
          <a:xfrm>
            <a:off x="4465494" y="2053504"/>
            <a:ext cx="2080779" cy="730176"/>
          </a:xfrm>
          <a:prstGeom prst="rect">
            <a:avLst/>
          </a:prstGeom>
          <a:noFill/>
          <a:ln w="9525">
            <a:noFill/>
          </a:ln>
        </p:spPr>
        <p:txBody>
          <a:bodyPr wrap="square" lIns="37315" tIns="18657" rIns="37315" bIns="18657">
            <a:spAutoFit/>
          </a:bodyPr>
          <a:lstStyle/>
          <a:p>
            <a:pPr defTabSz="612332">
              <a:spcBef>
                <a:spcPct val="50000"/>
              </a:spcBef>
            </a:pPr>
            <a:r>
              <a:rPr lang="en-US" altLang="zh-CN" sz="2250" dirty="0">
                <a:solidFill>
                  <a:schemeClr val="bg1"/>
                </a:solidFill>
                <a:latin typeface="Segoe Print" pitchFamily="2" charset="0"/>
                <a:ea typeface="宋体" panose="02010600030101010101" pitchFamily="2" charset="-122"/>
              </a:rPr>
              <a:t>HS đọc HĐ 1 trong SGK</a:t>
            </a:r>
            <a:endParaRPr lang="zh-CN" altLang="en-US" sz="2250" dirty="0">
              <a:solidFill>
                <a:schemeClr val="bg1"/>
              </a:solidFill>
              <a:latin typeface="Segoe Print" pitchFamily="2" charset="0"/>
              <a:ea typeface="宋体" panose="02010600030101010101" pitchFamily="2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9AE304-C8F3-71BC-6B0A-B113FD59BE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641000"/>
            <a:ext cx="1130012" cy="57913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95287"/>
            <a:ext cx="4153764" cy="2996906"/>
          </a:xfrm>
          <a:prstGeom prst="rect">
            <a:avLst/>
          </a:prstGeom>
        </p:spPr>
      </p:pic>
      <p:grpSp>
        <p:nvGrpSpPr>
          <p:cNvPr id="8" name="组合 16"/>
          <p:cNvGrpSpPr/>
          <p:nvPr/>
        </p:nvGrpSpPr>
        <p:grpSpPr>
          <a:xfrm>
            <a:off x="1627163" y="702214"/>
            <a:ext cx="3767696" cy="527432"/>
            <a:chOff x="4085721" y="1971269"/>
            <a:chExt cx="5108481" cy="497503"/>
          </a:xfrm>
        </p:grpSpPr>
        <p:grpSp>
          <p:nvGrpSpPr>
            <p:cNvPr id="9" name="组合 13"/>
            <p:cNvGrpSpPr/>
            <p:nvPr/>
          </p:nvGrpSpPr>
          <p:grpSpPr>
            <a:xfrm>
              <a:off x="4085721" y="1971269"/>
              <a:ext cx="4729192" cy="497503"/>
              <a:chOff x="4085721" y="1971269"/>
              <a:chExt cx="4729192" cy="497503"/>
            </a:xfrm>
          </p:grpSpPr>
          <p:sp>
            <p:nvSpPr>
              <p:cNvPr id="12" name="五边形 10"/>
              <p:cNvSpPr/>
              <p:nvPr/>
            </p:nvSpPr>
            <p:spPr>
              <a:xfrm flipH="1">
                <a:off x="4085721" y="1971269"/>
                <a:ext cx="4729192" cy="497503"/>
              </a:xfrm>
              <a:prstGeom prst="homePlate">
                <a:avLst/>
              </a:prstGeom>
              <a:solidFill>
                <a:srgbClr val="FF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/>
              </a:p>
            </p:txBody>
          </p:sp>
          <p:sp>
            <p:nvSpPr>
              <p:cNvPr id="13" name="矩形 12"/>
              <p:cNvSpPr/>
              <p:nvPr/>
            </p:nvSpPr>
            <p:spPr>
              <a:xfrm rot="2700000">
                <a:off x="4224923" y="2074288"/>
                <a:ext cx="316212" cy="3162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/>
              </a:p>
            </p:txBody>
          </p:sp>
        </p:grpSp>
        <p:sp>
          <p:nvSpPr>
            <p:cNvPr id="10" name="文本框 3"/>
            <p:cNvSpPr txBox="1"/>
            <p:nvPr/>
          </p:nvSpPr>
          <p:spPr>
            <a:xfrm>
              <a:off x="4257772" y="2003238"/>
              <a:ext cx="4936430" cy="3374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725" b="1" dirty="0">
                  <a:latin typeface="+mj-lt"/>
                </a:rPr>
                <a:t>Cấu trúc lặp với số lần biết trước</a:t>
              </a:r>
              <a:endParaRPr lang="zh-CN" altLang="en-US" sz="1725" b="1" i="1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11" name="文本框 3"/>
            <p:cNvSpPr txBox="1"/>
            <p:nvPr/>
          </p:nvSpPr>
          <p:spPr>
            <a:xfrm>
              <a:off x="4138674" y="2088119"/>
              <a:ext cx="478595" cy="3483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800" b="1">
                  <a:solidFill>
                    <a:srgbClr val="FF3399"/>
                  </a:solidFill>
                  <a:latin typeface="Segoe Print" pitchFamily="2" charset="0"/>
                  <a:ea typeface="微软雅黑" panose="020B0503020204020204" pitchFamily="34" charset="-122"/>
                </a:rPr>
                <a:t>1</a:t>
              </a:r>
              <a:endParaRPr lang="zh-CN" altLang="en-US" sz="1800" b="1" dirty="0">
                <a:solidFill>
                  <a:srgbClr val="FF3399"/>
                </a:solidFill>
                <a:latin typeface="Segoe Print" pitchFamily="2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14" name="Google Shape;338;p21"/>
          <p:cNvSpPr txBox="1"/>
          <p:nvPr/>
        </p:nvSpPr>
        <p:spPr>
          <a:xfrm>
            <a:off x="565007" y="4124105"/>
            <a:ext cx="6400800" cy="866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1" algn="just">
              <a:lnSpc>
                <a:spcPct val="134000"/>
              </a:lnSpc>
            </a:pP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HĐ 1 cho em biết điều gì và yêu cầu em làm gì? </a:t>
            </a:r>
          </a:p>
          <a:p>
            <a:pPr marL="0" lvl="1" algn="just">
              <a:lnSpc>
                <a:spcPct val="134000"/>
              </a:lnSpc>
            </a:pPr>
            <a:endParaRPr lang="vi-VN" sz="21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13469315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build="allAtOnce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502" y="3110873"/>
            <a:ext cx="6422231" cy="675315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642937"/>
            <a:ext cx="6858000" cy="1239116"/>
          </a:xfrm>
          <a:prstGeom prst="rect">
            <a:avLst/>
          </a:prstGeom>
        </p:spPr>
        <p:txBody>
          <a:bodyPr lIns="68551" tIns="34277" rIns="68551" bIns="34277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450"/>
              </a:spcAft>
            </a:pPr>
            <a:br>
              <a:rPr lang="en-US" sz="135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35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35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sz="13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 TRÚC LẶP VỚI SỐ LẦN BIẾT TRƯỚC</a:t>
            </a:r>
            <a:endParaRPr lang="en-US" sz="135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组合 16"/>
          <p:cNvGrpSpPr/>
          <p:nvPr/>
        </p:nvGrpSpPr>
        <p:grpSpPr>
          <a:xfrm>
            <a:off x="82660" y="1613191"/>
            <a:ext cx="3767696" cy="527432"/>
            <a:chOff x="4085721" y="1971269"/>
            <a:chExt cx="5108481" cy="497503"/>
          </a:xfrm>
        </p:grpSpPr>
        <p:grpSp>
          <p:nvGrpSpPr>
            <p:cNvPr id="9" name="组合 13"/>
            <p:cNvGrpSpPr/>
            <p:nvPr/>
          </p:nvGrpSpPr>
          <p:grpSpPr>
            <a:xfrm>
              <a:off x="4085721" y="1971269"/>
              <a:ext cx="4729192" cy="497503"/>
              <a:chOff x="4085721" y="1971269"/>
              <a:chExt cx="4729192" cy="497503"/>
            </a:xfrm>
          </p:grpSpPr>
          <p:sp>
            <p:nvSpPr>
              <p:cNvPr id="12" name="五边形 10"/>
              <p:cNvSpPr/>
              <p:nvPr/>
            </p:nvSpPr>
            <p:spPr>
              <a:xfrm flipH="1">
                <a:off x="4085721" y="1971269"/>
                <a:ext cx="4729192" cy="497503"/>
              </a:xfrm>
              <a:prstGeom prst="homePlate">
                <a:avLst/>
              </a:prstGeom>
              <a:solidFill>
                <a:srgbClr val="FF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/>
              </a:p>
            </p:txBody>
          </p:sp>
          <p:sp>
            <p:nvSpPr>
              <p:cNvPr id="13" name="矩形 12"/>
              <p:cNvSpPr/>
              <p:nvPr/>
            </p:nvSpPr>
            <p:spPr>
              <a:xfrm rot="2700000">
                <a:off x="4224923" y="2074288"/>
                <a:ext cx="316212" cy="3162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/>
              </a:p>
            </p:txBody>
          </p:sp>
        </p:grpSp>
        <p:sp>
          <p:nvSpPr>
            <p:cNvPr id="10" name="文本框 3"/>
            <p:cNvSpPr txBox="1"/>
            <p:nvPr/>
          </p:nvSpPr>
          <p:spPr>
            <a:xfrm>
              <a:off x="4257772" y="2003238"/>
              <a:ext cx="4936430" cy="3374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725" b="1" dirty="0">
                  <a:latin typeface="+mj-lt"/>
                </a:rPr>
                <a:t>Cấu trúc lặp với số lần biết trước</a:t>
              </a:r>
              <a:endParaRPr lang="zh-CN" altLang="en-US" sz="1725" b="1" i="1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11" name="文本框 3"/>
            <p:cNvSpPr txBox="1"/>
            <p:nvPr/>
          </p:nvSpPr>
          <p:spPr>
            <a:xfrm>
              <a:off x="4138674" y="2088119"/>
              <a:ext cx="478595" cy="3483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800" b="1">
                  <a:solidFill>
                    <a:srgbClr val="FF3399"/>
                  </a:solidFill>
                  <a:latin typeface="Segoe Print" pitchFamily="2" charset="0"/>
                  <a:ea typeface="微软雅黑" panose="020B0503020204020204" pitchFamily="34" charset="-122"/>
                </a:rPr>
                <a:t>1</a:t>
              </a:r>
              <a:endParaRPr lang="zh-CN" altLang="en-US" sz="1800" b="1" dirty="0">
                <a:solidFill>
                  <a:srgbClr val="FF3399"/>
                </a:solidFill>
                <a:latin typeface="Segoe Print" pitchFamily="2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2397924" y="2293435"/>
            <a:ext cx="1909755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Kết luận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642937"/>
            <a:ext cx="6858000" cy="1239116"/>
          </a:xfrm>
          <a:prstGeom prst="rect">
            <a:avLst/>
          </a:prstGeom>
        </p:spPr>
        <p:txBody>
          <a:bodyPr lIns="68551" tIns="34277" rIns="68551" bIns="34277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450"/>
              </a:spcAft>
            </a:pPr>
            <a:br>
              <a:rPr lang="en-US" sz="135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35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35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sz="13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 TRÚC LẶP VỚI SỐ LẦN BIẾT TRƯỚC</a:t>
            </a:r>
            <a:endParaRPr lang="en-US" sz="135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组合 16"/>
          <p:cNvGrpSpPr/>
          <p:nvPr/>
        </p:nvGrpSpPr>
        <p:grpSpPr>
          <a:xfrm>
            <a:off x="82662" y="1613191"/>
            <a:ext cx="3702940" cy="527432"/>
            <a:chOff x="4085721" y="1971269"/>
            <a:chExt cx="5020681" cy="497503"/>
          </a:xfrm>
        </p:grpSpPr>
        <p:grpSp>
          <p:nvGrpSpPr>
            <p:cNvPr id="6" name="组合 13"/>
            <p:cNvGrpSpPr/>
            <p:nvPr/>
          </p:nvGrpSpPr>
          <p:grpSpPr>
            <a:xfrm>
              <a:off x="4085721" y="1971269"/>
              <a:ext cx="4729192" cy="497503"/>
              <a:chOff x="4085721" y="1971269"/>
              <a:chExt cx="4729192" cy="497503"/>
            </a:xfrm>
          </p:grpSpPr>
          <p:sp>
            <p:nvSpPr>
              <p:cNvPr id="9" name="五边形 10"/>
              <p:cNvSpPr/>
              <p:nvPr/>
            </p:nvSpPr>
            <p:spPr>
              <a:xfrm flipH="1">
                <a:off x="4085721" y="1971269"/>
                <a:ext cx="4729192" cy="497503"/>
              </a:xfrm>
              <a:prstGeom prst="homePlate">
                <a:avLst/>
              </a:prstGeom>
              <a:solidFill>
                <a:srgbClr val="FF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/>
              </a:p>
            </p:txBody>
          </p:sp>
          <p:sp>
            <p:nvSpPr>
              <p:cNvPr id="10" name="矩形 12"/>
              <p:cNvSpPr/>
              <p:nvPr/>
            </p:nvSpPr>
            <p:spPr>
              <a:xfrm rot="2700000">
                <a:off x="4224923" y="2074288"/>
                <a:ext cx="316212" cy="3162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/>
              </a:p>
            </p:txBody>
          </p:sp>
        </p:grpSp>
        <p:sp>
          <p:nvSpPr>
            <p:cNvPr id="7" name="文本框 3"/>
            <p:cNvSpPr txBox="1"/>
            <p:nvPr/>
          </p:nvSpPr>
          <p:spPr>
            <a:xfrm>
              <a:off x="4169972" y="2031111"/>
              <a:ext cx="4936430" cy="3374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25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Lệnh </a:t>
              </a:r>
              <a:r>
                <a:rPr lang="vi-VN" sz="1725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lặp với số lần biết trước</a:t>
              </a:r>
              <a:endParaRPr lang="zh-CN" altLang="en-US" sz="1725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8" name="文本框 3"/>
            <p:cNvSpPr txBox="1"/>
            <p:nvPr/>
          </p:nvSpPr>
          <p:spPr>
            <a:xfrm>
              <a:off x="4138674" y="2088119"/>
              <a:ext cx="478595" cy="3483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800" b="1" dirty="0">
                  <a:solidFill>
                    <a:srgbClr val="FF3399"/>
                  </a:solidFill>
                  <a:latin typeface="Segoe Print" pitchFamily="2" charset="0"/>
                  <a:ea typeface="微软雅黑" panose="020B0503020204020204" pitchFamily="34" charset="-122"/>
                </a:rPr>
                <a:t>2</a:t>
              </a:r>
              <a:endParaRPr lang="zh-CN" altLang="en-US" sz="1800" b="1" dirty="0">
                <a:solidFill>
                  <a:srgbClr val="FF3399"/>
                </a:solidFill>
                <a:latin typeface="Segoe Print" pitchFamily="2" charset="0"/>
                <a:ea typeface="微软雅黑" panose="020B0503020204020204" pitchFamily="34" charset="-122"/>
              </a:endParaRPr>
            </a:p>
          </p:txBody>
        </p:sp>
      </p:grpSp>
      <p:pic>
        <p:nvPicPr>
          <p:cNvPr id="12" name="图片 10244" descr="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9206" y="1365586"/>
            <a:ext cx="2926288" cy="306478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文本框 10248"/>
          <p:cNvSpPr txBox="1"/>
          <p:nvPr/>
        </p:nvSpPr>
        <p:spPr>
          <a:xfrm>
            <a:off x="4465494" y="2053504"/>
            <a:ext cx="2080779" cy="730176"/>
          </a:xfrm>
          <a:prstGeom prst="rect">
            <a:avLst/>
          </a:prstGeom>
          <a:noFill/>
          <a:ln w="9525">
            <a:noFill/>
          </a:ln>
        </p:spPr>
        <p:txBody>
          <a:bodyPr wrap="square" lIns="37315" tIns="18657" rIns="37315" bIns="18657">
            <a:spAutoFit/>
          </a:bodyPr>
          <a:lstStyle/>
          <a:p>
            <a:pPr defTabSz="612332">
              <a:spcBef>
                <a:spcPct val="50000"/>
              </a:spcBef>
            </a:pPr>
            <a:r>
              <a:rPr lang="en-US" altLang="zh-CN" sz="2250" dirty="0">
                <a:solidFill>
                  <a:schemeClr val="bg1"/>
                </a:solidFill>
                <a:latin typeface="Segoe Print" pitchFamily="2" charset="0"/>
                <a:ea typeface="宋体" panose="02010600030101010101" pitchFamily="2" charset="-122"/>
              </a:rPr>
              <a:t>HS đọc HĐ 2 trong SGK</a:t>
            </a:r>
            <a:endParaRPr lang="zh-CN" altLang="en-US" sz="2250" dirty="0">
              <a:solidFill>
                <a:schemeClr val="bg1"/>
              </a:solidFill>
              <a:latin typeface="Segoe Print" pitchFamily="2" charset="0"/>
              <a:ea typeface="宋体" panose="02010600030101010101" pitchFamily="2" charset="-122"/>
            </a:endParaRPr>
          </a:p>
        </p:txBody>
      </p:sp>
      <p:sp>
        <p:nvSpPr>
          <p:cNvPr id="14" name="文本框 10248"/>
          <p:cNvSpPr txBox="1"/>
          <p:nvPr/>
        </p:nvSpPr>
        <p:spPr>
          <a:xfrm>
            <a:off x="219075" y="2487217"/>
            <a:ext cx="3827201" cy="1595797"/>
          </a:xfrm>
          <a:prstGeom prst="rect">
            <a:avLst/>
          </a:prstGeom>
          <a:noFill/>
          <a:ln w="9525">
            <a:noFill/>
          </a:ln>
        </p:spPr>
        <p:txBody>
          <a:bodyPr wrap="square" lIns="37315" tIns="18657" rIns="37315" bIns="18657">
            <a:spAutoFit/>
          </a:bodyPr>
          <a:lstStyle/>
          <a:p>
            <a:pPr defTabSz="612332">
              <a:spcBef>
                <a:spcPct val="50000"/>
              </a:spcBef>
            </a:pPr>
            <a:r>
              <a:rPr lang="en-US" altLang="zh-CN" sz="2250" dirty="0">
                <a:solidFill>
                  <a:srgbClr val="FF0000"/>
                </a:solidFill>
                <a:latin typeface="Segoe Print" pitchFamily="2" charset="0"/>
                <a:ea typeface="宋体" panose="02010600030101010101" pitchFamily="2" charset="-122"/>
              </a:rPr>
              <a:t>HS thực hiện trên máy theo nội dung trong SGK</a:t>
            </a:r>
          </a:p>
          <a:p>
            <a:pPr defTabSz="612332">
              <a:spcBef>
                <a:spcPct val="50000"/>
              </a:spcBef>
            </a:pPr>
            <a:r>
              <a:rPr lang="en-US" altLang="zh-CN" sz="2250" dirty="0">
                <a:solidFill>
                  <a:srgbClr val="FF0000"/>
                </a:solidFill>
                <a:latin typeface="Segoe Print" pitchFamily="2" charset="0"/>
                <a:ea typeface="宋体" panose="02010600030101010101" pitchFamily="2" charset="-122"/>
                <a:sym typeface="Wingdings" panose="05000000000000000000" pitchFamily="2" charset="2"/>
              </a:rPr>
              <a:t> báo cáo kết quả thực hiện các lệnh đó</a:t>
            </a:r>
            <a:endParaRPr lang="zh-CN" altLang="en-US" sz="2250" dirty="0">
              <a:solidFill>
                <a:srgbClr val="FF0000"/>
              </a:solidFill>
              <a:latin typeface="Segoe Print" pitchFamily="2" charset="0"/>
              <a:ea typeface="宋体" panose="02010600030101010101" pitchFamily="2" charset="-122"/>
            </a:endParaRPr>
          </a:p>
        </p:txBody>
      </p:sp>
      <p:sp>
        <p:nvSpPr>
          <p:cNvPr id="2" name="Action Button: Back or Previous 1">
            <a:hlinkClick r:id="rId4" action="ppaction://program" highlightClick="1"/>
          </p:cNvPr>
          <p:cNvSpPr/>
          <p:nvPr/>
        </p:nvSpPr>
        <p:spPr>
          <a:xfrm>
            <a:off x="5578721" y="4192191"/>
            <a:ext cx="356089" cy="238182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36696475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180"/>
                            </p:stCondLst>
                            <p:childTnLst>
                              <p:par>
                                <p:cTn id="2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allAtOnce"/>
      <p:bldP spid="14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1951" y="137787"/>
            <a:ext cx="2110961" cy="369602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04998" y="939452"/>
            <a:ext cx="1753644" cy="22922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07396" y="1946543"/>
            <a:ext cx="16033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Lệnh</a:t>
            </a:r>
            <a:r>
              <a:rPr lang="en-US" sz="2000" dirty="0"/>
              <a:t> </a:t>
            </a:r>
            <a:r>
              <a:rPr lang="en-US" sz="2000" b="1" dirty="0" err="1"/>
              <a:t>lặp</a:t>
            </a:r>
            <a:r>
              <a:rPr lang="en-US" sz="2000" b="1" dirty="0"/>
              <a:t> </a:t>
            </a:r>
            <a:r>
              <a:rPr lang="en-US" sz="2000" b="1" dirty="0" err="1"/>
              <a:t>lại</a:t>
            </a:r>
            <a:r>
              <a:rPr lang="en-US" sz="2000" b="1" dirty="0"/>
              <a:t> </a:t>
            </a:r>
          </a:p>
          <a:p>
            <a:r>
              <a:rPr lang="en-US" sz="2000" dirty="0"/>
              <a:t>( </a:t>
            </a:r>
            <a:r>
              <a:rPr lang="en-US" sz="2000" dirty="0" err="1"/>
              <a:t>lệnh</a:t>
            </a:r>
            <a:r>
              <a:rPr lang="en-US" sz="2000" dirty="0"/>
              <a:t> </a:t>
            </a:r>
            <a:r>
              <a:rPr lang="en-US" sz="2000" dirty="0" err="1"/>
              <a:t>lặp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lần</a:t>
            </a:r>
            <a:r>
              <a:rPr lang="en-US" sz="2000" dirty="0"/>
              <a:t> </a:t>
            </a:r>
            <a:r>
              <a:rPr lang="en-US" sz="2000" dirty="0" err="1"/>
              <a:t>biết</a:t>
            </a:r>
            <a:r>
              <a:rPr lang="en-US" sz="2000" dirty="0"/>
              <a:t> </a:t>
            </a:r>
            <a:r>
              <a:rPr lang="en-US" sz="2000" dirty="0" err="1"/>
              <a:t>trước</a:t>
            </a:r>
            <a:r>
              <a:rPr lang="en-US" sz="2000" dirty="0"/>
              <a:t>)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2185468" y="2416514"/>
            <a:ext cx="247986" cy="1209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3089468" y="1144417"/>
            <a:ext cx="1557688" cy="175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647156" y="966870"/>
            <a:ext cx="16033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lần</a:t>
            </a:r>
            <a:r>
              <a:rPr lang="en-US" sz="2000" dirty="0"/>
              <a:t> </a:t>
            </a:r>
            <a:r>
              <a:rPr lang="en-US" sz="2000" dirty="0" err="1"/>
              <a:t>lặp</a:t>
            </a:r>
            <a:endParaRPr lang="en-US" sz="2000" dirty="0"/>
          </a:p>
        </p:txBody>
      </p:sp>
      <p:sp>
        <p:nvSpPr>
          <p:cNvPr id="10" name="Rectangle 9"/>
          <p:cNvSpPr/>
          <p:nvPr/>
        </p:nvSpPr>
        <p:spPr>
          <a:xfrm>
            <a:off x="2573775" y="1366980"/>
            <a:ext cx="1508381" cy="1811462"/>
          </a:xfrm>
          <a:prstGeom prst="rect">
            <a:avLst/>
          </a:prstGeom>
          <a:noFill/>
          <a:ln>
            <a:solidFill>
              <a:srgbClr val="08028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298963" y="2608262"/>
            <a:ext cx="2221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Khối</a:t>
            </a:r>
            <a:r>
              <a:rPr lang="en-US" sz="1800" dirty="0"/>
              <a:t> </a:t>
            </a:r>
            <a:r>
              <a:rPr lang="en-US" sz="1800" dirty="0" err="1"/>
              <a:t>lệnh</a:t>
            </a:r>
            <a:r>
              <a:rPr lang="en-US" sz="1800" dirty="0"/>
              <a:t> </a:t>
            </a:r>
            <a:r>
              <a:rPr lang="en-US" sz="1800" dirty="0" err="1"/>
              <a:t>được</a:t>
            </a:r>
            <a:r>
              <a:rPr lang="en-US" sz="1800" dirty="0"/>
              <a:t> </a:t>
            </a:r>
            <a:r>
              <a:rPr lang="en-US" sz="1800" dirty="0" err="1"/>
              <a:t>lặp</a:t>
            </a:r>
            <a:endParaRPr lang="en-US" sz="1800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4034017" y="2891679"/>
            <a:ext cx="216916" cy="397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1936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9" grpId="0"/>
      <p:bldP spid="10" grpId="0" animBg="1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8267" y="808658"/>
            <a:ext cx="2746406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rgbClr val="FF0000"/>
                </a:solidFill>
              </a:rPr>
              <a:t>Câu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 err="1">
                <a:solidFill>
                  <a:srgbClr val="FF0000"/>
                </a:solidFill>
              </a:rPr>
              <a:t>lệnh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 err="1">
                <a:solidFill>
                  <a:srgbClr val="FF0000"/>
                </a:solidFill>
              </a:rPr>
              <a:t>lặp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 err="1">
                <a:solidFill>
                  <a:srgbClr val="FF0000"/>
                </a:solidFill>
              </a:rPr>
              <a:t>lại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</a:p>
          <a:p>
            <a:endParaRPr lang="en-US" sz="105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9731831"/>
              </p:ext>
            </p:extLst>
          </p:nvPr>
        </p:nvGraphicFramePr>
        <p:xfrm>
          <a:off x="580294" y="1501155"/>
          <a:ext cx="5819317" cy="2712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64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729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0060"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>
                          <a:solidFill>
                            <a:srgbClr val="002060"/>
                          </a:solidFill>
                        </a:rPr>
                        <a:t>Lệnh</a:t>
                      </a:r>
                      <a:endParaRPr lang="en-US" sz="2700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Ý</a:t>
                      </a:r>
                      <a:r>
                        <a:rPr lang="en-US" sz="2700" baseline="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rgbClr val="002060"/>
                          </a:solidFill>
                        </a:rPr>
                        <a:t>nghĩa</a:t>
                      </a:r>
                      <a:endParaRPr lang="en-US" sz="2700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0286">
                <a:tc>
                  <a:txBody>
                    <a:bodyPr/>
                    <a:lstStyle/>
                    <a:p>
                      <a:endParaRPr lang="en-US" sz="800" dirty="0"/>
                    </a:p>
                    <a:p>
                      <a:endParaRPr lang="en-US" sz="800" dirty="0"/>
                    </a:p>
                    <a:p>
                      <a:pPr marL="0" marR="0" indent="0" algn="l" defTabSz="6855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                                           </a:t>
                      </a:r>
                      <a:r>
                        <a:rPr lang="en-US" sz="1500" dirty="0" err="1"/>
                        <a:t>Số</a:t>
                      </a:r>
                      <a:r>
                        <a:rPr lang="en-US" sz="1500" baseline="0" dirty="0"/>
                        <a:t> </a:t>
                      </a:r>
                      <a:r>
                        <a:rPr lang="en-US" sz="1500" baseline="0" dirty="0" err="1"/>
                        <a:t>lần</a:t>
                      </a:r>
                      <a:r>
                        <a:rPr lang="en-US" sz="1500" baseline="0" dirty="0"/>
                        <a:t> </a:t>
                      </a:r>
                      <a:r>
                        <a:rPr lang="en-US" sz="1500" baseline="0" dirty="0" err="1"/>
                        <a:t>lặp</a:t>
                      </a:r>
                      <a:endParaRPr lang="en-US" sz="1500" dirty="0"/>
                    </a:p>
                    <a:p>
                      <a:endParaRPr lang="en-US" sz="800" dirty="0"/>
                    </a:p>
                    <a:p>
                      <a:endParaRPr 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 err="1"/>
                        <a:t>Khối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lệnh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được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lặp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sẽ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thực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hiện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lặp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lại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với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số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lần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biết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trước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91540">
                <a:tc>
                  <a:txBody>
                    <a:bodyPr/>
                    <a:lstStyle/>
                    <a:p>
                      <a:pPr marL="0" marR="0" indent="0" algn="l" defTabSz="6855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                             </a:t>
                      </a:r>
                      <a:r>
                        <a:rPr lang="en-US" sz="1400" dirty="0" err="1"/>
                        <a:t>Khối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baseline="0" dirty="0" err="1"/>
                        <a:t>lệnh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baseline="0" dirty="0" err="1"/>
                        <a:t>được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baseline="0" dirty="0" err="1"/>
                        <a:t>lặp</a:t>
                      </a:r>
                      <a:r>
                        <a:rPr lang="en-US" sz="1400" baseline="0" dirty="0"/>
                        <a:t> </a:t>
                      </a:r>
                      <a:endParaRPr lang="en-US" sz="1400" dirty="0"/>
                    </a:p>
                    <a:p>
                      <a:r>
                        <a:rPr lang="en-US" sz="1400" dirty="0"/>
                        <a:t>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 err="1"/>
                        <a:t>Em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có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thể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thay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đổi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số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lần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lặp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bằng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cách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thay</a:t>
                      </a:r>
                      <a:r>
                        <a:rPr lang="en-US" sz="1800" baseline="0" dirty="0"/>
                        <a:t> 10 </a:t>
                      </a:r>
                      <a:r>
                        <a:rPr lang="en-US" sz="1800" baseline="0" dirty="0" err="1"/>
                        <a:t>bằng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một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số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tự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nhiên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khác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592" y="2137355"/>
            <a:ext cx="1298595" cy="135429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913013" y="2437111"/>
            <a:ext cx="683311" cy="850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1409568" y="2907019"/>
            <a:ext cx="282893" cy="3171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3843" y="653177"/>
            <a:ext cx="435769" cy="471488"/>
          </a:xfrm>
          <a:prstGeom prst="rect">
            <a:avLst/>
          </a:prstGeom>
        </p:spPr>
      </p:pic>
      <p:sp>
        <p:nvSpPr>
          <p:cNvPr id="5" name="Action Button: Go Forward or Next 4">
            <a:hlinkClick r:id="rId4" action="ppaction://program" highlightClick="1"/>
            <a:extLst>
              <a:ext uri="{FF2B5EF4-FFF2-40B4-BE49-F238E27FC236}">
                <a16:creationId xmlns:a16="http://schemas.microsoft.com/office/drawing/2014/main" id="{11AD1A5A-3EAD-403E-AB06-2BC8429ED947}"/>
              </a:ext>
            </a:extLst>
          </p:cNvPr>
          <p:cNvSpPr/>
          <p:nvPr/>
        </p:nvSpPr>
        <p:spPr>
          <a:xfrm>
            <a:off x="7038975" y="1124665"/>
            <a:ext cx="270315" cy="27479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18404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push dir="u"/>
      </p:transition>
    </mc:Choice>
    <mc:Fallback xmlns="">
      <p:transition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默认设计模板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6588</TotalTime>
  <Words>721</Words>
  <Application>Microsoft Office PowerPoint</Application>
  <PresentationFormat>Custom</PresentationFormat>
  <Paragraphs>164</Paragraphs>
  <Slides>21</Slides>
  <Notes>6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Times New Roman</vt:lpstr>
      <vt:lpstr>Arial</vt:lpstr>
      <vt:lpstr>Calibri</vt:lpstr>
      <vt:lpstr>Wingdings</vt:lpstr>
      <vt:lpstr>Tahoma</vt:lpstr>
      <vt:lpstr>.VnBlack</vt:lpstr>
      <vt:lpstr>Segoe Print</vt:lpstr>
      <vt:lpstr>Calibri Light</vt:lpstr>
      <vt:lpstr>微软雅黑</vt:lpstr>
      <vt:lpstr>SimSun</vt:lpstr>
      <vt:lpstr>Custom Design</vt:lpstr>
      <vt:lpstr>Office 主题​​</vt:lpstr>
      <vt:lpstr>3_Office Theme</vt:lpstr>
      <vt:lpstr>1_默认设计模板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Administrator</cp:lastModifiedBy>
  <cp:revision>345</cp:revision>
  <dcterms:created xsi:type="dcterms:W3CDTF">2017-06-11T12:45:34Z</dcterms:created>
  <dcterms:modified xsi:type="dcterms:W3CDTF">2025-04-09T09:03:01Z</dcterms:modified>
</cp:coreProperties>
</file>