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24" r:id="rId3"/>
    <p:sldMasterId id="2147483748" r:id="rId4"/>
  </p:sldMasterIdLst>
  <p:notesMasterIdLst>
    <p:notesMasterId r:id="rId38"/>
  </p:notesMasterIdLst>
  <p:sldIdLst>
    <p:sldId id="326" r:id="rId5"/>
    <p:sldId id="295" r:id="rId6"/>
    <p:sldId id="315" r:id="rId7"/>
    <p:sldId id="320" r:id="rId8"/>
    <p:sldId id="329" r:id="rId9"/>
    <p:sldId id="325" r:id="rId10"/>
    <p:sldId id="330" r:id="rId11"/>
    <p:sldId id="328" r:id="rId12"/>
    <p:sldId id="296" r:id="rId13"/>
    <p:sldId id="297" r:id="rId14"/>
    <p:sldId id="311" r:id="rId15"/>
    <p:sldId id="310" r:id="rId16"/>
    <p:sldId id="298" r:id="rId17"/>
    <p:sldId id="299" r:id="rId18"/>
    <p:sldId id="312" r:id="rId19"/>
    <p:sldId id="313" r:id="rId20"/>
    <p:sldId id="305" r:id="rId21"/>
    <p:sldId id="314" r:id="rId22"/>
    <p:sldId id="318" r:id="rId23"/>
    <p:sldId id="322" r:id="rId24"/>
    <p:sldId id="323" r:id="rId25"/>
    <p:sldId id="321" r:id="rId26"/>
    <p:sldId id="317" r:id="rId27"/>
    <p:sldId id="316" r:id="rId28"/>
    <p:sldId id="281" r:id="rId29"/>
    <p:sldId id="307" r:id="rId30"/>
    <p:sldId id="308" r:id="rId31"/>
    <p:sldId id="279" r:id="rId32"/>
    <p:sldId id="306" r:id="rId33"/>
    <p:sldId id="319" r:id="rId34"/>
    <p:sldId id="289" r:id="rId35"/>
    <p:sldId id="300" r:id="rId36"/>
    <p:sldId id="309" r:id="rId37"/>
  </p:sldIdLst>
  <p:sldSz cx="12192000" cy="6858000"/>
  <p:notesSz cx="6858000" cy="9144000"/>
  <p:defaultTextStyle>
    <a:defPPr>
      <a:defRPr lang="en-US"/>
    </a:defPPr>
    <a:lvl1pPr marL="0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65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28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94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861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323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787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254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718" algn="l" defTabSz="912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2" autoAdjust="0"/>
  </p:normalViewPr>
  <p:slideViewPr>
    <p:cSldViewPr snapToGrid="0">
      <p:cViewPr>
        <p:scale>
          <a:sx n="66" d="100"/>
          <a:sy n="66" d="100"/>
        </p:scale>
        <p:origin x="2904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0E6C-0775-43D5-8120-856BAF3AC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1B72-5FD0-4E9C-83EF-F160090FF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65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28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94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61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23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787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254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718" algn="l" defTabSz="912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A9B1353-5776-44FA-9797-3E404BD72514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277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2579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2579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A9B1353-5776-44FA-9797-3E404BD72514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277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chuột vào các loại máy tính để di chuyển đến nhà tương ứng</a:t>
            </a:r>
            <a:r>
              <a:rPr lang="en-US" baseline="0"/>
              <a:t> nha!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DE65-4672-41F4-B12C-D80E93F9B5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5" indent="0" algn="ctr">
              <a:buNone/>
              <a:defRPr sz="2000"/>
            </a:lvl2pPr>
            <a:lvl3pPr marL="912928" indent="0" algn="ctr">
              <a:buNone/>
              <a:defRPr sz="1800"/>
            </a:lvl3pPr>
            <a:lvl4pPr marL="1369394" indent="0" algn="ctr">
              <a:buNone/>
              <a:defRPr sz="1600"/>
            </a:lvl4pPr>
            <a:lvl5pPr marL="1825861" indent="0" algn="ctr">
              <a:buNone/>
              <a:defRPr sz="1600"/>
            </a:lvl5pPr>
            <a:lvl6pPr marL="2282323" indent="0" algn="ctr">
              <a:buNone/>
              <a:defRPr sz="1600"/>
            </a:lvl6pPr>
            <a:lvl7pPr marL="2738787" indent="0" algn="ctr">
              <a:buNone/>
              <a:defRPr sz="1600"/>
            </a:lvl7pPr>
            <a:lvl8pPr marL="3195254" indent="0" algn="ctr">
              <a:buNone/>
              <a:defRPr sz="1600"/>
            </a:lvl8pPr>
            <a:lvl9pPr marL="36517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69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3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3" y="5165439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51" y="4256898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4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8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7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99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90" y="4480002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7E74-5FB0-4AE0-BB6B-B90BA045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7295"/>
      </p:ext>
    </p:extLst>
  </p:cSld>
  <p:clrMapOvr>
    <a:masterClrMapping/>
  </p:clrMapOvr>
  <p:transition spd="med" advTm="1000">
    <p:comb/>
    <p:sndAc>
      <p:stSnd>
        <p:snd r:embed="rId1" name="mmmm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3" y="522373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5" y="522372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7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8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3" y="365155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2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1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15" y="3207708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8010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3" y="881660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69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3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3" y="5165439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51" y="4256898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4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8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7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99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90" y="4480002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5" y="522372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50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79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3" y="365155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3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8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62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57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5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4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57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49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57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3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76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8" y="1529864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7" y="5372346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6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51" y="4256898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99" y="3679688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8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3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95" tIns="45648" rIns="91295" bIns="45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406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105" y="4686909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87" y="518984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3" y="20657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18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1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099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47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9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6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280" tIns="45628" rIns="91280" bIns="4562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47" y="13652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5" tIns="45648" rIns="91295" bIns="4564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6811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67" tIns="54334" rIns="108667" bIns="54334" rtlCol="0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9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100">
                <a:solidFill>
                  <a:schemeClr val="tx2"/>
                </a:solidFill>
              </a:defRPr>
            </a:lvl1pPr>
            <a:lvl2pPr marL="543361" indent="0" algn="ctr">
              <a:buNone/>
            </a:lvl2pPr>
            <a:lvl3pPr marL="1086721" indent="0" algn="ctr">
              <a:buNone/>
            </a:lvl3pPr>
            <a:lvl4pPr marL="1630086" indent="0" algn="ctr">
              <a:buNone/>
            </a:lvl4pPr>
            <a:lvl5pPr marL="2173446" indent="0" algn="ctr">
              <a:buNone/>
            </a:lvl5pPr>
            <a:lvl6pPr marL="2716807" indent="0" algn="ctr">
              <a:buNone/>
            </a:lvl6pPr>
            <a:lvl7pPr marL="3260170" indent="0" algn="ctr">
              <a:buNone/>
            </a:lvl7pPr>
            <a:lvl8pPr marL="3803530" indent="0" algn="ctr">
              <a:buNone/>
            </a:lvl8pPr>
            <a:lvl9pPr marL="434689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1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2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082571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67" tIns="54334" rIns="108667" bIns="54334" rtlCol="0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97" y="6976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2"/>
            <a:ext cx="10363200" cy="1362075"/>
          </a:xfrm>
        </p:spPr>
        <p:txBody>
          <a:bodyPr anchor="b" anchorCtr="0"/>
          <a:lstStyle>
            <a:lvl1pPr algn="l">
              <a:buNone/>
              <a:defRPr sz="4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9"/>
            <a:ext cx="10363200" cy="1338262"/>
          </a:xfrm>
        </p:spPr>
        <p:txBody>
          <a:bodyPr anchor="t" anchorCtr="0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8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8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65572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4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108667" anchor="b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108667" anchor="b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794185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9474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6259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5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4792712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3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6" y="465048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60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0" y="66677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034157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5364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5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C464-B5E0-4939-AFBE-B41815E29F90}" type="datetimeFigureOut">
              <a:rPr lang="en-US" smtClean="0">
                <a:solidFill>
                  <a:srgbClr val="696464"/>
                </a:solidFill>
              </a:rPr>
              <a:pPr/>
              <a:t>4/10/2025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792-3C0D-452D-8E12-37872CF2E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0238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A7E74-5FB0-4AE0-BB6B-B90BA045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6065"/>
      </p:ext>
    </p:extLst>
  </p:cSld>
  <p:clrMapOvr>
    <a:masterClrMapping/>
  </p:clrMapOvr>
  <p:transition spd="med" advTm="1000">
    <p:comb/>
    <p:sndAc>
      <p:stSnd>
        <p:snd r:embed="rId1" name="mmmm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14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57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8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76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4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5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9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2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6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0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91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30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823" indent="0">
              <a:buNone/>
              <a:defRPr sz="2400" b="1"/>
            </a:lvl2pPr>
            <a:lvl3pPr marL="1087646" indent="0">
              <a:buNone/>
              <a:defRPr sz="2200" b="1"/>
            </a:lvl3pPr>
            <a:lvl4pPr marL="1631471" indent="0">
              <a:buNone/>
              <a:defRPr sz="1900" b="1"/>
            </a:lvl4pPr>
            <a:lvl5pPr marL="2175295" indent="0">
              <a:buNone/>
              <a:defRPr sz="1900" b="1"/>
            </a:lvl5pPr>
            <a:lvl6pPr marL="2719118" indent="0">
              <a:buNone/>
              <a:defRPr sz="1900" b="1"/>
            </a:lvl6pPr>
            <a:lvl7pPr marL="3262941" indent="0">
              <a:buNone/>
              <a:defRPr sz="1900" b="1"/>
            </a:lvl7pPr>
            <a:lvl8pPr marL="3806763" indent="0">
              <a:buNone/>
              <a:defRPr sz="1900" b="1"/>
            </a:lvl8pPr>
            <a:lvl9pPr marL="435058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823" indent="0">
              <a:buNone/>
              <a:defRPr sz="2400" b="1"/>
            </a:lvl2pPr>
            <a:lvl3pPr marL="1087646" indent="0">
              <a:buNone/>
              <a:defRPr sz="2200" b="1"/>
            </a:lvl3pPr>
            <a:lvl4pPr marL="1631471" indent="0">
              <a:buNone/>
              <a:defRPr sz="1900" b="1"/>
            </a:lvl4pPr>
            <a:lvl5pPr marL="2175295" indent="0">
              <a:buNone/>
              <a:defRPr sz="1900" b="1"/>
            </a:lvl5pPr>
            <a:lvl6pPr marL="2719118" indent="0">
              <a:buNone/>
              <a:defRPr sz="1900" b="1"/>
            </a:lvl6pPr>
            <a:lvl7pPr marL="3262941" indent="0">
              <a:buNone/>
              <a:defRPr sz="1900" b="1"/>
            </a:lvl7pPr>
            <a:lvl8pPr marL="3806763" indent="0">
              <a:buNone/>
              <a:defRPr sz="1900" b="1"/>
            </a:lvl8pPr>
            <a:lvl9pPr marL="435058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83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63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3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6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6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3823" indent="0">
              <a:buNone/>
              <a:defRPr sz="1400"/>
            </a:lvl2pPr>
            <a:lvl3pPr marL="1087646" indent="0">
              <a:buNone/>
              <a:defRPr sz="1200"/>
            </a:lvl3pPr>
            <a:lvl4pPr marL="1631471" indent="0">
              <a:buNone/>
              <a:defRPr sz="1000"/>
            </a:lvl4pPr>
            <a:lvl5pPr marL="2175295" indent="0">
              <a:buNone/>
              <a:defRPr sz="1000"/>
            </a:lvl5pPr>
            <a:lvl6pPr marL="2719118" indent="0">
              <a:buNone/>
              <a:defRPr sz="1000"/>
            </a:lvl6pPr>
            <a:lvl7pPr marL="3262941" indent="0">
              <a:buNone/>
              <a:defRPr sz="1000"/>
            </a:lvl7pPr>
            <a:lvl8pPr marL="3806763" indent="0">
              <a:buNone/>
              <a:defRPr sz="1000"/>
            </a:lvl8pPr>
            <a:lvl9pPr marL="435058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97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3823" indent="0">
              <a:buNone/>
              <a:defRPr sz="3300"/>
            </a:lvl2pPr>
            <a:lvl3pPr marL="1087646" indent="0">
              <a:buNone/>
              <a:defRPr sz="2800"/>
            </a:lvl3pPr>
            <a:lvl4pPr marL="1631471" indent="0">
              <a:buNone/>
              <a:defRPr sz="2400"/>
            </a:lvl4pPr>
            <a:lvl5pPr marL="2175295" indent="0">
              <a:buNone/>
              <a:defRPr sz="2400"/>
            </a:lvl5pPr>
            <a:lvl6pPr marL="2719118" indent="0">
              <a:buNone/>
              <a:defRPr sz="2400"/>
            </a:lvl6pPr>
            <a:lvl7pPr marL="3262941" indent="0">
              <a:buNone/>
              <a:defRPr sz="2400"/>
            </a:lvl7pPr>
            <a:lvl8pPr marL="3806763" indent="0">
              <a:buNone/>
              <a:defRPr sz="2400"/>
            </a:lvl8pPr>
            <a:lvl9pPr marL="4350589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3823" indent="0">
              <a:buNone/>
              <a:defRPr sz="1400"/>
            </a:lvl2pPr>
            <a:lvl3pPr marL="1087646" indent="0">
              <a:buNone/>
              <a:defRPr sz="1200"/>
            </a:lvl3pPr>
            <a:lvl4pPr marL="1631471" indent="0">
              <a:buNone/>
              <a:defRPr sz="1000"/>
            </a:lvl4pPr>
            <a:lvl5pPr marL="2175295" indent="0">
              <a:buNone/>
              <a:defRPr sz="1000"/>
            </a:lvl5pPr>
            <a:lvl6pPr marL="2719118" indent="0">
              <a:buNone/>
              <a:defRPr sz="1000"/>
            </a:lvl6pPr>
            <a:lvl7pPr marL="3262941" indent="0">
              <a:buNone/>
              <a:defRPr sz="1000"/>
            </a:lvl7pPr>
            <a:lvl8pPr marL="3806763" indent="0">
              <a:buNone/>
              <a:defRPr sz="1000"/>
            </a:lvl8pPr>
            <a:lvl9pPr marL="435058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16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5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67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19C3-7173-4557-885A-9604D5644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5" indent="0">
              <a:buNone/>
              <a:defRPr sz="2000" b="1"/>
            </a:lvl2pPr>
            <a:lvl3pPr marL="912928" indent="0">
              <a:buNone/>
              <a:defRPr sz="1800" b="1"/>
            </a:lvl3pPr>
            <a:lvl4pPr marL="1369394" indent="0">
              <a:buNone/>
              <a:defRPr sz="1600" b="1"/>
            </a:lvl4pPr>
            <a:lvl5pPr marL="1825861" indent="0">
              <a:buNone/>
              <a:defRPr sz="1600" b="1"/>
            </a:lvl5pPr>
            <a:lvl6pPr marL="2282323" indent="0">
              <a:buNone/>
              <a:defRPr sz="1600" b="1"/>
            </a:lvl6pPr>
            <a:lvl7pPr marL="2738787" indent="0">
              <a:buNone/>
              <a:defRPr sz="1600" b="1"/>
            </a:lvl7pPr>
            <a:lvl8pPr marL="3195254" indent="0">
              <a:buNone/>
              <a:defRPr sz="1600" b="1"/>
            </a:lvl8pPr>
            <a:lvl9pPr marL="36517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5" indent="0">
              <a:buNone/>
              <a:defRPr sz="2000" b="1"/>
            </a:lvl2pPr>
            <a:lvl3pPr marL="912928" indent="0">
              <a:buNone/>
              <a:defRPr sz="1800" b="1"/>
            </a:lvl3pPr>
            <a:lvl4pPr marL="1369394" indent="0">
              <a:buNone/>
              <a:defRPr sz="1600" b="1"/>
            </a:lvl4pPr>
            <a:lvl5pPr marL="1825861" indent="0">
              <a:buNone/>
              <a:defRPr sz="1600" b="1"/>
            </a:lvl5pPr>
            <a:lvl6pPr marL="2282323" indent="0">
              <a:buNone/>
              <a:defRPr sz="1600" b="1"/>
            </a:lvl6pPr>
            <a:lvl7pPr marL="2738787" indent="0">
              <a:buNone/>
              <a:defRPr sz="1600" b="1"/>
            </a:lvl7pPr>
            <a:lvl8pPr marL="3195254" indent="0">
              <a:buNone/>
              <a:defRPr sz="1600" b="1"/>
            </a:lvl8pPr>
            <a:lvl9pPr marL="36517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98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B81F-7DC4-48EE-935B-01BBA46EE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95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457-AAC2-4FB4-8DE3-C596D2497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7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260F-6F51-4619-95FB-8FB1B2307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5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3484-4232-40AD-8BA6-E456CFFE64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6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C6A9-5FA6-4254-84F6-3AC6B19FD3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49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268F-FED6-45F7-BC35-237ACC4D0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41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E026-547B-47A4-8F26-49C6A1411D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5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5612D-4821-4533-88FF-DF4A89C9E7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07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C2BA-41A0-4863-820B-7408A982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74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0492-CC54-42BA-9BCD-8899D82C5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469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46BB-546C-4C45-ACE7-667490DB6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5" indent="0">
              <a:buNone/>
              <a:defRPr sz="1400"/>
            </a:lvl2pPr>
            <a:lvl3pPr marL="912928" indent="0">
              <a:buNone/>
              <a:defRPr sz="1200"/>
            </a:lvl3pPr>
            <a:lvl4pPr marL="1369394" indent="0">
              <a:buNone/>
              <a:defRPr sz="1000"/>
            </a:lvl4pPr>
            <a:lvl5pPr marL="1825861" indent="0">
              <a:buNone/>
              <a:defRPr sz="1000"/>
            </a:lvl5pPr>
            <a:lvl6pPr marL="2282323" indent="0">
              <a:buNone/>
              <a:defRPr sz="1000"/>
            </a:lvl6pPr>
            <a:lvl7pPr marL="2738787" indent="0">
              <a:buNone/>
              <a:defRPr sz="1000"/>
            </a:lvl7pPr>
            <a:lvl8pPr marL="3195254" indent="0">
              <a:buNone/>
              <a:defRPr sz="1000"/>
            </a:lvl8pPr>
            <a:lvl9pPr marL="36517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5" indent="0">
              <a:buNone/>
              <a:defRPr sz="2800"/>
            </a:lvl2pPr>
            <a:lvl3pPr marL="912928" indent="0">
              <a:buNone/>
              <a:defRPr sz="2400"/>
            </a:lvl3pPr>
            <a:lvl4pPr marL="1369394" indent="0">
              <a:buNone/>
              <a:defRPr sz="2000"/>
            </a:lvl4pPr>
            <a:lvl5pPr marL="1825861" indent="0">
              <a:buNone/>
              <a:defRPr sz="2000"/>
            </a:lvl5pPr>
            <a:lvl6pPr marL="2282323" indent="0">
              <a:buNone/>
              <a:defRPr sz="2000"/>
            </a:lvl6pPr>
            <a:lvl7pPr marL="2738787" indent="0">
              <a:buNone/>
              <a:defRPr sz="2000"/>
            </a:lvl7pPr>
            <a:lvl8pPr marL="3195254" indent="0">
              <a:buNone/>
              <a:defRPr sz="2000"/>
            </a:lvl8pPr>
            <a:lvl9pPr marL="36517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5" indent="0">
              <a:buNone/>
              <a:defRPr sz="1400"/>
            </a:lvl2pPr>
            <a:lvl3pPr marL="912928" indent="0">
              <a:buNone/>
              <a:defRPr sz="1200"/>
            </a:lvl3pPr>
            <a:lvl4pPr marL="1369394" indent="0">
              <a:buNone/>
              <a:defRPr sz="1000"/>
            </a:lvl4pPr>
            <a:lvl5pPr marL="1825861" indent="0">
              <a:buNone/>
              <a:defRPr sz="1000"/>
            </a:lvl5pPr>
            <a:lvl6pPr marL="2282323" indent="0">
              <a:buNone/>
              <a:defRPr sz="1000"/>
            </a:lvl6pPr>
            <a:lvl7pPr marL="2738787" indent="0">
              <a:buNone/>
              <a:defRPr sz="1000"/>
            </a:lvl7pPr>
            <a:lvl8pPr marL="3195254" indent="0">
              <a:buNone/>
              <a:defRPr sz="1000"/>
            </a:lvl8pPr>
            <a:lvl9pPr marL="36517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7"/>
            <a:ext cx="10515600" cy="1325563"/>
          </a:xfrm>
          <a:prstGeom prst="rect">
            <a:avLst/>
          </a:prstGeom>
        </p:spPr>
        <p:txBody>
          <a:bodyPr vert="horz" lIns="91295" tIns="45648" rIns="91295" bIns="456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95" tIns="45648" rIns="91295" bIns="4564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295" tIns="45648" rIns="91295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BD6E-C3DF-462C-8DC5-55DB14D20A0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62"/>
            <a:ext cx="4114800" cy="365125"/>
          </a:xfrm>
          <a:prstGeom prst="rect">
            <a:avLst/>
          </a:prstGeom>
        </p:spPr>
        <p:txBody>
          <a:bodyPr vert="horz" lIns="91295" tIns="45648" rIns="91295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295" tIns="45648" rIns="91295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CDFD-1BEF-4E0E-818E-4B9C45674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1" r:id="rId12"/>
    <p:sldLayoutId id="2147483762" r:id="rId13"/>
    <p:sldLayoutId id="2147483763" r:id="rId14"/>
    <p:sldLayoutId id="2147483673" r:id="rId15"/>
    <p:sldLayoutId id="2147483674" r:id="rId16"/>
    <p:sldLayoutId id="2147483676" r:id="rId17"/>
    <p:sldLayoutId id="2147483677" r:id="rId18"/>
    <p:sldLayoutId id="2147483678" r:id="rId19"/>
    <p:sldLayoutId id="2147483680" r:id="rId20"/>
    <p:sldLayoutId id="2147483681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lvl1pPr algn="l" defTabSz="9129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6" indent="-228236" algn="l" defTabSz="9129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96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64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27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94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57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23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87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53" indent="-228236" algn="l" defTabSz="9129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5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8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94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61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23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87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54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18" algn="l" defTabSz="912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67" tIns="54334" rIns="108667" bIns="54334" rtlCol="0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56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667" tIns="54334" rIns="108667" bIns="54334" anchor="ctr"/>
          <a:lstStyle/>
          <a:p>
            <a:pPr algn="ctr" defTabSz="1086721"/>
            <a:endParaRPr lang="en-US" sz="2100">
              <a:solidFill>
                <a:prstClr val="white"/>
              </a:solidFill>
              <a:sym typeface="Aria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lIns="108667" tIns="54334" rIns="108667" bIns="108667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lIns="108667" tIns="54334" rIns="108667" bIns="5433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lIns="108667" tIns="54334" rIns="108667" bIns="54334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1086721"/>
            <a:fld id="{C474C464-B5E0-4939-AFBE-B41815E29F90}" type="datetimeFigureOut">
              <a:rPr lang="en-US" smtClean="0">
                <a:solidFill>
                  <a:srgbClr val="696464"/>
                </a:solidFill>
                <a:cs typeface="Arial"/>
                <a:sym typeface="Arial"/>
              </a:rPr>
              <a:pPr defTabSz="1086721"/>
              <a:t>4/10/2025</a:t>
            </a:fld>
            <a:endParaRPr lang="en-US">
              <a:solidFill>
                <a:srgbClr val="696464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lIns="108667" tIns="54334" rIns="108667" bIns="54334" anchor="ctr" anchorCtr="0"/>
          <a:lstStyle>
            <a:lvl1pPr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1086721"/>
            <a:endParaRPr lang="en-US">
              <a:solidFill>
                <a:srgbClr val="696464"/>
              </a:solidFill>
              <a:cs typeface="Arial"/>
              <a:sym typeface="Aria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7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6721"/>
            <a:fld id="{9A8B9792-3C0D-452D-8E12-37872CF2EB4F}" type="slidenum">
              <a:rPr lang="en-US" smtClean="0">
                <a:sym typeface="Arial"/>
              </a:rPr>
              <a:pPr defTabSz="1086721"/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91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016" indent="-326016" algn="l" rtl="0" eaLnBrk="1" latinLnBrk="0" hangingPunct="1">
        <a:spcBef>
          <a:spcPts val="69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036" indent="-271685" algn="l" rtl="0" eaLnBrk="1" latinLnBrk="0" hangingPunct="1">
        <a:spcBef>
          <a:spcPts val="44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78050" indent="-271685" algn="l" rtl="0" eaLnBrk="1" latinLnBrk="0" hangingPunct="1">
        <a:spcBef>
          <a:spcPts val="44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068" indent="-271685" algn="l" rtl="0" eaLnBrk="1" latinLnBrk="0" hangingPunct="1">
        <a:spcBef>
          <a:spcPts val="440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086" indent="-271685" algn="l" rtl="0" eaLnBrk="1" latinLnBrk="0" hangingPunct="1">
        <a:spcBef>
          <a:spcPts val="440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56096" indent="-271685" algn="l" rtl="0" eaLnBrk="1" latinLnBrk="0" hangingPunct="1">
        <a:spcBef>
          <a:spcPts val="440"/>
        </a:spcBef>
        <a:buClr>
          <a:schemeClr val="accent3"/>
        </a:buClr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2120" indent="-271685" algn="l" rtl="0" eaLnBrk="1" latinLnBrk="0" hangingPunct="1">
        <a:spcBef>
          <a:spcPts val="440"/>
        </a:spcBef>
        <a:buClr>
          <a:schemeClr val="accent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608135" indent="-271685" algn="l" rtl="0" eaLnBrk="1" latinLnBrk="0" hangingPunct="1">
        <a:spcBef>
          <a:spcPts val="440"/>
        </a:spcBef>
        <a:buClr>
          <a:schemeClr val="accent1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934151" indent="-271685" algn="l" rtl="0" eaLnBrk="1" latinLnBrk="0" hangingPunct="1">
        <a:spcBef>
          <a:spcPts val="440"/>
        </a:spcBef>
        <a:buClr>
          <a:schemeClr val="accent2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3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0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3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16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0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3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46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762" tIns="54382" rIns="108762" bIns="54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8762" tIns="54382" rIns="108762" bIns="54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08762" tIns="54382" rIns="108762" bIns="5438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646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646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108762" tIns="54382" rIns="108762" bIns="5438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6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108762" tIns="54382" rIns="108762" bIns="5438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646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6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108764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868" indent="-407868" algn="l" defTabSz="108764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712" indent="-339891" algn="l" defTabSz="108764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561" indent="-271913" algn="l" defTabSz="108764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383" indent="-271913" algn="l" defTabSz="10876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204" indent="-271913" algn="l" defTabSz="10876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030" indent="-271913" algn="l" defTabSz="10876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854" indent="-271913" algn="l" defTabSz="10876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677" indent="-271913" algn="l" defTabSz="10876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500" indent="-271913" algn="l" defTabSz="10876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823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646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471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295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118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941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763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589" algn="l" defTabSz="10876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CD82D8-498B-4F83-8A37-9CBD8E3766E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8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7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gif"/><Relationship Id="rId11" Type="http://schemas.openxmlformats.org/officeDocument/2006/relationships/image" Target="../media/image47.gif"/><Relationship Id="rId5" Type="http://schemas.openxmlformats.org/officeDocument/2006/relationships/image" Target="../media/image42.gif"/><Relationship Id="rId10" Type="http://schemas.openxmlformats.org/officeDocument/2006/relationships/image" Target="../media/image46.gif"/><Relationship Id="rId4" Type="http://schemas.openxmlformats.org/officeDocument/2006/relationships/image" Target="../media/image41.jpeg"/><Relationship Id="rId9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gif"/><Relationship Id="rId11" Type="http://schemas.openxmlformats.org/officeDocument/2006/relationships/image" Target="../media/image47.gif"/><Relationship Id="rId5" Type="http://schemas.openxmlformats.org/officeDocument/2006/relationships/image" Target="../media/image42.gif"/><Relationship Id="rId10" Type="http://schemas.openxmlformats.org/officeDocument/2006/relationships/image" Target="../media/image46.gif"/><Relationship Id="rId4" Type="http://schemas.openxmlformats.org/officeDocument/2006/relationships/image" Target="../media/image41.jpeg"/><Relationship Id="rId9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1"/>
          <p:cNvSpPr>
            <a:spLocks noChangeArrowheads="1" noChangeShapeType="1" noTextEdit="1"/>
          </p:cNvSpPr>
          <p:nvPr/>
        </p:nvSpPr>
        <p:spPr bwMode="auto">
          <a:xfrm>
            <a:off x="1625600" y="2075940"/>
            <a:ext cx="9753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em</a:t>
            </a:r>
            <a:r>
              <a:rPr lang="en-US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228600"/>
            <a:ext cx="11785600" cy="6464300"/>
            <a:chOff x="609600" y="228600"/>
            <a:chExt cx="11785600" cy="6464300"/>
          </a:xfrm>
        </p:grpSpPr>
        <p:pic>
          <p:nvPicPr>
            <p:cNvPr id="2051" name="Picture 10" descr="027-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200" y="228600"/>
              <a:ext cx="8839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016000" y="576983"/>
              <a:ext cx="10464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0000"/>
                  </a:solidFill>
                </a:rPr>
                <a:t>PHÒNG GIÁO DỤC - ĐÀO TẠO THANH MIỆN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TRƯỜNG TIỂU HỌC NGŨ HÙNG</a:t>
              </a:r>
            </a:p>
          </p:txBody>
        </p: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4368800" y="2362200"/>
              <a:ext cx="3843538" cy="2098158"/>
              <a:chOff x="576" y="96"/>
              <a:chExt cx="4320" cy="4128"/>
            </a:xfrm>
          </p:grpSpPr>
          <p:sp>
            <p:nvSpPr>
              <p:cNvPr id="2065" name="Freeform 6"/>
              <p:cNvSpPr>
                <a:spLocks/>
              </p:cNvSpPr>
              <p:nvPr/>
            </p:nvSpPr>
            <p:spPr bwMode="auto">
              <a:xfrm>
                <a:off x="772" y="283"/>
                <a:ext cx="3928" cy="3754"/>
              </a:xfrm>
              <a:custGeom>
                <a:avLst/>
                <a:gdLst>
                  <a:gd name="T0" fmla="*/ 2147483647 w 646"/>
                  <a:gd name="T1" fmla="*/ 2147483647 h 646"/>
                  <a:gd name="T2" fmla="*/ 2147483647 w 646"/>
                  <a:gd name="T3" fmla="*/ 2147483647 h 646"/>
                  <a:gd name="T4" fmla="*/ 2147483647 w 646"/>
                  <a:gd name="T5" fmla="*/ 2147483647 h 646"/>
                  <a:gd name="T6" fmla="*/ 2147483647 w 646"/>
                  <a:gd name="T7" fmla="*/ 2147483647 h 646"/>
                  <a:gd name="T8" fmla="*/ 2147483647 w 646"/>
                  <a:gd name="T9" fmla="*/ 2147483647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6"/>
                  <a:gd name="T16" fmla="*/ 0 h 646"/>
                  <a:gd name="T17" fmla="*/ 646 w 64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6" h="646">
                    <a:moveTo>
                      <a:pt x="92" y="491"/>
                    </a:moveTo>
                    <a:cubicBezTo>
                      <a:pt x="0" y="364"/>
                      <a:pt x="28" y="185"/>
                      <a:pt x="155" y="92"/>
                    </a:cubicBezTo>
                    <a:cubicBezTo>
                      <a:pt x="282" y="0"/>
                      <a:pt x="461" y="28"/>
                      <a:pt x="554" y="155"/>
                    </a:cubicBezTo>
                    <a:cubicBezTo>
                      <a:pt x="646" y="282"/>
                      <a:pt x="618" y="461"/>
                      <a:pt x="491" y="554"/>
                    </a:cubicBezTo>
                    <a:cubicBezTo>
                      <a:pt x="364" y="646"/>
                      <a:pt x="185" y="618"/>
                      <a:pt x="92" y="491"/>
                    </a:cubicBez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7"/>
              <p:cNvSpPr>
                <a:spLocks noEditPoints="1"/>
              </p:cNvSpPr>
              <p:nvPr/>
            </p:nvSpPr>
            <p:spPr bwMode="auto">
              <a:xfrm>
                <a:off x="910" y="416"/>
                <a:ext cx="3652" cy="3488"/>
              </a:xfrm>
              <a:custGeom>
                <a:avLst/>
                <a:gdLst>
                  <a:gd name="T0" fmla="*/ 2147483647 w 600"/>
                  <a:gd name="T1" fmla="*/ 2147483647 h 600"/>
                  <a:gd name="T2" fmla="*/ 2147483647 w 600"/>
                  <a:gd name="T3" fmla="*/ 2147483647 h 600"/>
                  <a:gd name="T4" fmla="*/ 2147483647 w 600"/>
                  <a:gd name="T5" fmla="*/ 2147483647 h 600"/>
                  <a:gd name="T6" fmla="*/ 2147483647 w 600"/>
                  <a:gd name="T7" fmla="*/ 2147483647 h 600"/>
                  <a:gd name="T8" fmla="*/ 2147483647 w 600"/>
                  <a:gd name="T9" fmla="*/ 2147483647 h 600"/>
                  <a:gd name="T10" fmla="*/ 2147483647 w 600"/>
                  <a:gd name="T11" fmla="*/ 2147483647 h 600"/>
                  <a:gd name="T12" fmla="*/ 2147483647 w 600"/>
                  <a:gd name="T13" fmla="*/ 2147483647 h 600"/>
                  <a:gd name="T14" fmla="*/ 2147483647 w 600"/>
                  <a:gd name="T15" fmla="*/ 2147483647 h 600"/>
                  <a:gd name="T16" fmla="*/ 2147483647 w 600"/>
                  <a:gd name="T17" fmla="*/ 2147483647 h 600"/>
                  <a:gd name="T18" fmla="*/ 2147483647 w 600"/>
                  <a:gd name="T19" fmla="*/ 2147483647 h 600"/>
                  <a:gd name="T20" fmla="*/ 2147483647 w 600"/>
                  <a:gd name="T21" fmla="*/ 2147483647 h 600"/>
                  <a:gd name="T22" fmla="*/ 2147483647 w 600"/>
                  <a:gd name="T23" fmla="*/ 2147483647 h 600"/>
                  <a:gd name="T24" fmla="*/ 2147483647 w 600"/>
                  <a:gd name="T25" fmla="*/ 2147483647 h 600"/>
                  <a:gd name="T26" fmla="*/ 2147483647 w 600"/>
                  <a:gd name="T27" fmla="*/ 2147483647 h 600"/>
                  <a:gd name="T28" fmla="*/ 2147483647 w 600"/>
                  <a:gd name="T29" fmla="*/ 2147483647 h 600"/>
                  <a:gd name="T30" fmla="*/ 2147483647 w 600"/>
                  <a:gd name="T31" fmla="*/ 2147483647 h 600"/>
                  <a:gd name="T32" fmla="*/ 2147483647 w 600"/>
                  <a:gd name="T33" fmla="*/ 2147483647 h 600"/>
                  <a:gd name="T34" fmla="*/ 2147483647 w 600"/>
                  <a:gd name="T35" fmla="*/ 2147483647 h 600"/>
                  <a:gd name="T36" fmla="*/ 2147483647 w 600"/>
                  <a:gd name="T37" fmla="*/ 2147483647 h 600"/>
                  <a:gd name="T38" fmla="*/ 2147483647 w 600"/>
                  <a:gd name="T39" fmla="*/ 2147483647 h 600"/>
                  <a:gd name="T40" fmla="*/ 2147483647 w 600"/>
                  <a:gd name="T41" fmla="*/ 2147483647 h 600"/>
                  <a:gd name="T42" fmla="*/ 2147483647 w 600"/>
                  <a:gd name="T43" fmla="*/ 2147483647 h 600"/>
                  <a:gd name="T44" fmla="*/ 2147483647 w 600"/>
                  <a:gd name="T45" fmla="*/ 2147483647 h 600"/>
                  <a:gd name="T46" fmla="*/ 2147483647 w 600"/>
                  <a:gd name="T47" fmla="*/ 2147483647 h 600"/>
                  <a:gd name="T48" fmla="*/ 2147483647 w 600"/>
                  <a:gd name="T49" fmla="*/ 2147483647 h 600"/>
                  <a:gd name="T50" fmla="*/ 2147483647 w 600"/>
                  <a:gd name="T51" fmla="*/ 2147483647 h 600"/>
                  <a:gd name="T52" fmla="*/ 2147483647 w 600"/>
                  <a:gd name="T53" fmla="*/ 2147483647 h 600"/>
                  <a:gd name="T54" fmla="*/ 2147483647 w 600"/>
                  <a:gd name="T55" fmla="*/ 2147483647 h 600"/>
                  <a:gd name="T56" fmla="*/ 2147483647 w 600"/>
                  <a:gd name="T57" fmla="*/ 2147483647 h 600"/>
                  <a:gd name="T58" fmla="*/ 2147483647 w 600"/>
                  <a:gd name="T59" fmla="*/ 2147483647 h 600"/>
                  <a:gd name="T60" fmla="*/ 2147483647 w 600"/>
                  <a:gd name="T61" fmla="*/ 2147483647 h 600"/>
                  <a:gd name="T62" fmla="*/ 2147483647 w 600"/>
                  <a:gd name="T63" fmla="*/ 2147483647 h 600"/>
                  <a:gd name="T64" fmla="*/ 2147483647 w 600"/>
                  <a:gd name="T65" fmla="*/ 2147483647 h 600"/>
                  <a:gd name="T66" fmla="*/ 2147483647 w 600"/>
                  <a:gd name="T67" fmla="*/ 2147483647 h 600"/>
                  <a:gd name="T68" fmla="*/ 2147483647 w 600"/>
                  <a:gd name="T69" fmla="*/ 2147483647 h 600"/>
                  <a:gd name="T70" fmla="*/ 2147483647 w 600"/>
                  <a:gd name="T71" fmla="*/ 2147483647 h 600"/>
                  <a:gd name="T72" fmla="*/ 2147483647 w 600"/>
                  <a:gd name="T73" fmla="*/ 2147483647 h 600"/>
                  <a:gd name="T74" fmla="*/ 2147483647 w 600"/>
                  <a:gd name="T75" fmla="*/ 2147483647 h 600"/>
                  <a:gd name="T76" fmla="*/ 2147483647 w 600"/>
                  <a:gd name="T77" fmla="*/ 2147483647 h 600"/>
                  <a:gd name="T78" fmla="*/ 2147483647 w 600"/>
                  <a:gd name="T79" fmla="*/ 2147483647 h 600"/>
                  <a:gd name="T80" fmla="*/ 2147483647 w 600"/>
                  <a:gd name="T81" fmla="*/ 2147483647 h 600"/>
                  <a:gd name="T82" fmla="*/ 2147483647 w 600"/>
                  <a:gd name="T83" fmla="*/ 2147483647 h 600"/>
                  <a:gd name="T84" fmla="*/ 2147483647 w 600"/>
                  <a:gd name="T85" fmla="*/ 2147483647 h 600"/>
                  <a:gd name="T86" fmla="*/ 2147483647 w 600"/>
                  <a:gd name="T87" fmla="*/ 2147483647 h 600"/>
                  <a:gd name="T88" fmla="*/ 2147483647 w 600"/>
                  <a:gd name="T89" fmla="*/ 2147483647 h 600"/>
                  <a:gd name="T90" fmla="*/ 2147483647 w 600"/>
                  <a:gd name="T91" fmla="*/ 2147483647 h 600"/>
                  <a:gd name="T92" fmla="*/ 2147483647 w 600"/>
                  <a:gd name="T93" fmla="*/ 2147483647 h 600"/>
                  <a:gd name="T94" fmla="*/ 2147483647 w 600"/>
                  <a:gd name="T95" fmla="*/ 2147483647 h 600"/>
                  <a:gd name="T96" fmla="*/ 2147483647 w 600"/>
                  <a:gd name="T97" fmla="*/ 2147483647 h 600"/>
                  <a:gd name="T98" fmla="*/ 2147483647 w 600"/>
                  <a:gd name="T99" fmla="*/ 2147483647 h 600"/>
                  <a:gd name="T100" fmla="*/ 2147483647 w 600"/>
                  <a:gd name="T101" fmla="*/ 2147483647 h 600"/>
                  <a:gd name="T102" fmla="*/ 2147483647 w 600"/>
                  <a:gd name="T103" fmla="*/ 2147483647 h 600"/>
                  <a:gd name="T104" fmla="*/ 2147483647 w 600"/>
                  <a:gd name="T105" fmla="*/ 2147483647 h 600"/>
                  <a:gd name="T106" fmla="*/ 2147483647 w 600"/>
                  <a:gd name="T107" fmla="*/ 2147483647 h 6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0"/>
                  <a:gd name="T163" fmla="*/ 0 h 600"/>
                  <a:gd name="T164" fmla="*/ 600 w 600"/>
                  <a:gd name="T165" fmla="*/ 600 h 6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0" h="600">
                    <a:moveTo>
                      <a:pt x="69" y="468"/>
                    </a:moveTo>
                    <a:lnTo>
                      <a:pt x="69" y="468"/>
                    </a:lnTo>
                    <a:lnTo>
                      <a:pt x="70" y="467"/>
                    </a:lnTo>
                    <a:lnTo>
                      <a:pt x="69" y="468"/>
                    </a:lnTo>
                    <a:close/>
                    <a:moveTo>
                      <a:pt x="69" y="468"/>
                    </a:moveTo>
                    <a:lnTo>
                      <a:pt x="69" y="468"/>
                    </a:lnTo>
                    <a:close/>
                    <a:moveTo>
                      <a:pt x="69" y="468"/>
                    </a:moveTo>
                    <a:cubicBezTo>
                      <a:pt x="56" y="450"/>
                      <a:pt x="45" y="431"/>
                      <a:pt x="37" y="412"/>
                    </a:cubicBezTo>
                    <a:lnTo>
                      <a:pt x="39" y="411"/>
                    </a:lnTo>
                    <a:cubicBezTo>
                      <a:pt x="47" y="430"/>
                      <a:pt x="57" y="449"/>
                      <a:pt x="70" y="467"/>
                    </a:cubicBezTo>
                    <a:lnTo>
                      <a:pt x="69" y="468"/>
                    </a:lnTo>
                    <a:close/>
                    <a:moveTo>
                      <a:pt x="37" y="412"/>
                    </a:moveTo>
                    <a:cubicBezTo>
                      <a:pt x="28" y="392"/>
                      <a:pt x="22" y="372"/>
                      <a:pt x="19" y="352"/>
                    </a:cubicBezTo>
                    <a:lnTo>
                      <a:pt x="21" y="351"/>
                    </a:lnTo>
                    <a:cubicBezTo>
                      <a:pt x="25" y="372"/>
                      <a:pt x="30" y="392"/>
                      <a:pt x="39" y="411"/>
                    </a:cubicBezTo>
                    <a:lnTo>
                      <a:pt x="37" y="412"/>
                    </a:lnTo>
                    <a:close/>
                    <a:moveTo>
                      <a:pt x="19" y="352"/>
                    </a:moveTo>
                    <a:cubicBezTo>
                      <a:pt x="0" y="247"/>
                      <a:pt x="40" y="135"/>
                      <a:pt x="132" y="69"/>
                    </a:cubicBezTo>
                    <a:lnTo>
                      <a:pt x="133" y="70"/>
                    </a:lnTo>
                    <a:cubicBezTo>
                      <a:pt x="42" y="136"/>
                      <a:pt x="2" y="247"/>
                      <a:pt x="21" y="351"/>
                    </a:cubicBezTo>
                    <a:lnTo>
                      <a:pt x="19" y="352"/>
                    </a:lnTo>
                    <a:close/>
                    <a:moveTo>
                      <a:pt x="133" y="70"/>
                    </a:moveTo>
                    <a:lnTo>
                      <a:pt x="133" y="70"/>
                    </a:lnTo>
                    <a:lnTo>
                      <a:pt x="132" y="69"/>
                    </a:lnTo>
                    <a:lnTo>
                      <a:pt x="133" y="70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lnTo>
                      <a:pt x="133" y="70"/>
                    </a:lnTo>
                    <a:lnTo>
                      <a:pt x="132" y="69"/>
                    </a:lnTo>
                    <a:close/>
                    <a:moveTo>
                      <a:pt x="132" y="69"/>
                    </a:moveTo>
                    <a:lnTo>
                      <a:pt x="132" y="69"/>
                    </a:lnTo>
                    <a:close/>
                    <a:moveTo>
                      <a:pt x="132" y="69"/>
                    </a:moveTo>
                    <a:cubicBezTo>
                      <a:pt x="150" y="56"/>
                      <a:pt x="169" y="45"/>
                      <a:pt x="188" y="37"/>
                    </a:cubicBezTo>
                    <a:lnTo>
                      <a:pt x="189" y="39"/>
                    </a:lnTo>
                    <a:cubicBezTo>
                      <a:pt x="170" y="47"/>
                      <a:pt x="151" y="57"/>
                      <a:pt x="133" y="70"/>
                    </a:cubicBezTo>
                    <a:lnTo>
                      <a:pt x="132" y="69"/>
                    </a:lnTo>
                    <a:close/>
                    <a:moveTo>
                      <a:pt x="188" y="37"/>
                    </a:moveTo>
                    <a:cubicBezTo>
                      <a:pt x="208" y="28"/>
                      <a:pt x="228" y="22"/>
                      <a:pt x="248" y="19"/>
                    </a:cubicBezTo>
                    <a:lnTo>
                      <a:pt x="249" y="21"/>
                    </a:lnTo>
                    <a:cubicBezTo>
                      <a:pt x="228" y="25"/>
                      <a:pt x="208" y="30"/>
                      <a:pt x="189" y="39"/>
                    </a:cubicBezTo>
                    <a:lnTo>
                      <a:pt x="188" y="37"/>
                    </a:lnTo>
                    <a:close/>
                    <a:moveTo>
                      <a:pt x="248" y="19"/>
                    </a:moveTo>
                    <a:cubicBezTo>
                      <a:pt x="353" y="0"/>
                      <a:pt x="465" y="40"/>
                      <a:pt x="531" y="132"/>
                    </a:cubicBezTo>
                    <a:lnTo>
                      <a:pt x="530" y="133"/>
                    </a:lnTo>
                    <a:cubicBezTo>
                      <a:pt x="464" y="42"/>
                      <a:pt x="353" y="2"/>
                      <a:pt x="249" y="21"/>
                    </a:cubicBezTo>
                    <a:lnTo>
                      <a:pt x="248" y="19"/>
                    </a:lnTo>
                    <a:close/>
                    <a:moveTo>
                      <a:pt x="530" y="133"/>
                    </a:moveTo>
                    <a:lnTo>
                      <a:pt x="530" y="133"/>
                    </a:lnTo>
                    <a:lnTo>
                      <a:pt x="531" y="132"/>
                    </a:lnTo>
                    <a:lnTo>
                      <a:pt x="530" y="133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lnTo>
                      <a:pt x="530" y="133"/>
                    </a:lnTo>
                    <a:lnTo>
                      <a:pt x="531" y="132"/>
                    </a:lnTo>
                    <a:close/>
                    <a:moveTo>
                      <a:pt x="531" y="132"/>
                    </a:moveTo>
                    <a:lnTo>
                      <a:pt x="531" y="132"/>
                    </a:lnTo>
                    <a:close/>
                    <a:moveTo>
                      <a:pt x="531" y="132"/>
                    </a:moveTo>
                    <a:cubicBezTo>
                      <a:pt x="544" y="150"/>
                      <a:pt x="555" y="169"/>
                      <a:pt x="563" y="188"/>
                    </a:cubicBezTo>
                    <a:lnTo>
                      <a:pt x="561" y="189"/>
                    </a:lnTo>
                    <a:cubicBezTo>
                      <a:pt x="553" y="170"/>
                      <a:pt x="543" y="151"/>
                      <a:pt x="530" y="133"/>
                    </a:cubicBezTo>
                    <a:lnTo>
                      <a:pt x="531" y="132"/>
                    </a:lnTo>
                    <a:close/>
                    <a:moveTo>
                      <a:pt x="563" y="188"/>
                    </a:moveTo>
                    <a:cubicBezTo>
                      <a:pt x="572" y="208"/>
                      <a:pt x="578" y="228"/>
                      <a:pt x="581" y="248"/>
                    </a:cubicBezTo>
                    <a:lnTo>
                      <a:pt x="579" y="249"/>
                    </a:lnTo>
                    <a:cubicBezTo>
                      <a:pt x="575" y="228"/>
                      <a:pt x="570" y="208"/>
                      <a:pt x="561" y="189"/>
                    </a:cubicBezTo>
                    <a:lnTo>
                      <a:pt x="563" y="188"/>
                    </a:lnTo>
                    <a:close/>
                    <a:moveTo>
                      <a:pt x="581" y="248"/>
                    </a:moveTo>
                    <a:cubicBezTo>
                      <a:pt x="600" y="353"/>
                      <a:pt x="560" y="465"/>
                      <a:pt x="468" y="531"/>
                    </a:cubicBezTo>
                    <a:lnTo>
                      <a:pt x="467" y="530"/>
                    </a:lnTo>
                    <a:cubicBezTo>
                      <a:pt x="558" y="464"/>
                      <a:pt x="598" y="353"/>
                      <a:pt x="579" y="249"/>
                    </a:cubicBezTo>
                    <a:lnTo>
                      <a:pt x="581" y="248"/>
                    </a:lnTo>
                    <a:close/>
                    <a:moveTo>
                      <a:pt x="467" y="530"/>
                    </a:moveTo>
                    <a:lnTo>
                      <a:pt x="467" y="530"/>
                    </a:lnTo>
                    <a:lnTo>
                      <a:pt x="468" y="531"/>
                    </a:lnTo>
                    <a:lnTo>
                      <a:pt x="467" y="530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lnTo>
                      <a:pt x="467" y="530"/>
                    </a:lnTo>
                    <a:lnTo>
                      <a:pt x="468" y="531"/>
                    </a:lnTo>
                    <a:close/>
                    <a:moveTo>
                      <a:pt x="468" y="531"/>
                    </a:moveTo>
                    <a:lnTo>
                      <a:pt x="468" y="531"/>
                    </a:lnTo>
                    <a:close/>
                    <a:moveTo>
                      <a:pt x="468" y="531"/>
                    </a:moveTo>
                    <a:cubicBezTo>
                      <a:pt x="450" y="544"/>
                      <a:pt x="431" y="555"/>
                      <a:pt x="412" y="563"/>
                    </a:cubicBezTo>
                    <a:lnTo>
                      <a:pt x="411" y="561"/>
                    </a:lnTo>
                    <a:cubicBezTo>
                      <a:pt x="430" y="553"/>
                      <a:pt x="449" y="543"/>
                      <a:pt x="467" y="530"/>
                    </a:cubicBezTo>
                    <a:lnTo>
                      <a:pt x="468" y="531"/>
                    </a:lnTo>
                    <a:close/>
                    <a:moveTo>
                      <a:pt x="412" y="563"/>
                    </a:moveTo>
                    <a:cubicBezTo>
                      <a:pt x="392" y="572"/>
                      <a:pt x="372" y="578"/>
                      <a:pt x="352" y="581"/>
                    </a:cubicBezTo>
                    <a:lnTo>
                      <a:pt x="351" y="579"/>
                    </a:lnTo>
                    <a:cubicBezTo>
                      <a:pt x="372" y="575"/>
                      <a:pt x="392" y="570"/>
                      <a:pt x="411" y="561"/>
                    </a:cubicBezTo>
                    <a:lnTo>
                      <a:pt x="412" y="563"/>
                    </a:lnTo>
                    <a:close/>
                    <a:moveTo>
                      <a:pt x="352" y="581"/>
                    </a:moveTo>
                    <a:cubicBezTo>
                      <a:pt x="247" y="600"/>
                      <a:pt x="135" y="560"/>
                      <a:pt x="69" y="468"/>
                    </a:cubicBezTo>
                    <a:lnTo>
                      <a:pt x="70" y="467"/>
                    </a:lnTo>
                    <a:cubicBezTo>
                      <a:pt x="136" y="558"/>
                      <a:pt x="247" y="598"/>
                      <a:pt x="351" y="579"/>
                    </a:cubicBezTo>
                    <a:lnTo>
                      <a:pt x="352" y="581"/>
                    </a:lnTo>
                    <a:close/>
                    <a:moveTo>
                      <a:pt x="70" y="467"/>
                    </a:moveTo>
                    <a:lnTo>
                      <a:pt x="70" y="467"/>
                    </a:lnTo>
                    <a:lnTo>
                      <a:pt x="69" y="468"/>
                    </a:lnTo>
                    <a:lnTo>
                      <a:pt x="70" y="467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7" name="Freeform 8"/>
              <p:cNvSpPr>
                <a:spLocks/>
              </p:cNvSpPr>
              <p:nvPr/>
            </p:nvSpPr>
            <p:spPr bwMode="auto">
              <a:xfrm>
                <a:off x="1313" y="799"/>
                <a:ext cx="2846" cy="2722"/>
              </a:xfrm>
              <a:custGeom>
                <a:avLst/>
                <a:gdLst>
                  <a:gd name="T0" fmla="*/ 2147483647 w 468"/>
                  <a:gd name="T1" fmla="*/ 2147483647 h 468"/>
                  <a:gd name="T2" fmla="*/ 2147483647 w 468"/>
                  <a:gd name="T3" fmla="*/ 2147483647 h 468"/>
                  <a:gd name="T4" fmla="*/ 2147483647 w 468"/>
                  <a:gd name="T5" fmla="*/ 2147483647 h 468"/>
                  <a:gd name="T6" fmla="*/ 2147483647 w 468"/>
                  <a:gd name="T7" fmla="*/ 2147483647 h 468"/>
                  <a:gd name="T8" fmla="*/ 2147483647 w 468"/>
                  <a:gd name="T9" fmla="*/ 2147483647 h 4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8"/>
                  <a:gd name="T16" fmla="*/ 0 h 468"/>
                  <a:gd name="T17" fmla="*/ 468 w 468"/>
                  <a:gd name="T18" fmla="*/ 468 h 4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8" h="468">
                    <a:moveTo>
                      <a:pt x="375" y="78"/>
                    </a:moveTo>
                    <a:cubicBezTo>
                      <a:pt x="461" y="155"/>
                      <a:pt x="468" y="289"/>
                      <a:pt x="390" y="375"/>
                    </a:cubicBezTo>
                    <a:cubicBezTo>
                      <a:pt x="313" y="461"/>
                      <a:pt x="179" y="468"/>
                      <a:pt x="93" y="390"/>
                    </a:cubicBezTo>
                    <a:cubicBezTo>
                      <a:pt x="7" y="313"/>
                      <a:pt x="0" y="179"/>
                      <a:pt x="78" y="93"/>
                    </a:cubicBezTo>
                    <a:cubicBezTo>
                      <a:pt x="155" y="7"/>
                      <a:pt x="289" y="0"/>
                      <a:pt x="375" y="78"/>
                    </a:cubicBez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8" name="Freeform 9"/>
              <p:cNvSpPr>
                <a:spLocks noEditPoints="1"/>
              </p:cNvSpPr>
              <p:nvPr/>
            </p:nvSpPr>
            <p:spPr bwMode="auto">
              <a:xfrm>
                <a:off x="1434" y="915"/>
                <a:ext cx="2604" cy="2490"/>
              </a:xfrm>
              <a:custGeom>
                <a:avLst/>
                <a:gdLst>
                  <a:gd name="T0" fmla="*/ 2147483647 w 428"/>
                  <a:gd name="T1" fmla="*/ 2147483647 h 428"/>
                  <a:gd name="T2" fmla="*/ 2147483647 w 428"/>
                  <a:gd name="T3" fmla="*/ 2147483647 h 428"/>
                  <a:gd name="T4" fmla="*/ 2147483647 w 428"/>
                  <a:gd name="T5" fmla="*/ 2147483647 h 428"/>
                  <a:gd name="T6" fmla="*/ 2147483647 w 428"/>
                  <a:gd name="T7" fmla="*/ 2147483647 h 428"/>
                  <a:gd name="T8" fmla="*/ 2147483647 w 428"/>
                  <a:gd name="T9" fmla="*/ 2147483647 h 428"/>
                  <a:gd name="T10" fmla="*/ 2147483647 w 428"/>
                  <a:gd name="T11" fmla="*/ 2147483647 h 428"/>
                  <a:gd name="T12" fmla="*/ 2147483647 w 428"/>
                  <a:gd name="T13" fmla="*/ 2147483647 h 428"/>
                  <a:gd name="T14" fmla="*/ 2147483647 w 428"/>
                  <a:gd name="T15" fmla="*/ 2147483647 h 428"/>
                  <a:gd name="T16" fmla="*/ 2147483647 w 428"/>
                  <a:gd name="T17" fmla="*/ 2147483647 h 428"/>
                  <a:gd name="T18" fmla="*/ 2147483647 w 428"/>
                  <a:gd name="T19" fmla="*/ 2147483647 h 428"/>
                  <a:gd name="T20" fmla="*/ 2147483647 w 428"/>
                  <a:gd name="T21" fmla="*/ 2147483647 h 428"/>
                  <a:gd name="T22" fmla="*/ 2147483647 w 428"/>
                  <a:gd name="T23" fmla="*/ 2147483647 h 428"/>
                  <a:gd name="T24" fmla="*/ 2147483647 w 428"/>
                  <a:gd name="T25" fmla="*/ 2147483647 h 428"/>
                  <a:gd name="T26" fmla="*/ 2147483647 w 428"/>
                  <a:gd name="T27" fmla="*/ 2147483647 h 428"/>
                  <a:gd name="T28" fmla="*/ 2147483647 w 428"/>
                  <a:gd name="T29" fmla="*/ 2147483647 h 428"/>
                  <a:gd name="T30" fmla="*/ 2147483647 w 428"/>
                  <a:gd name="T31" fmla="*/ 2147483647 h 428"/>
                  <a:gd name="T32" fmla="*/ 2147483647 w 428"/>
                  <a:gd name="T33" fmla="*/ 2147483647 h 428"/>
                  <a:gd name="T34" fmla="*/ 2147483647 w 428"/>
                  <a:gd name="T35" fmla="*/ 2147483647 h 428"/>
                  <a:gd name="T36" fmla="*/ 2147483647 w 428"/>
                  <a:gd name="T37" fmla="*/ 2147483647 h 428"/>
                  <a:gd name="T38" fmla="*/ 2147483647 w 428"/>
                  <a:gd name="T39" fmla="*/ 2147483647 h 428"/>
                  <a:gd name="T40" fmla="*/ 2147483647 w 428"/>
                  <a:gd name="T41" fmla="*/ 2147483647 h 428"/>
                  <a:gd name="T42" fmla="*/ 2147483647 w 428"/>
                  <a:gd name="T43" fmla="*/ 2147483647 h 428"/>
                  <a:gd name="T44" fmla="*/ 2147483647 w 428"/>
                  <a:gd name="T45" fmla="*/ 2147483647 h 428"/>
                  <a:gd name="T46" fmla="*/ 2147483647 w 428"/>
                  <a:gd name="T47" fmla="*/ 2147483647 h 428"/>
                  <a:gd name="T48" fmla="*/ 2147483647 w 428"/>
                  <a:gd name="T49" fmla="*/ 2147483647 h 428"/>
                  <a:gd name="T50" fmla="*/ 2147483647 w 428"/>
                  <a:gd name="T51" fmla="*/ 2147483647 h 428"/>
                  <a:gd name="T52" fmla="*/ 2147483647 w 428"/>
                  <a:gd name="T53" fmla="*/ 2147483647 h 428"/>
                  <a:gd name="T54" fmla="*/ 2147483647 w 428"/>
                  <a:gd name="T55" fmla="*/ 2147483647 h 428"/>
                  <a:gd name="T56" fmla="*/ 2147483647 w 428"/>
                  <a:gd name="T57" fmla="*/ 2147483647 h 428"/>
                  <a:gd name="T58" fmla="*/ 2147483647 w 428"/>
                  <a:gd name="T59" fmla="*/ 2147483647 h 428"/>
                  <a:gd name="T60" fmla="*/ 2147483647 w 428"/>
                  <a:gd name="T61" fmla="*/ 2147483647 h 428"/>
                  <a:gd name="T62" fmla="*/ 2147483647 w 428"/>
                  <a:gd name="T63" fmla="*/ 2147483647 h 428"/>
                  <a:gd name="T64" fmla="*/ 2147483647 w 428"/>
                  <a:gd name="T65" fmla="*/ 2147483647 h 428"/>
                  <a:gd name="T66" fmla="*/ 2147483647 w 428"/>
                  <a:gd name="T67" fmla="*/ 2147483647 h 428"/>
                  <a:gd name="T68" fmla="*/ 2147483647 w 428"/>
                  <a:gd name="T69" fmla="*/ 2147483647 h 428"/>
                  <a:gd name="T70" fmla="*/ 2147483647 w 428"/>
                  <a:gd name="T71" fmla="*/ 2147483647 h 428"/>
                  <a:gd name="T72" fmla="*/ 2147483647 w 428"/>
                  <a:gd name="T73" fmla="*/ 2147483647 h 428"/>
                  <a:gd name="T74" fmla="*/ 2147483647 w 428"/>
                  <a:gd name="T75" fmla="*/ 2147483647 h 428"/>
                  <a:gd name="T76" fmla="*/ 2147483647 w 428"/>
                  <a:gd name="T77" fmla="*/ 2147483647 h 428"/>
                  <a:gd name="T78" fmla="*/ 2147483647 w 428"/>
                  <a:gd name="T79" fmla="*/ 2147483647 h 428"/>
                  <a:gd name="T80" fmla="*/ 2147483647 w 428"/>
                  <a:gd name="T81" fmla="*/ 2147483647 h 428"/>
                  <a:gd name="T82" fmla="*/ 2147483647 w 428"/>
                  <a:gd name="T83" fmla="*/ 2147483647 h 4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8"/>
                  <a:gd name="T127" fmla="*/ 0 h 428"/>
                  <a:gd name="T128" fmla="*/ 428 w 428"/>
                  <a:gd name="T129" fmla="*/ 428 h 4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8" h="428">
                    <a:moveTo>
                      <a:pt x="355" y="57"/>
                    </a:moveTo>
                    <a:cubicBezTo>
                      <a:pt x="355" y="57"/>
                      <a:pt x="355" y="57"/>
                      <a:pt x="355" y="57"/>
                    </a:cubicBezTo>
                    <a:lnTo>
                      <a:pt x="354" y="59"/>
                    </a:lnTo>
                    <a:cubicBezTo>
                      <a:pt x="354" y="59"/>
                      <a:pt x="354" y="59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cubicBezTo>
                      <a:pt x="399" y="96"/>
                      <a:pt x="422" y="149"/>
                      <a:pt x="425" y="203"/>
                    </a:cubicBezTo>
                    <a:lnTo>
                      <a:pt x="423" y="203"/>
                    </a:lnTo>
                    <a:cubicBezTo>
                      <a:pt x="420" y="150"/>
                      <a:pt x="397" y="97"/>
                      <a:pt x="354" y="59"/>
                    </a:cubicBezTo>
                    <a:lnTo>
                      <a:pt x="355" y="57"/>
                    </a:lnTo>
                    <a:close/>
                    <a:moveTo>
                      <a:pt x="425" y="203"/>
                    </a:moveTo>
                    <a:cubicBezTo>
                      <a:pt x="428" y="257"/>
                      <a:pt x="410" y="312"/>
                      <a:pt x="371" y="355"/>
                    </a:cubicBezTo>
                    <a:lnTo>
                      <a:pt x="369" y="354"/>
                    </a:lnTo>
                    <a:cubicBezTo>
                      <a:pt x="408" y="311"/>
                      <a:pt x="425" y="257"/>
                      <a:pt x="423" y="203"/>
                    </a:cubicBezTo>
                    <a:lnTo>
                      <a:pt x="425" y="203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lnTo>
                      <a:pt x="371" y="355"/>
                    </a:lnTo>
                    <a:lnTo>
                      <a:pt x="369" y="354"/>
                    </a:ln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71" y="355"/>
                      <a:pt x="371" y="355"/>
                      <a:pt x="371" y="355"/>
                    </a:cubicBezTo>
                    <a:lnTo>
                      <a:pt x="369" y="354"/>
                    </a:lnTo>
                    <a:cubicBezTo>
                      <a:pt x="369" y="354"/>
                      <a:pt x="369" y="354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369" y="354"/>
                    </a:moveTo>
                    <a:lnTo>
                      <a:pt x="369" y="354"/>
                    </a:lnTo>
                    <a:lnTo>
                      <a:pt x="370" y="355"/>
                    </a:lnTo>
                    <a:lnTo>
                      <a:pt x="369" y="354"/>
                    </a:lnTo>
                    <a:close/>
                    <a:moveTo>
                      <a:pt x="371" y="355"/>
                    </a:moveTo>
                    <a:cubicBezTo>
                      <a:pt x="332" y="399"/>
                      <a:pt x="279" y="422"/>
                      <a:pt x="225" y="425"/>
                    </a:cubicBezTo>
                    <a:lnTo>
                      <a:pt x="225" y="423"/>
                    </a:lnTo>
                    <a:cubicBezTo>
                      <a:pt x="278" y="420"/>
                      <a:pt x="331" y="397"/>
                      <a:pt x="369" y="354"/>
                    </a:cubicBezTo>
                    <a:lnTo>
                      <a:pt x="371" y="355"/>
                    </a:lnTo>
                    <a:close/>
                    <a:moveTo>
                      <a:pt x="225" y="425"/>
                    </a:moveTo>
                    <a:cubicBezTo>
                      <a:pt x="171" y="428"/>
                      <a:pt x="116" y="410"/>
                      <a:pt x="73" y="371"/>
                    </a:cubicBezTo>
                    <a:lnTo>
                      <a:pt x="74" y="369"/>
                    </a:lnTo>
                    <a:cubicBezTo>
                      <a:pt x="117" y="408"/>
                      <a:pt x="171" y="425"/>
                      <a:pt x="225" y="423"/>
                    </a:cubicBezTo>
                    <a:lnTo>
                      <a:pt x="225" y="425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lnTo>
                      <a:pt x="73" y="371"/>
                    </a:lnTo>
                    <a:lnTo>
                      <a:pt x="74" y="369"/>
                    </a:ln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73" y="371"/>
                      <a:pt x="73" y="371"/>
                      <a:pt x="73" y="371"/>
                    </a:cubicBezTo>
                    <a:lnTo>
                      <a:pt x="74" y="369"/>
                    </a:lnTo>
                    <a:cubicBezTo>
                      <a:pt x="74" y="369"/>
                      <a:pt x="74" y="369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74" y="369"/>
                    </a:moveTo>
                    <a:lnTo>
                      <a:pt x="74" y="369"/>
                    </a:lnTo>
                    <a:lnTo>
                      <a:pt x="73" y="370"/>
                    </a:lnTo>
                    <a:lnTo>
                      <a:pt x="74" y="369"/>
                    </a:lnTo>
                    <a:close/>
                    <a:moveTo>
                      <a:pt x="73" y="371"/>
                    </a:moveTo>
                    <a:cubicBezTo>
                      <a:pt x="29" y="332"/>
                      <a:pt x="6" y="279"/>
                      <a:pt x="3" y="225"/>
                    </a:cubicBezTo>
                    <a:lnTo>
                      <a:pt x="5" y="225"/>
                    </a:lnTo>
                    <a:cubicBezTo>
                      <a:pt x="8" y="278"/>
                      <a:pt x="31" y="331"/>
                      <a:pt x="74" y="369"/>
                    </a:cubicBezTo>
                    <a:lnTo>
                      <a:pt x="73" y="371"/>
                    </a:lnTo>
                    <a:close/>
                    <a:moveTo>
                      <a:pt x="3" y="225"/>
                    </a:moveTo>
                    <a:cubicBezTo>
                      <a:pt x="0" y="171"/>
                      <a:pt x="18" y="116"/>
                      <a:pt x="57" y="73"/>
                    </a:cubicBezTo>
                    <a:lnTo>
                      <a:pt x="59" y="74"/>
                    </a:lnTo>
                    <a:cubicBezTo>
                      <a:pt x="20" y="117"/>
                      <a:pt x="3" y="171"/>
                      <a:pt x="5" y="225"/>
                    </a:cubicBezTo>
                    <a:lnTo>
                      <a:pt x="3" y="225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lnTo>
                      <a:pt x="57" y="73"/>
                    </a:lnTo>
                    <a:lnTo>
                      <a:pt x="59" y="74"/>
                    </a:ln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57" y="73"/>
                      <a:pt x="57" y="73"/>
                      <a:pt x="57" y="73"/>
                    </a:cubicBezTo>
                    <a:lnTo>
                      <a:pt x="59" y="74"/>
                    </a:lnTo>
                    <a:cubicBezTo>
                      <a:pt x="59" y="74"/>
                      <a:pt x="59" y="74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59" y="74"/>
                    </a:moveTo>
                    <a:lnTo>
                      <a:pt x="59" y="74"/>
                    </a:lnTo>
                    <a:lnTo>
                      <a:pt x="58" y="73"/>
                    </a:lnTo>
                    <a:lnTo>
                      <a:pt x="59" y="74"/>
                    </a:lnTo>
                    <a:close/>
                    <a:moveTo>
                      <a:pt x="57" y="73"/>
                    </a:moveTo>
                    <a:cubicBezTo>
                      <a:pt x="96" y="29"/>
                      <a:pt x="149" y="6"/>
                      <a:pt x="203" y="3"/>
                    </a:cubicBezTo>
                    <a:lnTo>
                      <a:pt x="203" y="5"/>
                    </a:lnTo>
                    <a:cubicBezTo>
                      <a:pt x="150" y="8"/>
                      <a:pt x="97" y="31"/>
                      <a:pt x="59" y="74"/>
                    </a:cubicBezTo>
                    <a:lnTo>
                      <a:pt x="57" y="73"/>
                    </a:lnTo>
                    <a:close/>
                    <a:moveTo>
                      <a:pt x="203" y="3"/>
                    </a:moveTo>
                    <a:cubicBezTo>
                      <a:pt x="257" y="0"/>
                      <a:pt x="312" y="18"/>
                      <a:pt x="355" y="57"/>
                    </a:cubicBezTo>
                    <a:lnTo>
                      <a:pt x="354" y="59"/>
                    </a:lnTo>
                    <a:cubicBezTo>
                      <a:pt x="311" y="20"/>
                      <a:pt x="257" y="3"/>
                      <a:pt x="203" y="5"/>
                    </a:cubicBezTo>
                    <a:lnTo>
                      <a:pt x="203" y="3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  <a:moveTo>
                      <a:pt x="355" y="57"/>
                    </a:moveTo>
                    <a:lnTo>
                      <a:pt x="355" y="57"/>
                    </a:lnTo>
                    <a:lnTo>
                      <a:pt x="354" y="59"/>
                    </a:lnTo>
                    <a:lnTo>
                      <a:pt x="355" y="57"/>
                    </a:lnTo>
                    <a:close/>
                    <a:moveTo>
                      <a:pt x="354" y="59"/>
                    </a:moveTo>
                    <a:lnTo>
                      <a:pt x="354" y="59"/>
                    </a:lnTo>
                    <a:lnTo>
                      <a:pt x="355" y="58"/>
                    </a:lnTo>
                    <a:lnTo>
                      <a:pt x="354" y="59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" name="Freeform 10"/>
              <p:cNvSpPr>
                <a:spLocks noEditPoints="1"/>
              </p:cNvSpPr>
              <p:nvPr/>
            </p:nvSpPr>
            <p:spPr bwMode="auto">
              <a:xfrm>
                <a:off x="637" y="154"/>
                <a:ext cx="4198" cy="4012"/>
              </a:xfrm>
              <a:custGeom>
                <a:avLst/>
                <a:gdLst>
                  <a:gd name="T0" fmla="*/ 0 w 690"/>
                  <a:gd name="T1" fmla="*/ 2147483647 h 690"/>
                  <a:gd name="T2" fmla="*/ 2147483647 w 690"/>
                  <a:gd name="T3" fmla="*/ 2147483647 h 690"/>
                  <a:gd name="T4" fmla="*/ 0 w 690"/>
                  <a:gd name="T5" fmla="*/ 2147483647 h 690"/>
                  <a:gd name="T6" fmla="*/ 2147483647 w 690"/>
                  <a:gd name="T7" fmla="*/ 2147483647 h 690"/>
                  <a:gd name="T8" fmla="*/ 0 w 690"/>
                  <a:gd name="T9" fmla="*/ 2147483647 h 690"/>
                  <a:gd name="T10" fmla="*/ 2147483647 w 690"/>
                  <a:gd name="T11" fmla="*/ 0 h 690"/>
                  <a:gd name="T12" fmla="*/ 2147483647 w 690"/>
                  <a:gd name="T13" fmla="*/ 2147483647 h 690"/>
                  <a:gd name="T14" fmla="*/ 2147483647 w 690"/>
                  <a:gd name="T15" fmla="*/ 0 h 690"/>
                  <a:gd name="T16" fmla="*/ 2147483647 w 690"/>
                  <a:gd name="T17" fmla="*/ 2147483647 h 690"/>
                  <a:gd name="T18" fmla="*/ 2147483647 w 690"/>
                  <a:gd name="T19" fmla="*/ 0 h 690"/>
                  <a:gd name="T20" fmla="*/ 2147483647 w 690"/>
                  <a:gd name="T21" fmla="*/ 0 h 690"/>
                  <a:gd name="T22" fmla="*/ 2147483647 w 690"/>
                  <a:gd name="T23" fmla="*/ 2147483647 h 690"/>
                  <a:gd name="T24" fmla="*/ 2147483647 w 690"/>
                  <a:gd name="T25" fmla="*/ 0 h 690"/>
                  <a:gd name="T26" fmla="*/ 2147483647 w 690"/>
                  <a:gd name="T27" fmla="*/ 2147483647 h 690"/>
                  <a:gd name="T28" fmla="*/ 2147483647 w 690"/>
                  <a:gd name="T29" fmla="*/ 0 h 690"/>
                  <a:gd name="T30" fmla="*/ 2147483647 w 690"/>
                  <a:gd name="T31" fmla="*/ 2147483647 h 690"/>
                  <a:gd name="T32" fmla="*/ 2147483647 w 690"/>
                  <a:gd name="T33" fmla="*/ 2147483647 h 690"/>
                  <a:gd name="T34" fmla="*/ 2147483647 w 690"/>
                  <a:gd name="T35" fmla="*/ 2147483647 h 690"/>
                  <a:gd name="T36" fmla="*/ 2147483647 w 690"/>
                  <a:gd name="T37" fmla="*/ 2147483647 h 690"/>
                  <a:gd name="T38" fmla="*/ 2147483647 w 690"/>
                  <a:gd name="T39" fmla="*/ 2147483647 h 690"/>
                  <a:gd name="T40" fmla="*/ 2147483647 w 690"/>
                  <a:gd name="T41" fmla="*/ 2147483647 h 690"/>
                  <a:gd name="T42" fmla="*/ 2147483647 w 690"/>
                  <a:gd name="T43" fmla="*/ 2147483647 h 690"/>
                  <a:gd name="T44" fmla="*/ 2147483647 w 690"/>
                  <a:gd name="T45" fmla="*/ 2147483647 h 690"/>
                  <a:gd name="T46" fmla="*/ 2147483647 w 690"/>
                  <a:gd name="T47" fmla="*/ 2147483647 h 690"/>
                  <a:gd name="T48" fmla="*/ 2147483647 w 690"/>
                  <a:gd name="T49" fmla="*/ 2147483647 h 690"/>
                  <a:gd name="T50" fmla="*/ 2147483647 w 690"/>
                  <a:gd name="T51" fmla="*/ 2147483647 h 690"/>
                  <a:gd name="T52" fmla="*/ 2147483647 w 690"/>
                  <a:gd name="T53" fmla="*/ 2147483647 h 690"/>
                  <a:gd name="T54" fmla="*/ 2147483647 w 690"/>
                  <a:gd name="T55" fmla="*/ 2147483647 h 690"/>
                  <a:gd name="T56" fmla="*/ 2147483647 w 690"/>
                  <a:gd name="T57" fmla="*/ 2147483647 h 690"/>
                  <a:gd name="T58" fmla="*/ 2147483647 w 690"/>
                  <a:gd name="T59" fmla="*/ 2147483647 h 690"/>
                  <a:gd name="T60" fmla="*/ 2147483647 w 690"/>
                  <a:gd name="T61" fmla="*/ 2147483647 h 690"/>
                  <a:gd name="T62" fmla="*/ 2147483647 w 690"/>
                  <a:gd name="T63" fmla="*/ 2147483647 h 690"/>
                  <a:gd name="T64" fmla="*/ 2147483647 w 690"/>
                  <a:gd name="T65" fmla="*/ 2147483647 h 690"/>
                  <a:gd name="T66" fmla="*/ 2147483647 w 690"/>
                  <a:gd name="T67" fmla="*/ 2147483647 h 690"/>
                  <a:gd name="T68" fmla="*/ 2147483647 w 690"/>
                  <a:gd name="T69" fmla="*/ 2147483647 h 690"/>
                  <a:gd name="T70" fmla="*/ 0 w 690"/>
                  <a:gd name="T71" fmla="*/ 2147483647 h 690"/>
                  <a:gd name="T72" fmla="*/ 2147483647 w 690"/>
                  <a:gd name="T73" fmla="*/ 2147483647 h 690"/>
                  <a:gd name="T74" fmla="*/ 0 w 690"/>
                  <a:gd name="T75" fmla="*/ 2147483647 h 690"/>
                  <a:gd name="T76" fmla="*/ 2147483647 w 690"/>
                  <a:gd name="T77" fmla="*/ 2147483647 h 690"/>
                  <a:gd name="T78" fmla="*/ 0 w 690"/>
                  <a:gd name="T79" fmla="*/ 2147483647 h 6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0"/>
                  <a:gd name="T121" fmla="*/ 0 h 690"/>
                  <a:gd name="T122" fmla="*/ 690 w 690"/>
                  <a:gd name="T123" fmla="*/ 690 h 6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0" h="690"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  <a:moveTo>
                      <a:pt x="0" y="345"/>
                    </a:moveTo>
                    <a:cubicBezTo>
                      <a:pt x="0" y="250"/>
                      <a:pt x="38" y="163"/>
                      <a:pt x="101" y="101"/>
                    </a:cubicBezTo>
                    <a:lnTo>
                      <a:pt x="102" y="102"/>
                    </a:lnTo>
                    <a:cubicBezTo>
                      <a:pt x="40" y="165"/>
                      <a:pt x="2" y="250"/>
                      <a:pt x="2" y="345"/>
                    </a:cubicBezTo>
                    <a:lnTo>
                      <a:pt x="0" y="345"/>
                    </a:lnTo>
                    <a:close/>
                    <a:moveTo>
                      <a:pt x="101" y="101"/>
                    </a:moveTo>
                    <a:cubicBezTo>
                      <a:pt x="163" y="38"/>
                      <a:pt x="250" y="0"/>
                      <a:pt x="345" y="0"/>
                    </a:cubicBezTo>
                    <a:lnTo>
                      <a:pt x="345" y="2"/>
                    </a:lnTo>
                    <a:cubicBezTo>
                      <a:pt x="250" y="2"/>
                      <a:pt x="165" y="40"/>
                      <a:pt x="102" y="102"/>
                    </a:cubicBezTo>
                    <a:lnTo>
                      <a:pt x="101" y="101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lnTo>
                      <a:pt x="345" y="0"/>
                    </a:lnTo>
                    <a:lnTo>
                      <a:pt x="345" y="2"/>
                    </a:lnTo>
                    <a:lnTo>
                      <a:pt x="345" y="0"/>
                    </a:lnTo>
                    <a:close/>
                    <a:moveTo>
                      <a:pt x="345" y="0"/>
                    </a:moveTo>
                    <a:cubicBezTo>
                      <a:pt x="440" y="0"/>
                      <a:pt x="527" y="38"/>
                      <a:pt x="589" y="101"/>
                    </a:cubicBezTo>
                    <a:lnTo>
                      <a:pt x="588" y="102"/>
                    </a:lnTo>
                    <a:cubicBezTo>
                      <a:pt x="525" y="40"/>
                      <a:pt x="440" y="2"/>
                      <a:pt x="345" y="2"/>
                    </a:cubicBezTo>
                    <a:lnTo>
                      <a:pt x="345" y="0"/>
                    </a:lnTo>
                    <a:close/>
                    <a:moveTo>
                      <a:pt x="589" y="101"/>
                    </a:moveTo>
                    <a:cubicBezTo>
                      <a:pt x="652" y="163"/>
                      <a:pt x="690" y="250"/>
                      <a:pt x="690" y="345"/>
                    </a:cubicBezTo>
                    <a:lnTo>
                      <a:pt x="688" y="345"/>
                    </a:lnTo>
                    <a:cubicBezTo>
                      <a:pt x="688" y="250"/>
                      <a:pt x="650" y="165"/>
                      <a:pt x="588" y="102"/>
                    </a:cubicBezTo>
                    <a:lnTo>
                      <a:pt x="589" y="101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lnTo>
                      <a:pt x="690" y="345"/>
                    </a:lnTo>
                    <a:lnTo>
                      <a:pt x="688" y="345"/>
                    </a:lnTo>
                    <a:lnTo>
                      <a:pt x="690" y="345"/>
                    </a:lnTo>
                    <a:close/>
                    <a:moveTo>
                      <a:pt x="690" y="345"/>
                    </a:moveTo>
                    <a:cubicBezTo>
                      <a:pt x="690" y="440"/>
                      <a:pt x="652" y="527"/>
                      <a:pt x="589" y="589"/>
                    </a:cubicBezTo>
                    <a:lnTo>
                      <a:pt x="588" y="588"/>
                    </a:lnTo>
                    <a:cubicBezTo>
                      <a:pt x="650" y="525"/>
                      <a:pt x="688" y="440"/>
                      <a:pt x="688" y="345"/>
                    </a:cubicBezTo>
                    <a:lnTo>
                      <a:pt x="690" y="345"/>
                    </a:lnTo>
                    <a:close/>
                    <a:moveTo>
                      <a:pt x="589" y="589"/>
                    </a:moveTo>
                    <a:cubicBezTo>
                      <a:pt x="527" y="652"/>
                      <a:pt x="440" y="690"/>
                      <a:pt x="345" y="690"/>
                    </a:cubicBezTo>
                    <a:lnTo>
                      <a:pt x="345" y="688"/>
                    </a:lnTo>
                    <a:cubicBezTo>
                      <a:pt x="440" y="688"/>
                      <a:pt x="525" y="650"/>
                      <a:pt x="588" y="588"/>
                    </a:cubicBezTo>
                    <a:lnTo>
                      <a:pt x="589" y="589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lnTo>
                      <a:pt x="345" y="690"/>
                    </a:lnTo>
                    <a:lnTo>
                      <a:pt x="345" y="688"/>
                    </a:lnTo>
                    <a:lnTo>
                      <a:pt x="345" y="690"/>
                    </a:lnTo>
                    <a:close/>
                    <a:moveTo>
                      <a:pt x="345" y="690"/>
                    </a:moveTo>
                    <a:cubicBezTo>
                      <a:pt x="250" y="690"/>
                      <a:pt x="163" y="652"/>
                      <a:pt x="101" y="589"/>
                    </a:cubicBezTo>
                    <a:lnTo>
                      <a:pt x="102" y="588"/>
                    </a:lnTo>
                    <a:cubicBezTo>
                      <a:pt x="165" y="650"/>
                      <a:pt x="250" y="688"/>
                      <a:pt x="345" y="688"/>
                    </a:cubicBezTo>
                    <a:lnTo>
                      <a:pt x="345" y="690"/>
                    </a:lnTo>
                    <a:close/>
                    <a:moveTo>
                      <a:pt x="101" y="589"/>
                    </a:moveTo>
                    <a:cubicBezTo>
                      <a:pt x="38" y="527"/>
                      <a:pt x="0" y="440"/>
                      <a:pt x="0" y="345"/>
                    </a:cubicBezTo>
                    <a:lnTo>
                      <a:pt x="2" y="345"/>
                    </a:lnTo>
                    <a:cubicBezTo>
                      <a:pt x="2" y="440"/>
                      <a:pt x="40" y="525"/>
                      <a:pt x="102" y="588"/>
                    </a:cubicBezTo>
                    <a:lnTo>
                      <a:pt x="101" y="589"/>
                    </a:lnTo>
                    <a:close/>
                    <a:moveTo>
                      <a:pt x="0" y="345"/>
                    </a:moveTo>
                    <a:lnTo>
                      <a:pt x="0" y="345"/>
                    </a:lnTo>
                    <a:lnTo>
                      <a:pt x="2" y="345"/>
                    </a:lnTo>
                    <a:lnTo>
                      <a:pt x="0" y="345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0" name="Freeform 11"/>
              <p:cNvSpPr>
                <a:spLocks noEditPoints="1"/>
              </p:cNvSpPr>
              <p:nvPr/>
            </p:nvSpPr>
            <p:spPr bwMode="auto">
              <a:xfrm>
                <a:off x="808" y="318"/>
                <a:ext cx="3856" cy="3684"/>
              </a:xfrm>
              <a:custGeom>
                <a:avLst/>
                <a:gdLst>
                  <a:gd name="T0" fmla="*/ 0 w 634"/>
                  <a:gd name="T1" fmla="*/ 2147483647 h 634"/>
                  <a:gd name="T2" fmla="*/ 2147483647 w 634"/>
                  <a:gd name="T3" fmla="*/ 2147483647 h 634"/>
                  <a:gd name="T4" fmla="*/ 0 w 634"/>
                  <a:gd name="T5" fmla="*/ 2147483647 h 634"/>
                  <a:gd name="T6" fmla="*/ 2147483647 w 634"/>
                  <a:gd name="T7" fmla="*/ 2147483647 h 634"/>
                  <a:gd name="T8" fmla="*/ 0 w 634"/>
                  <a:gd name="T9" fmla="*/ 2147483647 h 634"/>
                  <a:gd name="T10" fmla="*/ 2147483647 w 634"/>
                  <a:gd name="T11" fmla="*/ 0 h 634"/>
                  <a:gd name="T12" fmla="*/ 2147483647 w 634"/>
                  <a:gd name="T13" fmla="*/ 2147483647 h 634"/>
                  <a:gd name="T14" fmla="*/ 2147483647 w 634"/>
                  <a:gd name="T15" fmla="*/ 0 h 634"/>
                  <a:gd name="T16" fmla="*/ 2147483647 w 634"/>
                  <a:gd name="T17" fmla="*/ 2147483647 h 634"/>
                  <a:gd name="T18" fmla="*/ 2147483647 w 634"/>
                  <a:gd name="T19" fmla="*/ 0 h 634"/>
                  <a:gd name="T20" fmla="*/ 2147483647 w 634"/>
                  <a:gd name="T21" fmla="*/ 0 h 634"/>
                  <a:gd name="T22" fmla="*/ 2147483647 w 634"/>
                  <a:gd name="T23" fmla="*/ 2147483647 h 634"/>
                  <a:gd name="T24" fmla="*/ 2147483647 w 634"/>
                  <a:gd name="T25" fmla="*/ 0 h 634"/>
                  <a:gd name="T26" fmla="*/ 2147483647 w 634"/>
                  <a:gd name="T27" fmla="*/ 2147483647 h 634"/>
                  <a:gd name="T28" fmla="*/ 2147483647 w 634"/>
                  <a:gd name="T29" fmla="*/ 0 h 634"/>
                  <a:gd name="T30" fmla="*/ 2147483647 w 634"/>
                  <a:gd name="T31" fmla="*/ 2147483647 h 634"/>
                  <a:gd name="T32" fmla="*/ 2147483647 w 634"/>
                  <a:gd name="T33" fmla="*/ 2147483647 h 634"/>
                  <a:gd name="T34" fmla="*/ 2147483647 w 634"/>
                  <a:gd name="T35" fmla="*/ 2147483647 h 634"/>
                  <a:gd name="T36" fmla="*/ 2147483647 w 634"/>
                  <a:gd name="T37" fmla="*/ 2147483647 h 634"/>
                  <a:gd name="T38" fmla="*/ 2147483647 w 634"/>
                  <a:gd name="T39" fmla="*/ 2147483647 h 634"/>
                  <a:gd name="T40" fmla="*/ 2147483647 w 634"/>
                  <a:gd name="T41" fmla="*/ 2147483647 h 634"/>
                  <a:gd name="T42" fmla="*/ 2147483647 w 634"/>
                  <a:gd name="T43" fmla="*/ 2147483647 h 634"/>
                  <a:gd name="T44" fmla="*/ 2147483647 w 634"/>
                  <a:gd name="T45" fmla="*/ 2147483647 h 634"/>
                  <a:gd name="T46" fmla="*/ 2147483647 w 634"/>
                  <a:gd name="T47" fmla="*/ 2147483647 h 634"/>
                  <a:gd name="T48" fmla="*/ 2147483647 w 634"/>
                  <a:gd name="T49" fmla="*/ 2147483647 h 634"/>
                  <a:gd name="T50" fmla="*/ 2147483647 w 634"/>
                  <a:gd name="T51" fmla="*/ 2147483647 h 634"/>
                  <a:gd name="T52" fmla="*/ 2147483647 w 634"/>
                  <a:gd name="T53" fmla="*/ 2147483647 h 634"/>
                  <a:gd name="T54" fmla="*/ 2147483647 w 634"/>
                  <a:gd name="T55" fmla="*/ 2147483647 h 634"/>
                  <a:gd name="T56" fmla="*/ 2147483647 w 634"/>
                  <a:gd name="T57" fmla="*/ 2147483647 h 634"/>
                  <a:gd name="T58" fmla="*/ 2147483647 w 634"/>
                  <a:gd name="T59" fmla="*/ 2147483647 h 634"/>
                  <a:gd name="T60" fmla="*/ 2147483647 w 634"/>
                  <a:gd name="T61" fmla="*/ 2147483647 h 634"/>
                  <a:gd name="T62" fmla="*/ 2147483647 w 634"/>
                  <a:gd name="T63" fmla="*/ 2147483647 h 634"/>
                  <a:gd name="T64" fmla="*/ 2147483647 w 634"/>
                  <a:gd name="T65" fmla="*/ 2147483647 h 634"/>
                  <a:gd name="T66" fmla="*/ 2147483647 w 634"/>
                  <a:gd name="T67" fmla="*/ 2147483647 h 634"/>
                  <a:gd name="T68" fmla="*/ 2147483647 w 634"/>
                  <a:gd name="T69" fmla="*/ 2147483647 h 634"/>
                  <a:gd name="T70" fmla="*/ 0 w 634"/>
                  <a:gd name="T71" fmla="*/ 2147483647 h 634"/>
                  <a:gd name="T72" fmla="*/ 2147483647 w 634"/>
                  <a:gd name="T73" fmla="*/ 2147483647 h 634"/>
                  <a:gd name="T74" fmla="*/ 0 w 634"/>
                  <a:gd name="T75" fmla="*/ 2147483647 h 634"/>
                  <a:gd name="T76" fmla="*/ 2147483647 w 634"/>
                  <a:gd name="T77" fmla="*/ 2147483647 h 634"/>
                  <a:gd name="T78" fmla="*/ 0 w 634"/>
                  <a:gd name="T79" fmla="*/ 2147483647 h 6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4"/>
                  <a:gd name="T121" fmla="*/ 0 h 634"/>
                  <a:gd name="T122" fmla="*/ 634 w 634"/>
                  <a:gd name="T123" fmla="*/ 634 h 6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4" h="634"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  <a:moveTo>
                      <a:pt x="0" y="317"/>
                    </a:moveTo>
                    <a:cubicBezTo>
                      <a:pt x="0" y="230"/>
                      <a:pt x="36" y="151"/>
                      <a:pt x="93" y="93"/>
                    </a:cubicBezTo>
                    <a:lnTo>
                      <a:pt x="94" y="94"/>
                    </a:lnTo>
                    <a:cubicBezTo>
                      <a:pt x="37" y="151"/>
                      <a:pt x="2" y="230"/>
                      <a:pt x="2" y="317"/>
                    </a:cubicBezTo>
                    <a:lnTo>
                      <a:pt x="0" y="317"/>
                    </a:lnTo>
                    <a:close/>
                    <a:moveTo>
                      <a:pt x="93" y="93"/>
                    </a:moveTo>
                    <a:cubicBezTo>
                      <a:pt x="151" y="36"/>
                      <a:pt x="230" y="0"/>
                      <a:pt x="317" y="0"/>
                    </a:cubicBezTo>
                    <a:lnTo>
                      <a:pt x="317" y="2"/>
                    </a:lnTo>
                    <a:cubicBezTo>
                      <a:pt x="230" y="2"/>
                      <a:pt x="151" y="37"/>
                      <a:pt x="94" y="94"/>
                    </a:cubicBezTo>
                    <a:lnTo>
                      <a:pt x="93" y="93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lnTo>
                      <a:pt x="317" y="0"/>
                    </a:lnTo>
                    <a:lnTo>
                      <a:pt x="317" y="2"/>
                    </a:lnTo>
                    <a:lnTo>
                      <a:pt x="317" y="0"/>
                    </a:lnTo>
                    <a:close/>
                    <a:moveTo>
                      <a:pt x="317" y="0"/>
                    </a:moveTo>
                    <a:cubicBezTo>
                      <a:pt x="404" y="0"/>
                      <a:pt x="483" y="36"/>
                      <a:pt x="541" y="93"/>
                    </a:cubicBezTo>
                    <a:lnTo>
                      <a:pt x="540" y="94"/>
                    </a:lnTo>
                    <a:cubicBezTo>
                      <a:pt x="483" y="37"/>
                      <a:pt x="404" y="2"/>
                      <a:pt x="317" y="2"/>
                    </a:cubicBezTo>
                    <a:lnTo>
                      <a:pt x="317" y="0"/>
                    </a:lnTo>
                    <a:close/>
                    <a:moveTo>
                      <a:pt x="541" y="93"/>
                    </a:moveTo>
                    <a:cubicBezTo>
                      <a:pt x="598" y="151"/>
                      <a:pt x="634" y="230"/>
                      <a:pt x="634" y="317"/>
                    </a:cubicBezTo>
                    <a:lnTo>
                      <a:pt x="632" y="317"/>
                    </a:lnTo>
                    <a:cubicBezTo>
                      <a:pt x="632" y="230"/>
                      <a:pt x="597" y="151"/>
                      <a:pt x="540" y="94"/>
                    </a:cubicBezTo>
                    <a:lnTo>
                      <a:pt x="541" y="93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4" y="317"/>
                    </a:lnTo>
                    <a:close/>
                    <a:moveTo>
                      <a:pt x="634" y="317"/>
                    </a:moveTo>
                    <a:cubicBezTo>
                      <a:pt x="634" y="404"/>
                      <a:pt x="598" y="483"/>
                      <a:pt x="541" y="541"/>
                    </a:cubicBezTo>
                    <a:lnTo>
                      <a:pt x="540" y="540"/>
                    </a:lnTo>
                    <a:cubicBezTo>
                      <a:pt x="597" y="483"/>
                      <a:pt x="632" y="404"/>
                      <a:pt x="632" y="317"/>
                    </a:cubicBezTo>
                    <a:lnTo>
                      <a:pt x="634" y="317"/>
                    </a:lnTo>
                    <a:close/>
                    <a:moveTo>
                      <a:pt x="541" y="541"/>
                    </a:moveTo>
                    <a:cubicBezTo>
                      <a:pt x="483" y="598"/>
                      <a:pt x="404" y="634"/>
                      <a:pt x="317" y="634"/>
                    </a:cubicBezTo>
                    <a:lnTo>
                      <a:pt x="317" y="632"/>
                    </a:lnTo>
                    <a:cubicBezTo>
                      <a:pt x="404" y="632"/>
                      <a:pt x="483" y="597"/>
                      <a:pt x="540" y="540"/>
                    </a:cubicBezTo>
                    <a:lnTo>
                      <a:pt x="541" y="541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lnTo>
                      <a:pt x="317" y="634"/>
                    </a:lnTo>
                    <a:lnTo>
                      <a:pt x="317" y="632"/>
                    </a:lnTo>
                    <a:lnTo>
                      <a:pt x="317" y="634"/>
                    </a:lnTo>
                    <a:close/>
                    <a:moveTo>
                      <a:pt x="317" y="634"/>
                    </a:moveTo>
                    <a:cubicBezTo>
                      <a:pt x="230" y="634"/>
                      <a:pt x="151" y="598"/>
                      <a:pt x="93" y="541"/>
                    </a:cubicBezTo>
                    <a:lnTo>
                      <a:pt x="94" y="540"/>
                    </a:lnTo>
                    <a:cubicBezTo>
                      <a:pt x="151" y="597"/>
                      <a:pt x="230" y="632"/>
                      <a:pt x="317" y="632"/>
                    </a:cubicBezTo>
                    <a:lnTo>
                      <a:pt x="317" y="634"/>
                    </a:lnTo>
                    <a:close/>
                    <a:moveTo>
                      <a:pt x="93" y="541"/>
                    </a:moveTo>
                    <a:cubicBezTo>
                      <a:pt x="36" y="483"/>
                      <a:pt x="0" y="404"/>
                      <a:pt x="0" y="317"/>
                    </a:cubicBezTo>
                    <a:lnTo>
                      <a:pt x="2" y="317"/>
                    </a:lnTo>
                    <a:cubicBezTo>
                      <a:pt x="2" y="404"/>
                      <a:pt x="37" y="483"/>
                      <a:pt x="94" y="540"/>
                    </a:cubicBezTo>
                    <a:lnTo>
                      <a:pt x="93" y="541"/>
                    </a:lnTo>
                    <a:close/>
                    <a:moveTo>
                      <a:pt x="0" y="317"/>
                    </a:moveTo>
                    <a:lnTo>
                      <a:pt x="0" y="317"/>
                    </a:lnTo>
                    <a:lnTo>
                      <a:pt x="2" y="317"/>
                    </a:lnTo>
                    <a:lnTo>
                      <a:pt x="0" y="317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1" name="Freeform 12"/>
              <p:cNvSpPr>
                <a:spLocks noEditPoints="1"/>
              </p:cNvSpPr>
              <p:nvPr/>
            </p:nvSpPr>
            <p:spPr bwMode="auto">
              <a:xfrm>
                <a:off x="576" y="96"/>
                <a:ext cx="4320" cy="4128"/>
              </a:xfrm>
              <a:custGeom>
                <a:avLst/>
                <a:gdLst>
                  <a:gd name="T0" fmla="*/ 0 w 710"/>
                  <a:gd name="T1" fmla="*/ 2147483647 h 710"/>
                  <a:gd name="T2" fmla="*/ 2147483647 w 710"/>
                  <a:gd name="T3" fmla="*/ 2147483647 h 710"/>
                  <a:gd name="T4" fmla="*/ 0 w 710"/>
                  <a:gd name="T5" fmla="*/ 2147483647 h 710"/>
                  <a:gd name="T6" fmla="*/ 2147483647 w 710"/>
                  <a:gd name="T7" fmla="*/ 2147483647 h 710"/>
                  <a:gd name="T8" fmla="*/ 0 w 710"/>
                  <a:gd name="T9" fmla="*/ 2147483647 h 710"/>
                  <a:gd name="T10" fmla="*/ 2147483647 w 710"/>
                  <a:gd name="T11" fmla="*/ 0 h 710"/>
                  <a:gd name="T12" fmla="*/ 2147483647 w 710"/>
                  <a:gd name="T13" fmla="*/ 2147483647 h 710"/>
                  <a:gd name="T14" fmla="*/ 2147483647 w 710"/>
                  <a:gd name="T15" fmla="*/ 0 h 710"/>
                  <a:gd name="T16" fmla="*/ 2147483647 w 710"/>
                  <a:gd name="T17" fmla="*/ 2147483647 h 710"/>
                  <a:gd name="T18" fmla="*/ 2147483647 w 710"/>
                  <a:gd name="T19" fmla="*/ 0 h 710"/>
                  <a:gd name="T20" fmla="*/ 2147483647 w 710"/>
                  <a:gd name="T21" fmla="*/ 0 h 710"/>
                  <a:gd name="T22" fmla="*/ 2147483647 w 710"/>
                  <a:gd name="T23" fmla="*/ 2147483647 h 710"/>
                  <a:gd name="T24" fmla="*/ 2147483647 w 710"/>
                  <a:gd name="T25" fmla="*/ 0 h 710"/>
                  <a:gd name="T26" fmla="*/ 2147483647 w 710"/>
                  <a:gd name="T27" fmla="*/ 2147483647 h 710"/>
                  <a:gd name="T28" fmla="*/ 2147483647 w 710"/>
                  <a:gd name="T29" fmla="*/ 0 h 710"/>
                  <a:gd name="T30" fmla="*/ 2147483647 w 710"/>
                  <a:gd name="T31" fmla="*/ 2147483647 h 710"/>
                  <a:gd name="T32" fmla="*/ 2147483647 w 710"/>
                  <a:gd name="T33" fmla="*/ 2147483647 h 710"/>
                  <a:gd name="T34" fmla="*/ 2147483647 w 710"/>
                  <a:gd name="T35" fmla="*/ 2147483647 h 710"/>
                  <a:gd name="T36" fmla="*/ 2147483647 w 710"/>
                  <a:gd name="T37" fmla="*/ 2147483647 h 710"/>
                  <a:gd name="T38" fmla="*/ 2147483647 w 710"/>
                  <a:gd name="T39" fmla="*/ 2147483647 h 710"/>
                  <a:gd name="T40" fmla="*/ 2147483647 w 710"/>
                  <a:gd name="T41" fmla="*/ 2147483647 h 710"/>
                  <a:gd name="T42" fmla="*/ 2147483647 w 710"/>
                  <a:gd name="T43" fmla="*/ 2147483647 h 710"/>
                  <a:gd name="T44" fmla="*/ 2147483647 w 710"/>
                  <a:gd name="T45" fmla="*/ 2147483647 h 710"/>
                  <a:gd name="T46" fmla="*/ 2147483647 w 710"/>
                  <a:gd name="T47" fmla="*/ 2147483647 h 710"/>
                  <a:gd name="T48" fmla="*/ 2147483647 w 710"/>
                  <a:gd name="T49" fmla="*/ 2147483647 h 710"/>
                  <a:gd name="T50" fmla="*/ 2147483647 w 710"/>
                  <a:gd name="T51" fmla="*/ 2147483647 h 710"/>
                  <a:gd name="T52" fmla="*/ 2147483647 w 710"/>
                  <a:gd name="T53" fmla="*/ 2147483647 h 710"/>
                  <a:gd name="T54" fmla="*/ 2147483647 w 710"/>
                  <a:gd name="T55" fmla="*/ 2147483647 h 710"/>
                  <a:gd name="T56" fmla="*/ 2147483647 w 710"/>
                  <a:gd name="T57" fmla="*/ 2147483647 h 710"/>
                  <a:gd name="T58" fmla="*/ 2147483647 w 710"/>
                  <a:gd name="T59" fmla="*/ 2147483647 h 710"/>
                  <a:gd name="T60" fmla="*/ 2147483647 w 710"/>
                  <a:gd name="T61" fmla="*/ 2147483647 h 710"/>
                  <a:gd name="T62" fmla="*/ 2147483647 w 710"/>
                  <a:gd name="T63" fmla="*/ 2147483647 h 710"/>
                  <a:gd name="T64" fmla="*/ 2147483647 w 710"/>
                  <a:gd name="T65" fmla="*/ 2147483647 h 710"/>
                  <a:gd name="T66" fmla="*/ 2147483647 w 710"/>
                  <a:gd name="T67" fmla="*/ 2147483647 h 710"/>
                  <a:gd name="T68" fmla="*/ 2147483647 w 710"/>
                  <a:gd name="T69" fmla="*/ 2147483647 h 710"/>
                  <a:gd name="T70" fmla="*/ 0 w 710"/>
                  <a:gd name="T71" fmla="*/ 2147483647 h 710"/>
                  <a:gd name="T72" fmla="*/ 2147483647 w 710"/>
                  <a:gd name="T73" fmla="*/ 2147483647 h 710"/>
                  <a:gd name="T74" fmla="*/ 0 w 710"/>
                  <a:gd name="T75" fmla="*/ 2147483647 h 710"/>
                  <a:gd name="T76" fmla="*/ 2147483647 w 710"/>
                  <a:gd name="T77" fmla="*/ 2147483647 h 710"/>
                  <a:gd name="T78" fmla="*/ 0 w 710"/>
                  <a:gd name="T79" fmla="*/ 2147483647 h 7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10"/>
                  <a:gd name="T121" fmla="*/ 0 h 710"/>
                  <a:gd name="T122" fmla="*/ 710 w 710"/>
                  <a:gd name="T123" fmla="*/ 710 h 7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10" h="710">
                    <a:moveTo>
                      <a:pt x="0" y="355"/>
                    </a:moveTo>
                    <a:lnTo>
                      <a:pt x="0" y="355"/>
                    </a:lnTo>
                    <a:lnTo>
                      <a:pt x="2" y="355"/>
                    </a:lnTo>
                    <a:lnTo>
                      <a:pt x="0" y="355"/>
                    </a:lnTo>
                    <a:close/>
                    <a:moveTo>
                      <a:pt x="0" y="355"/>
                    </a:moveTo>
                    <a:cubicBezTo>
                      <a:pt x="0" y="257"/>
                      <a:pt x="40" y="168"/>
                      <a:pt x="104" y="104"/>
                    </a:cubicBezTo>
                    <a:lnTo>
                      <a:pt x="106" y="106"/>
                    </a:lnTo>
                    <a:cubicBezTo>
                      <a:pt x="42" y="170"/>
                      <a:pt x="2" y="258"/>
                      <a:pt x="2" y="355"/>
                    </a:cubicBezTo>
                    <a:lnTo>
                      <a:pt x="0" y="355"/>
                    </a:lnTo>
                    <a:close/>
                    <a:moveTo>
                      <a:pt x="104" y="104"/>
                    </a:moveTo>
                    <a:cubicBezTo>
                      <a:pt x="168" y="40"/>
                      <a:pt x="257" y="0"/>
                      <a:pt x="355" y="0"/>
                    </a:cubicBezTo>
                    <a:lnTo>
                      <a:pt x="355" y="2"/>
                    </a:lnTo>
                    <a:cubicBezTo>
                      <a:pt x="258" y="2"/>
                      <a:pt x="170" y="42"/>
                      <a:pt x="106" y="106"/>
                    </a:cubicBezTo>
                    <a:lnTo>
                      <a:pt x="104" y="104"/>
                    </a:lnTo>
                    <a:close/>
                    <a:moveTo>
                      <a:pt x="355" y="0"/>
                    </a:moveTo>
                    <a:lnTo>
                      <a:pt x="355" y="0"/>
                    </a:lnTo>
                    <a:lnTo>
                      <a:pt x="355" y="2"/>
                    </a:lnTo>
                    <a:lnTo>
                      <a:pt x="355" y="0"/>
                    </a:lnTo>
                    <a:close/>
                    <a:moveTo>
                      <a:pt x="355" y="0"/>
                    </a:moveTo>
                    <a:lnTo>
                      <a:pt x="355" y="0"/>
                    </a:lnTo>
                    <a:lnTo>
                      <a:pt x="355" y="2"/>
                    </a:lnTo>
                    <a:lnTo>
                      <a:pt x="355" y="0"/>
                    </a:lnTo>
                    <a:close/>
                    <a:moveTo>
                      <a:pt x="355" y="0"/>
                    </a:moveTo>
                    <a:cubicBezTo>
                      <a:pt x="453" y="0"/>
                      <a:pt x="542" y="40"/>
                      <a:pt x="606" y="104"/>
                    </a:cubicBezTo>
                    <a:lnTo>
                      <a:pt x="604" y="106"/>
                    </a:lnTo>
                    <a:cubicBezTo>
                      <a:pt x="540" y="42"/>
                      <a:pt x="452" y="2"/>
                      <a:pt x="355" y="2"/>
                    </a:cubicBezTo>
                    <a:lnTo>
                      <a:pt x="355" y="0"/>
                    </a:lnTo>
                    <a:close/>
                    <a:moveTo>
                      <a:pt x="606" y="104"/>
                    </a:moveTo>
                    <a:cubicBezTo>
                      <a:pt x="670" y="168"/>
                      <a:pt x="710" y="257"/>
                      <a:pt x="710" y="355"/>
                    </a:cubicBezTo>
                    <a:lnTo>
                      <a:pt x="708" y="355"/>
                    </a:lnTo>
                    <a:cubicBezTo>
                      <a:pt x="708" y="258"/>
                      <a:pt x="668" y="170"/>
                      <a:pt x="604" y="106"/>
                    </a:cubicBezTo>
                    <a:lnTo>
                      <a:pt x="606" y="104"/>
                    </a:lnTo>
                    <a:close/>
                    <a:moveTo>
                      <a:pt x="710" y="355"/>
                    </a:moveTo>
                    <a:lnTo>
                      <a:pt x="710" y="355"/>
                    </a:lnTo>
                    <a:lnTo>
                      <a:pt x="708" y="355"/>
                    </a:lnTo>
                    <a:lnTo>
                      <a:pt x="710" y="355"/>
                    </a:lnTo>
                    <a:close/>
                    <a:moveTo>
                      <a:pt x="710" y="355"/>
                    </a:moveTo>
                    <a:lnTo>
                      <a:pt x="710" y="355"/>
                    </a:lnTo>
                    <a:lnTo>
                      <a:pt x="708" y="355"/>
                    </a:lnTo>
                    <a:lnTo>
                      <a:pt x="710" y="355"/>
                    </a:lnTo>
                    <a:close/>
                    <a:moveTo>
                      <a:pt x="710" y="355"/>
                    </a:moveTo>
                    <a:cubicBezTo>
                      <a:pt x="710" y="453"/>
                      <a:pt x="670" y="542"/>
                      <a:pt x="606" y="606"/>
                    </a:cubicBezTo>
                    <a:lnTo>
                      <a:pt x="604" y="604"/>
                    </a:lnTo>
                    <a:cubicBezTo>
                      <a:pt x="668" y="540"/>
                      <a:pt x="708" y="452"/>
                      <a:pt x="708" y="355"/>
                    </a:cubicBezTo>
                    <a:lnTo>
                      <a:pt x="710" y="355"/>
                    </a:lnTo>
                    <a:close/>
                    <a:moveTo>
                      <a:pt x="606" y="606"/>
                    </a:moveTo>
                    <a:cubicBezTo>
                      <a:pt x="542" y="670"/>
                      <a:pt x="453" y="710"/>
                      <a:pt x="355" y="710"/>
                    </a:cubicBezTo>
                    <a:lnTo>
                      <a:pt x="355" y="708"/>
                    </a:lnTo>
                    <a:cubicBezTo>
                      <a:pt x="452" y="708"/>
                      <a:pt x="540" y="668"/>
                      <a:pt x="604" y="604"/>
                    </a:cubicBezTo>
                    <a:lnTo>
                      <a:pt x="606" y="606"/>
                    </a:lnTo>
                    <a:close/>
                    <a:moveTo>
                      <a:pt x="355" y="710"/>
                    </a:moveTo>
                    <a:lnTo>
                      <a:pt x="355" y="710"/>
                    </a:lnTo>
                    <a:lnTo>
                      <a:pt x="355" y="708"/>
                    </a:lnTo>
                    <a:lnTo>
                      <a:pt x="355" y="710"/>
                    </a:lnTo>
                    <a:close/>
                    <a:moveTo>
                      <a:pt x="355" y="710"/>
                    </a:moveTo>
                    <a:lnTo>
                      <a:pt x="355" y="710"/>
                    </a:lnTo>
                    <a:lnTo>
                      <a:pt x="355" y="708"/>
                    </a:lnTo>
                    <a:lnTo>
                      <a:pt x="355" y="710"/>
                    </a:lnTo>
                    <a:close/>
                    <a:moveTo>
                      <a:pt x="355" y="710"/>
                    </a:moveTo>
                    <a:cubicBezTo>
                      <a:pt x="257" y="710"/>
                      <a:pt x="168" y="670"/>
                      <a:pt x="104" y="606"/>
                    </a:cubicBezTo>
                    <a:lnTo>
                      <a:pt x="106" y="604"/>
                    </a:lnTo>
                    <a:cubicBezTo>
                      <a:pt x="170" y="668"/>
                      <a:pt x="258" y="708"/>
                      <a:pt x="355" y="708"/>
                    </a:cubicBezTo>
                    <a:lnTo>
                      <a:pt x="355" y="710"/>
                    </a:lnTo>
                    <a:close/>
                    <a:moveTo>
                      <a:pt x="104" y="606"/>
                    </a:moveTo>
                    <a:cubicBezTo>
                      <a:pt x="40" y="542"/>
                      <a:pt x="0" y="453"/>
                      <a:pt x="0" y="355"/>
                    </a:cubicBezTo>
                    <a:lnTo>
                      <a:pt x="2" y="355"/>
                    </a:lnTo>
                    <a:cubicBezTo>
                      <a:pt x="2" y="452"/>
                      <a:pt x="42" y="540"/>
                      <a:pt x="106" y="604"/>
                    </a:cubicBezTo>
                    <a:lnTo>
                      <a:pt x="104" y="606"/>
                    </a:lnTo>
                    <a:close/>
                    <a:moveTo>
                      <a:pt x="0" y="355"/>
                    </a:moveTo>
                    <a:lnTo>
                      <a:pt x="0" y="355"/>
                    </a:lnTo>
                    <a:lnTo>
                      <a:pt x="2" y="355"/>
                    </a:lnTo>
                    <a:lnTo>
                      <a:pt x="0" y="355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2" name="Freeform 13"/>
              <p:cNvSpPr>
                <a:spLocks noEditPoints="1"/>
              </p:cNvSpPr>
              <p:nvPr/>
            </p:nvSpPr>
            <p:spPr bwMode="auto">
              <a:xfrm>
                <a:off x="2171" y="533"/>
                <a:ext cx="1033" cy="406"/>
              </a:xfrm>
              <a:custGeom>
                <a:avLst/>
                <a:gdLst>
                  <a:gd name="T0" fmla="*/ 2147483647 w 170"/>
                  <a:gd name="T1" fmla="*/ 2147483647 h 70"/>
                  <a:gd name="T2" fmla="*/ 2147483647 w 170"/>
                  <a:gd name="T3" fmla="*/ 2147483647 h 70"/>
                  <a:gd name="T4" fmla="*/ 2147483647 w 170"/>
                  <a:gd name="T5" fmla="*/ 2147483647 h 70"/>
                  <a:gd name="T6" fmla="*/ 2147483647 w 170"/>
                  <a:gd name="T7" fmla="*/ 2147483647 h 70"/>
                  <a:gd name="T8" fmla="*/ 2147483647 w 170"/>
                  <a:gd name="T9" fmla="*/ 0 h 70"/>
                  <a:gd name="T10" fmla="*/ 2147483647 w 170"/>
                  <a:gd name="T11" fmla="*/ 2147483647 h 70"/>
                  <a:gd name="T12" fmla="*/ 2147483647 w 170"/>
                  <a:gd name="T13" fmla="*/ 2147483647 h 70"/>
                  <a:gd name="T14" fmla="*/ 2147483647 w 170"/>
                  <a:gd name="T15" fmla="*/ 2147483647 h 70"/>
                  <a:gd name="T16" fmla="*/ 2147483647 w 170"/>
                  <a:gd name="T17" fmla="*/ 2147483647 h 70"/>
                  <a:gd name="T18" fmla="*/ 0 w 170"/>
                  <a:gd name="T19" fmla="*/ 2147483647 h 70"/>
                  <a:gd name="T20" fmla="*/ 2147483647 w 170"/>
                  <a:gd name="T21" fmla="*/ 2147483647 h 70"/>
                  <a:gd name="T22" fmla="*/ 2147483647 w 170"/>
                  <a:gd name="T23" fmla="*/ 2147483647 h 70"/>
                  <a:gd name="T24" fmla="*/ 2147483647 w 170"/>
                  <a:gd name="T25" fmla="*/ 2147483647 h 70"/>
                  <a:gd name="T26" fmla="*/ 2147483647 w 170"/>
                  <a:gd name="T27" fmla="*/ 2147483647 h 70"/>
                  <a:gd name="T28" fmla="*/ 2147483647 w 170"/>
                  <a:gd name="T29" fmla="*/ 2147483647 h 70"/>
                  <a:gd name="T30" fmla="*/ 2147483647 w 170"/>
                  <a:gd name="T31" fmla="*/ 2147483647 h 70"/>
                  <a:gd name="T32" fmla="*/ 2147483647 w 170"/>
                  <a:gd name="T33" fmla="*/ 2147483647 h 70"/>
                  <a:gd name="T34" fmla="*/ 2147483647 w 170"/>
                  <a:gd name="T35" fmla="*/ 2147483647 h 70"/>
                  <a:gd name="T36" fmla="*/ 2147483647 w 170"/>
                  <a:gd name="T37" fmla="*/ 2147483647 h 70"/>
                  <a:gd name="T38" fmla="*/ 2147483647 w 170"/>
                  <a:gd name="T39" fmla="*/ 2147483647 h 70"/>
                  <a:gd name="T40" fmla="*/ 2147483647 w 170"/>
                  <a:gd name="T41" fmla="*/ 2147483647 h 70"/>
                  <a:gd name="T42" fmla="*/ 2147483647 w 170"/>
                  <a:gd name="T43" fmla="*/ 2147483647 h 70"/>
                  <a:gd name="T44" fmla="*/ 2147483647 w 170"/>
                  <a:gd name="T45" fmla="*/ 2147483647 h 70"/>
                  <a:gd name="T46" fmla="*/ 2147483647 w 170"/>
                  <a:gd name="T47" fmla="*/ 2147483647 h 70"/>
                  <a:gd name="T48" fmla="*/ 2147483647 w 170"/>
                  <a:gd name="T49" fmla="*/ 2147483647 h 70"/>
                  <a:gd name="T50" fmla="*/ 2147483647 w 170"/>
                  <a:gd name="T51" fmla="*/ 2147483647 h 70"/>
                  <a:gd name="T52" fmla="*/ 2147483647 w 170"/>
                  <a:gd name="T53" fmla="*/ 2147483647 h 70"/>
                  <a:gd name="T54" fmla="*/ 2147483647 w 170"/>
                  <a:gd name="T55" fmla="*/ 2147483647 h 70"/>
                  <a:gd name="T56" fmla="*/ 2147483647 w 170"/>
                  <a:gd name="T57" fmla="*/ 2147483647 h 70"/>
                  <a:gd name="T58" fmla="*/ 2147483647 w 170"/>
                  <a:gd name="T59" fmla="*/ 2147483647 h 70"/>
                  <a:gd name="T60" fmla="*/ 2147483647 w 170"/>
                  <a:gd name="T61" fmla="*/ 2147483647 h 70"/>
                  <a:gd name="T62" fmla="*/ 2147483647 w 170"/>
                  <a:gd name="T63" fmla="*/ 2147483647 h 70"/>
                  <a:gd name="T64" fmla="*/ 2147483647 w 170"/>
                  <a:gd name="T65" fmla="*/ 2147483647 h 70"/>
                  <a:gd name="T66" fmla="*/ 2147483647 w 170"/>
                  <a:gd name="T67" fmla="*/ 2147483647 h 70"/>
                  <a:gd name="T68" fmla="*/ 2147483647 w 170"/>
                  <a:gd name="T69" fmla="*/ 2147483647 h 70"/>
                  <a:gd name="T70" fmla="*/ 2147483647 w 170"/>
                  <a:gd name="T71" fmla="*/ 2147483647 h 70"/>
                  <a:gd name="T72" fmla="*/ 2147483647 w 170"/>
                  <a:gd name="T73" fmla="*/ 2147483647 h 70"/>
                  <a:gd name="T74" fmla="*/ 2147483647 w 170"/>
                  <a:gd name="T75" fmla="*/ 2147483647 h 70"/>
                  <a:gd name="T76" fmla="*/ 2147483647 w 170"/>
                  <a:gd name="T77" fmla="*/ 2147483647 h 70"/>
                  <a:gd name="T78" fmla="*/ 2147483647 w 170"/>
                  <a:gd name="T79" fmla="*/ 2147483647 h 70"/>
                  <a:gd name="T80" fmla="*/ 2147483647 w 170"/>
                  <a:gd name="T81" fmla="*/ 2147483647 h 70"/>
                  <a:gd name="T82" fmla="*/ 2147483647 w 170"/>
                  <a:gd name="T83" fmla="*/ 2147483647 h 70"/>
                  <a:gd name="T84" fmla="*/ 2147483647 w 170"/>
                  <a:gd name="T85" fmla="*/ 2147483647 h 70"/>
                  <a:gd name="T86" fmla="*/ 2147483647 w 170"/>
                  <a:gd name="T87" fmla="*/ 2147483647 h 70"/>
                  <a:gd name="T88" fmla="*/ 2147483647 w 170"/>
                  <a:gd name="T89" fmla="*/ 2147483647 h 70"/>
                  <a:gd name="T90" fmla="*/ 2147483647 w 170"/>
                  <a:gd name="T91" fmla="*/ 2147483647 h 70"/>
                  <a:gd name="T92" fmla="*/ 2147483647 w 170"/>
                  <a:gd name="T93" fmla="*/ 2147483647 h 70"/>
                  <a:gd name="T94" fmla="*/ 2147483647 w 170"/>
                  <a:gd name="T95" fmla="*/ 2147483647 h 70"/>
                  <a:gd name="T96" fmla="*/ 2147483647 w 170"/>
                  <a:gd name="T97" fmla="*/ 2147483647 h 70"/>
                  <a:gd name="T98" fmla="*/ 2147483647 w 170"/>
                  <a:gd name="T99" fmla="*/ 2147483647 h 70"/>
                  <a:gd name="T100" fmla="*/ 2147483647 w 170"/>
                  <a:gd name="T101" fmla="*/ 2147483647 h 70"/>
                  <a:gd name="T102" fmla="*/ 2147483647 w 170"/>
                  <a:gd name="T103" fmla="*/ 2147483647 h 70"/>
                  <a:gd name="T104" fmla="*/ 2147483647 w 170"/>
                  <a:gd name="T105" fmla="*/ 2147483647 h 70"/>
                  <a:gd name="T106" fmla="*/ 2147483647 w 170"/>
                  <a:gd name="T107" fmla="*/ 2147483647 h 70"/>
                  <a:gd name="T108" fmla="*/ 2147483647 w 170"/>
                  <a:gd name="T109" fmla="*/ 2147483647 h 70"/>
                  <a:gd name="T110" fmla="*/ 2147483647 w 170"/>
                  <a:gd name="T111" fmla="*/ 2147483647 h 70"/>
                  <a:gd name="T112" fmla="*/ 2147483647 w 170"/>
                  <a:gd name="T113" fmla="*/ 2147483647 h 70"/>
                  <a:gd name="T114" fmla="*/ 2147483647 w 170"/>
                  <a:gd name="T115" fmla="*/ 2147483647 h 70"/>
                  <a:gd name="T116" fmla="*/ 2147483647 w 170"/>
                  <a:gd name="T117" fmla="*/ 2147483647 h 70"/>
                  <a:gd name="T118" fmla="*/ 2147483647 w 170"/>
                  <a:gd name="T119" fmla="*/ 2147483647 h 70"/>
                  <a:gd name="T120" fmla="*/ 2147483647 w 170"/>
                  <a:gd name="T121" fmla="*/ 2147483647 h 70"/>
                  <a:gd name="T122" fmla="*/ 2147483647 w 170"/>
                  <a:gd name="T123" fmla="*/ 2147483647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3" name="Freeform 14"/>
              <p:cNvSpPr>
                <a:spLocks noEditPoints="1"/>
              </p:cNvSpPr>
              <p:nvPr/>
            </p:nvSpPr>
            <p:spPr bwMode="auto">
              <a:xfrm>
                <a:off x="2171" y="533"/>
                <a:ext cx="1033" cy="406"/>
              </a:xfrm>
              <a:custGeom>
                <a:avLst/>
                <a:gdLst>
                  <a:gd name="T0" fmla="*/ 2147483647 w 170"/>
                  <a:gd name="T1" fmla="*/ 2147483647 h 70"/>
                  <a:gd name="T2" fmla="*/ 2147483647 w 170"/>
                  <a:gd name="T3" fmla="*/ 2147483647 h 70"/>
                  <a:gd name="T4" fmla="*/ 2147483647 w 170"/>
                  <a:gd name="T5" fmla="*/ 2147483647 h 70"/>
                  <a:gd name="T6" fmla="*/ 2147483647 w 170"/>
                  <a:gd name="T7" fmla="*/ 2147483647 h 70"/>
                  <a:gd name="T8" fmla="*/ 2147483647 w 170"/>
                  <a:gd name="T9" fmla="*/ 0 h 70"/>
                  <a:gd name="T10" fmla="*/ 2147483647 w 170"/>
                  <a:gd name="T11" fmla="*/ 2147483647 h 70"/>
                  <a:gd name="T12" fmla="*/ 2147483647 w 170"/>
                  <a:gd name="T13" fmla="*/ 2147483647 h 70"/>
                  <a:gd name="T14" fmla="*/ 2147483647 w 170"/>
                  <a:gd name="T15" fmla="*/ 2147483647 h 70"/>
                  <a:gd name="T16" fmla="*/ 2147483647 w 170"/>
                  <a:gd name="T17" fmla="*/ 2147483647 h 70"/>
                  <a:gd name="T18" fmla="*/ 0 w 170"/>
                  <a:gd name="T19" fmla="*/ 2147483647 h 70"/>
                  <a:gd name="T20" fmla="*/ 2147483647 w 170"/>
                  <a:gd name="T21" fmla="*/ 2147483647 h 70"/>
                  <a:gd name="T22" fmla="*/ 2147483647 w 170"/>
                  <a:gd name="T23" fmla="*/ 2147483647 h 70"/>
                  <a:gd name="T24" fmla="*/ 2147483647 w 170"/>
                  <a:gd name="T25" fmla="*/ 2147483647 h 70"/>
                  <a:gd name="T26" fmla="*/ 2147483647 w 170"/>
                  <a:gd name="T27" fmla="*/ 2147483647 h 70"/>
                  <a:gd name="T28" fmla="*/ 2147483647 w 170"/>
                  <a:gd name="T29" fmla="*/ 2147483647 h 70"/>
                  <a:gd name="T30" fmla="*/ 2147483647 w 170"/>
                  <a:gd name="T31" fmla="*/ 2147483647 h 70"/>
                  <a:gd name="T32" fmla="*/ 2147483647 w 170"/>
                  <a:gd name="T33" fmla="*/ 2147483647 h 70"/>
                  <a:gd name="T34" fmla="*/ 2147483647 w 170"/>
                  <a:gd name="T35" fmla="*/ 2147483647 h 70"/>
                  <a:gd name="T36" fmla="*/ 2147483647 w 170"/>
                  <a:gd name="T37" fmla="*/ 2147483647 h 70"/>
                  <a:gd name="T38" fmla="*/ 2147483647 w 170"/>
                  <a:gd name="T39" fmla="*/ 2147483647 h 70"/>
                  <a:gd name="T40" fmla="*/ 2147483647 w 170"/>
                  <a:gd name="T41" fmla="*/ 2147483647 h 70"/>
                  <a:gd name="T42" fmla="*/ 2147483647 w 170"/>
                  <a:gd name="T43" fmla="*/ 2147483647 h 70"/>
                  <a:gd name="T44" fmla="*/ 2147483647 w 170"/>
                  <a:gd name="T45" fmla="*/ 2147483647 h 70"/>
                  <a:gd name="T46" fmla="*/ 2147483647 w 170"/>
                  <a:gd name="T47" fmla="*/ 2147483647 h 70"/>
                  <a:gd name="T48" fmla="*/ 2147483647 w 170"/>
                  <a:gd name="T49" fmla="*/ 2147483647 h 70"/>
                  <a:gd name="T50" fmla="*/ 2147483647 w 170"/>
                  <a:gd name="T51" fmla="*/ 2147483647 h 70"/>
                  <a:gd name="T52" fmla="*/ 2147483647 w 170"/>
                  <a:gd name="T53" fmla="*/ 2147483647 h 70"/>
                  <a:gd name="T54" fmla="*/ 2147483647 w 170"/>
                  <a:gd name="T55" fmla="*/ 2147483647 h 70"/>
                  <a:gd name="T56" fmla="*/ 2147483647 w 170"/>
                  <a:gd name="T57" fmla="*/ 2147483647 h 70"/>
                  <a:gd name="T58" fmla="*/ 2147483647 w 170"/>
                  <a:gd name="T59" fmla="*/ 2147483647 h 70"/>
                  <a:gd name="T60" fmla="*/ 2147483647 w 170"/>
                  <a:gd name="T61" fmla="*/ 2147483647 h 70"/>
                  <a:gd name="T62" fmla="*/ 2147483647 w 170"/>
                  <a:gd name="T63" fmla="*/ 2147483647 h 70"/>
                  <a:gd name="T64" fmla="*/ 2147483647 w 170"/>
                  <a:gd name="T65" fmla="*/ 2147483647 h 70"/>
                  <a:gd name="T66" fmla="*/ 2147483647 w 170"/>
                  <a:gd name="T67" fmla="*/ 2147483647 h 70"/>
                  <a:gd name="T68" fmla="*/ 2147483647 w 170"/>
                  <a:gd name="T69" fmla="*/ 2147483647 h 70"/>
                  <a:gd name="T70" fmla="*/ 2147483647 w 170"/>
                  <a:gd name="T71" fmla="*/ 2147483647 h 70"/>
                  <a:gd name="T72" fmla="*/ 2147483647 w 170"/>
                  <a:gd name="T73" fmla="*/ 2147483647 h 70"/>
                  <a:gd name="T74" fmla="*/ 2147483647 w 170"/>
                  <a:gd name="T75" fmla="*/ 2147483647 h 70"/>
                  <a:gd name="T76" fmla="*/ 2147483647 w 170"/>
                  <a:gd name="T77" fmla="*/ 2147483647 h 70"/>
                  <a:gd name="T78" fmla="*/ 2147483647 w 170"/>
                  <a:gd name="T79" fmla="*/ 2147483647 h 70"/>
                  <a:gd name="T80" fmla="*/ 2147483647 w 170"/>
                  <a:gd name="T81" fmla="*/ 2147483647 h 70"/>
                  <a:gd name="T82" fmla="*/ 2147483647 w 170"/>
                  <a:gd name="T83" fmla="*/ 2147483647 h 70"/>
                  <a:gd name="T84" fmla="*/ 2147483647 w 170"/>
                  <a:gd name="T85" fmla="*/ 2147483647 h 70"/>
                  <a:gd name="T86" fmla="*/ 2147483647 w 170"/>
                  <a:gd name="T87" fmla="*/ 2147483647 h 70"/>
                  <a:gd name="T88" fmla="*/ 2147483647 w 170"/>
                  <a:gd name="T89" fmla="*/ 2147483647 h 70"/>
                  <a:gd name="T90" fmla="*/ 2147483647 w 170"/>
                  <a:gd name="T91" fmla="*/ 2147483647 h 70"/>
                  <a:gd name="T92" fmla="*/ 2147483647 w 170"/>
                  <a:gd name="T93" fmla="*/ 2147483647 h 70"/>
                  <a:gd name="T94" fmla="*/ 2147483647 w 170"/>
                  <a:gd name="T95" fmla="*/ 2147483647 h 70"/>
                  <a:gd name="T96" fmla="*/ 2147483647 w 170"/>
                  <a:gd name="T97" fmla="*/ 2147483647 h 70"/>
                  <a:gd name="T98" fmla="*/ 2147483647 w 170"/>
                  <a:gd name="T99" fmla="*/ 2147483647 h 70"/>
                  <a:gd name="T100" fmla="*/ 2147483647 w 170"/>
                  <a:gd name="T101" fmla="*/ 2147483647 h 70"/>
                  <a:gd name="T102" fmla="*/ 2147483647 w 170"/>
                  <a:gd name="T103" fmla="*/ 2147483647 h 70"/>
                  <a:gd name="T104" fmla="*/ 2147483647 w 170"/>
                  <a:gd name="T105" fmla="*/ 2147483647 h 70"/>
                  <a:gd name="T106" fmla="*/ 2147483647 w 170"/>
                  <a:gd name="T107" fmla="*/ 2147483647 h 70"/>
                  <a:gd name="T108" fmla="*/ 2147483647 w 170"/>
                  <a:gd name="T109" fmla="*/ 2147483647 h 70"/>
                  <a:gd name="T110" fmla="*/ 2147483647 w 170"/>
                  <a:gd name="T111" fmla="*/ 2147483647 h 70"/>
                  <a:gd name="T112" fmla="*/ 2147483647 w 170"/>
                  <a:gd name="T113" fmla="*/ 2147483647 h 70"/>
                  <a:gd name="T114" fmla="*/ 2147483647 w 170"/>
                  <a:gd name="T115" fmla="*/ 2147483647 h 70"/>
                  <a:gd name="T116" fmla="*/ 2147483647 w 170"/>
                  <a:gd name="T117" fmla="*/ 2147483647 h 70"/>
                  <a:gd name="T118" fmla="*/ 2147483647 w 170"/>
                  <a:gd name="T119" fmla="*/ 2147483647 h 70"/>
                  <a:gd name="T120" fmla="*/ 2147483647 w 170"/>
                  <a:gd name="T121" fmla="*/ 2147483647 h 70"/>
                  <a:gd name="T122" fmla="*/ 2147483647 w 170"/>
                  <a:gd name="T123" fmla="*/ 2147483647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170" y="20"/>
                    </a:moveTo>
                    <a:lnTo>
                      <a:pt x="103" y="19"/>
                    </a:lnTo>
                    <a:lnTo>
                      <a:pt x="104" y="9"/>
                    </a:lnTo>
                    <a:lnTo>
                      <a:pt x="111" y="1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78" y="21"/>
                    </a:lnTo>
                    <a:cubicBezTo>
                      <a:pt x="78" y="21"/>
                      <a:pt x="63" y="22"/>
                      <a:pt x="58" y="29"/>
                    </a:cubicBezTo>
                    <a:cubicBezTo>
                      <a:pt x="52" y="36"/>
                      <a:pt x="49" y="48"/>
                      <a:pt x="44" y="50"/>
                    </a:cubicBezTo>
                    <a:cubicBezTo>
                      <a:pt x="39" y="53"/>
                      <a:pt x="0" y="70"/>
                      <a:pt x="0" y="70"/>
                    </a:cubicBezTo>
                    <a:lnTo>
                      <a:pt x="42" y="68"/>
                    </a:lnTo>
                    <a:cubicBezTo>
                      <a:pt x="47" y="67"/>
                      <a:pt x="52" y="65"/>
                      <a:pt x="54" y="62"/>
                    </a:cubicBezTo>
                    <a:cubicBezTo>
                      <a:pt x="58" y="57"/>
                      <a:pt x="65" y="47"/>
                      <a:pt x="68" y="46"/>
                    </a:cubicBezTo>
                    <a:cubicBezTo>
                      <a:pt x="72" y="45"/>
                      <a:pt x="82" y="44"/>
                      <a:pt x="82" y="44"/>
                    </a:cubicBezTo>
                    <a:lnTo>
                      <a:pt x="83" y="57"/>
                    </a:lnTo>
                    <a:lnTo>
                      <a:pt x="92" y="66"/>
                    </a:lnTo>
                    <a:lnTo>
                      <a:pt x="112" y="66"/>
                    </a:lnTo>
                    <a:lnTo>
                      <a:pt x="104" y="55"/>
                    </a:lnTo>
                    <a:lnTo>
                      <a:pt x="103" y="41"/>
                    </a:lnTo>
                    <a:lnTo>
                      <a:pt x="161" y="48"/>
                    </a:lnTo>
                    <a:lnTo>
                      <a:pt x="170" y="20"/>
                    </a:lnTo>
                    <a:close/>
                    <a:moveTo>
                      <a:pt x="162" y="24"/>
                    </a:moveTo>
                    <a:lnTo>
                      <a:pt x="156" y="43"/>
                    </a:lnTo>
                    <a:moveTo>
                      <a:pt x="154" y="27"/>
                    </a:moveTo>
                    <a:lnTo>
                      <a:pt x="120" y="29"/>
                    </a:lnTo>
                    <a:moveTo>
                      <a:pt x="153" y="34"/>
                    </a:moveTo>
                    <a:lnTo>
                      <a:pt x="121" y="32"/>
                    </a:lnTo>
                    <a:moveTo>
                      <a:pt x="150" y="42"/>
                    </a:moveTo>
                    <a:lnTo>
                      <a:pt x="120" y="35"/>
                    </a:lnTo>
                    <a:moveTo>
                      <a:pt x="104" y="27"/>
                    </a:moveTo>
                    <a:lnTo>
                      <a:pt x="78" y="29"/>
                    </a:lnTo>
                    <a:moveTo>
                      <a:pt x="102" y="32"/>
                    </a:moveTo>
                    <a:lnTo>
                      <a:pt x="78" y="35"/>
                    </a:lnTo>
                    <a:moveTo>
                      <a:pt x="101" y="38"/>
                    </a:moveTo>
                    <a:lnTo>
                      <a:pt x="78" y="37"/>
                    </a:lnTo>
                    <a:moveTo>
                      <a:pt x="65" y="40"/>
                    </a:moveTo>
                    <a:lnTo>
                      <a:pt x="50" y="57"/>
                    </a:lnTo>
                    <a:moveTo>
                      <a:pt x="30" y="61"/>
                    </a:moveTo>
                    <a:lnTo>
                      <a:pt x="14" y="66"/>
                    </a:lnTo>
                    <a:moveTo>
                      <a:pt x="98" y="5"/>
                    </a:moveTo>
                    <a:lnTo>
                      <a:pt x="88" y="5"/>
                    </a:lnTo>
                    <a:moveTo>
                      <a:pt x="96" y="18"/>
                    </a:moveTo>
                    <a:lnTo>
                      <a:pt x="95" y="10"/>
                    </a:lnTo>
                    <a:moveTo>
                      <a:pt x="84" y="17"/>
                    </a:moveTo>
                    <a:lnTo>
                      <a:pt x="84" y="9"/>
                    </a:lnTo>
                    <a:moveTo>
                      <a:pt x="102" y="63"/>
                    </a:moveTo>
                    <a:lnTo>
                      <a:pt x="97" y="57"/>
                    </a:lnTo>
                    <a:moveTo>
                      <a:pt x="94" y="63"/>
                    </a:moveTo>
                    <a:lnTo>
                      <a:pt x="90" y="58"/>
                    </a:lnTo>
                    <a:moveTo>
                      <a:pt x="97" y="52"/>
                    </a:moveTo>
                    <a:lnTo>
                      <a:pt x="96" y="42"/>
                    </a:lnTo>
                    <a:moveTo>
                      <a:pt x="90" y="52"/>
                    </a:moveTo>
                    <a:lnTo>
                      <a:pt x="89" y="43"/>
                    </a:lnTo>
                    <a:moveTo>
                      <a:pt x="46" y="59"/>
                    </a:moveTo>
                    <a:cubicBezTo>
                      <a:pt x="46" y="58"/>
                      <a:pt x="45" y="57"/>
                      <a:pt x="43" y="57"/>
                    </a:cubicBezTo>
                    <a:cubicBezTo>
                      <a:pt x="42" y="57"/>
                      <a:pt x="41" y="59"/>
                      <a:pt x="41" y="60"/>
                    </a:cubicBezTo>
                    <a:cubicBezTo>
                      <a:pt x="41" y="62"/>
                      <a:pt x="42" y="63"/>
                      <a:pt x="44" y="63"/>
                    </a:cubicBezTo>
                    <a:cubicBezTo>
                      <a:pt x="45" y="62"/>
                      <a:pt x="47" y="61"/>
                      <a:pt x="46" y="59"/>
                    </a:cubicBezTo>
                    <a:close/>
                    <a:moveTo>
                      <a:pt x="15" y="66"/>
                    </a:moveTo>
                    <a:lnTo>
                      <a:pt x="29" y="64"/>
                    </a:lnTo>
                    <a:moveTo>
                      <a:pt x="50" y="57"/>
                    </a:moveTo>
                    <a:lnTo>
                      <a:pt x="67" y="33"/>
                    </a:lnTo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4" name="Freeform 15"/>
              <p:cNvSpPr>
                <a:spLocks noEditPoints="1"/>
              </p:cNvSpPr>
              <p:nvPr/>
            </p:nvSpPr>
            <p:spPr bwMode="auto">
              <a:xfrm>
                <a:off x="1525" y="672"/>
                <a:ext cx="718" cy="819"/>
              </a:xfrm>
              <a:custGeom>
                <a:avLst/>
                <a:gdLst>
                  <a:gd name="T0" fmla="*/ 2147483647 w 118"/>
                  <a:gd name="T1" fmla="*/ 0 h 141"/>
                  <a:gd name="T2" fmla="*/ 2147483647 w 118"/>
                  <a:gd name="T3" fmla="*/ 2147483647 h 141"/>
                  <a:gd name="T4" fmla="*/ 2147483647 w 118"/>
                  <a:gd name="T5" fmla="*/ 2147483647 h 141"/>
                  <a:gd name="T6" fmla="*/ 2147483647 w 118"/>
                  <a:gd name="T7" fmla="*/ 2147483647 h 141"/>
                  <a:gd name="T8" fmla="*/ 2147483647 w 118"/>
                  <a:gd name="T9" fmla="*/ 2147483647 h 141"/>
                  <a:gd name="T10" fmla="*/ 2147483647 w 118"/>
                  <a:gd name="T11" fmla="*/ 2147483647 h 141"/>
                  <a:gd name="T12" fmla="*/ 2147483647 w 118"/>
                  <a:gd name="T13" fmla="*/ 2147483647 h 141"/>
                  <a:gd name="T14" fmla="*/ 2147483647 w 118"/>
                  <a:gd name="T15" fmla="*/ 2147483647 h 141"/>
                  <a:gd name="T16" fmla="*/ 2147483647 w 118"/>
                  <a:gd name="T17" fmla="*/ 2147483647 h 141"/>
                  <a:gd name="T18" fmla="*/ 0 w 118"/>
                  <a:gd name="T19" fmla="*/ 2147483647 h 141"/>
                  <a:gd name="T20" fmla="*/ 2147483647 w 118"/>
                  <a:gd name="T21" fmla="*/ 2147483647 h 141"/>
                  <a:gd name="T22" fmla="*/ 2147483647 w 118"/>
                  <a:gd name="T23" fmla="*/ 2147483647 h 141"/>
                  <a:gd name="T24" fmla="*/ 2147483647 w 118"/>
                  <a:gd name="T25" fmla="*/ 2147483647 h 141"/>
                  <a:gd name="T26" fmla="*/ 2147483647 w 118"/>
                  <a:gd name="T27" fmla="*/ 2147483647 h 141"/>
                  <a:gd name="T28" fmla="*/ 2147483647 w 118"/>
                  <a:gd name="T29" fmla="*/ 2147483647 h 141"/>
                  <a:gd name="T30" fmla="*/ 2147483647 w 118"/>
                  <a:gd name="T31" fmla="*/ 2147483647 h 141"/>
                  <a:gd name="T32" fmla="*/ 2147483647 w 118"/>
                  <a:gd name="T33" fmla="*/ 2147483647 h 141"/>
                  <a:gd name="T34" fmla="*/ 2147483647 w 118"/>
                  <a:gd name="T35" fmla="*/ 2147483647 h 141"/>
                  <a:gd name="T36" fmla="*/ 2147483647 w 118"/>
                  <a:gd name="T37" fmla="*/ 2147483647 h 141"/>
                  <a:gd name="T38" fmla="*/ 2147483647 w 118"/>
                  <a:gd name="T39" fmla="*/ 2147483647 h 141"/>
                  <a:gd name="T40" fmla="*/ 2147483647 w 118"/>
                  <a:gd name="T41" fmla="*/ 0 h 141"/>
                  <a:gd name="T42" fmla="*/ 2147483647 w 118"/>
                  <a:gd name="T43" fmla="*/ 2147483647 h 141"/>
                  <a:gd name="T44" fmla="*/ 2147483647 w 118"/>
                  <a:gd name="T45" fmla="*/ 2147483647 h 141"/>
                  <a:gd name="T46" fmla="*/ 2147483647 w 118"/>
                  <a:gd name="T47" fmla="*/ 2147483647 h 141"/>
                  <a:gd name="T48" fmla="*/ 2147483647 w 118"/>
                  <a:gd name="T49" fmla="*/ 2147483647 h 141"/>
                  <a:gd name="T50" fmla="*/ 2147483647 w 118"/>
                  <a:gd name="T51" fmla="*/ 2147483647 h 141"/>
                  <a:gd name="T52" fmla="*/ 2147483647 w 118"/>
                  <a:gd name="T53" fmla="*/ 2147483647 h 141"/>
                  <a:gd name="T54" fmla="*/ 2147483647 w 118"/>
                  <a:gd name="T55" fmla="*/ 2147483647 h 141"/>
                  <a:gd name="T56" fmla="*/ 2147483647 w 118"/>
                  <a:gd name="T57" fmla="*/ 2147483647 h 141"/>
                  <a:gd name="T58" fmla="*/ 2147483647 w 118"/>
                  <a:gd name="T59" fmla="*/ 2147483647 h 141"/>
                  <a:gd name="T60" fmla="*/ 2147483647 w 118"/>
                  <a:gd name="T61" fmla="*/ 2147483647 h 141"/>
                  <a:gd name="T62" fmla="*/ 2147483647 w 118"/>
                  <a:gd name="T63" fmla="*/ 2147483647 h 141"/>
                  <a:gd name="T64" fmla="*/ 2147483647 w 118"/>
                  <a:gd name="T65" fmla="*/ 2147483647 h 141"/>
                  <a:gd name="T66" fmla="*/ 2147483647 w 118"/>
                  <a:gd name="T67" fmla="*/ 2147483647 h 141"/>
                  <a:gd name="T68" fmla="*/ 2147483647 w 118"/>
                  <a:gd name="T69" fmla="*/ 2147483647 h 141"/>
                  <a:gd name="T70" fmla="*/ 2147483647 w 118"/>
                  <a:gd name="T71" fmla="*/ 2147483647 h 141"/>
                  <a:gd name="T72" fmla="*/ 2147483647 w 118"/>
                  <a:gd name="T73" fmla="*/ 2147483647 h 141"/>
                  <a:gd name="T74" fmla="*/ 2147483647 w 118"/>
                  <a:gd name="T75" fmla="*/ 2147483647 h 141"/>
                  <a:gd name="T76" fmla="*/ 2147483647 w 118"/>
                  <a:gd name="T77" fmla="*/ 2147483647 h 141"/>
                  <a:gd name="T78" fmla="*/ 2147483647 w 118"/>
                  <a:gd name="T79" fmla="*/ 2147483647 h 141"/>
                  <a:gd name="T80" fmla="*/ 2147483647 w 118"/>
                  <a:gd name="T81" fmla="*/ 2147483647 h 141"/>
                  <a:gd name="T82" fmla="*/ 2147483647 w 118"/>
                  <a:gd name="T83" fmla="*/ 2147483647 h 141"/>
                  <a:gd name="T84" fmla="*/ 2147483647 w 118"/>
                  <a:gd name="T85" fmla="*/ 2147483647 h 141"/>
                  <a:gd name="T86" fmla="*/ 2147483647 w 118"/>
                  <a:gd name="T87" fmla="*/ 2147483647 h 141"/>
                  <a:gd name="T88" fmla="*/ 2147483647 w 118"/>
                  <a:gd name="T89" fmla="*/ 2147483647 h 141"/>
                  <a:gd name="T90" fmla="*/ 2147483647 w 118"/>
                  <a:gd name="T91" fmla="*/ 2147483647 h 141"/>
                  <a:gd name="T92" fmla="*/ 2147483647 w 118"/>
                  <a:gd name="T93" fmla="*/ 2147483647 h 141"/>
                  <a:gd name="T94" fmla="*/ 2147483647 w 118"/>
                  <a:gd name="T95" fmla="*/ 2147483647 h 141"/>
                  <a:gd name="T96" fmla="*/ 2147483647 w 118"/>
                  <a:gd name="T97" fmla="*/ 2147483647 h 141"/>
                  <a:gd name="T98" fmla="*/ 2147483647 w 118"/>
                  <a:gd name="T99" fmla="*/ 2147483647 h 141"/>
                  <a:gd name="T100" fmla="*/ 2147483647 w 118"/>
                  <a:gd name="T101" fmla="*/ 2147483647 h 141"/>
                  <a:gd name="T102" fmla="*/ 2147483647 w 118"/>
                  <a:gd name="T103" fmla="*/ 2147483647 h 141"/>
                  <a:gd name="T104" fmla="*/ 2147483647 w 118"/>
                  <a:gd name="T105" fmla="*/ 2147483647 h 141"/>
                  <a:gd name="T106" fmla="*/ 2147483647 w 118"/>
                  <a:gd name="T107" fmla="*/ 2147483647 h 141"/>
                  <a:gd name="T108" fmla="*/ 2147483647 w 118"/>
                  <a:gd name="T109" fmla="*/ 2147483647 h 141"/>
                  <a:gd name="T110" fmla="*/ 2147483647 w 118"/>
                  <a:gd name="T111" fmla="*/ 2147483647 h 141"/>
                  <a:gd name="T112" fmla="*/ 2147483647 w 118"/>
                  <a:gd name="T113" fmla="*/ 2147483647 h 141"/>
                  <a:gd name="T114" fmla="*/ 2147483647 w 118"/>
                  <a:gd name="T115" fmla="*/ 2147483647 h 141"/>
                  <a:gd name="T116" fmla="*/ 2147483647 w 118"/>
                  <a:gd name="T117" fmla="*/ 2147483647 h 141"/>
                  <a:gd name="T118" fmla="*/ 2147483647 w 118"/>
                  <a:gd name="T119" fmla="*/ 2147483647 h 141"/>
                  <a:gd name="T120" fmla="*/ 2147483647 w 118"/>
                  <a:gd name="T121" fmla="*/ 2147483647 h 141"/>
                  <a:gd name="T122" fmla="*/ 2147483647 w 118"/>
                  <a:gd name="T123" fmla="*/ 2147483647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5" name="Freeform 16"/>
              <p:cNvSpPr>
                <a:spLocks noEditPoints="1"/>
              </p:cNvSpPr>
              <p:nvPr/>
            </p:nvSpPr>
            <p:spPr bwMode="auto">
              <a:xfrm>
                <a:off x="1525" y="672"/>
                <a:ext cx="718" cy="819"/>
              </a:xfrm>
              <a:custGeom>
                <a:avLst/>
                <a:gdLst>
                  <a:gd name="T0" fmla="*/ 2147483647 w 118"/>
                  <a:gd name="T1" fmla="*/ 0 h 141"/>
                  <a:gd name="T2" fmla="*/ 2147483647 w 118"/>
                  <a:gd name="T3" fmla="*/ 2147483647 h 141"/>
                  <a:gd name="T4" fmla="*/ 2147483647 w 118"/>
                  <a:gd name="T5" fmla="*/ 2147483647 h 141"/>
                  <a:gd name="T6" fmla="*/ 2147483647 w 118"/>
                  <a:gd name="T7" fmla="*/ 2147483647 h 141"/>
                  <a:gd name="T8" fmla="*/ 2147483647 w 118"/>
                  <a:gd name="T9" fmla="*/ 2147483647 h 141"/>
                  <a:gd name="T10" fmla="*/ 2147483647 w 118"/>
                  <a:gd name="T11" fmla="*/ 2147483647 h 141"/>
                  <a:gd name="T12" fmla="*/ 2147483647 w 118"/>
                  <a:gd name="T13" fmla="*/ 2147483647 h 141"/>
                  <a:gd name="T14" fmla="*/ 2147483647 w 118"/>
                  <a:gd name="T15" fmla="*/ 2147483647 h 141"/>
                  <a:gd name="T16" fmla="*/ 2147483647 w 118"/>
                  <a:gd name="T17" fmla="*/ 2147483647 h 141"/>
                  <a:gd name="T18" fmla="*/ 0 w 118"/>
                  <a:gd name="T19" fmla="*/ 2147483647 h 141"/>
                  <a:gd name="T20" fmla="*/ 2147483647 w 118"/>
                  <a:gd name="T21" fmla="*/ 2147483647 h 141"/>
                  <a:gd name="T22" fmla="*/ 2147483647 w 118"/>
                  <a:gd name="T23" fmla="*/ 2147483647 h 141"/>
                  <a:gd name="T24" fmla="*/ 2147483647 w 118"/>
                  <a:gd name="T25" fmla="*/ 2147483647 h 141"/>
                  <a:gd name="T26" fmla="*/ 2147483647 w 118"/>
                  <a:gd name="T27" fmla="*/ 2147483647 h 141"/>
                  <a:gd name="T28" fmla="*/ 2147483647 w 118"/>
                  <a:gd name="T29" fmla="*/ 2147483647 h 141"/>
                  <a:gd name="T30" fmla="*/ 2147483647 w 118"/>
                  <a:gd name="T31" fmla="*/ 2147483647 h 141"/>
                  <a:gd name="T32" fmla="*/ 2147483647 w 118"/>
                  <a:gd name="T33" fmla="*/ 2147483647 h 141"/>
                  <a:gd name="T34" fmla="*/ 2147483647 w 118"/>
                  <a:gd name="T35" fmla="*/ 2147483647 h 141"/>
                  <a:gd name="T36" fmla="*/ 2147483647 w 118"/>
                  <a:gd name="T37" fmla="*/ 2147483647 h 141"/>
                  <a:gd name="T38" fmla="*/ 2147483647 w 118"/>
                  <a:gd name="T39" fmla="*/ 2147483647 h 141"/>
                  <a:gd name="T40" fmla="*/ 2147483647 w 118"/>
                  <a:gd name="T41" fmla="*/ 0 h 141"/>
                  <a:gd name="T42" fmla="*/ 2147483647 w 118"/>
                  <a:gd name="T43" fmla="*/ 2147483647 h 141"/>
                  <a:gd name="T44" fmla="*/ 2147483647 w 118"/>
                  <a:gd name="T45" fmla="*/ 2147483647 h 141"/>
                  <a:gd name="T46" fmla="*/ 2147483647 w 118"/>
                  <a:gd name="T47" fmla="*/ 2147483647 h 141"/>
                  <a:gd name="T48" fmla="*/ 2147483647 w 118"/>
                  <a:gd name="T49" fmla="*/ 2147483647 h 141"/>
                  <a:gd name="T50" fmla="*/ 2147483647 w 118"/>
                  <a:gd name="T51" fmla="*/ 2147483647 h 141"/>
                  <a:gd name="T52" fmla="*/ 2147483647 w 118"/>
                  <a:gd name="T53" fmla="*/ 2147483647 h 141"/>
                  <a:gd name="T54" fmla="*/ 2147483647 w 118"/>
                  <a:gd name="T55" fmla="*/ 2147483647 h 141"/>
                  <a:gd name="T56" fmla="*/ 2147483647 w 118"/>
                  <a:gd name="T57" fmla="*/ 2147483647 h 141"/>
                  <a:gd name="T58" fmla="*/ 2147483647 w 118"/>
                  <a:gd name="T59" fmla="*/ 2147483647 h 141"/>
                  <a:gd name="T60" fmla="*/ 2147483647 w 118"/>
                  <a:gd name="T61" fmla="*/ 2147483647 h 141"/>
                  <a:gd name="T62" fmla="*/ 2147483647 w 118"/>
                  <a:gd name="T63" fmla="*/ 2147483647 h 141"/>
                  <a:gd name="T64" fmla="*/ 2147483647 w 118"/>
                  <a:gd name="T65" fmla="*/ 2147483647 h 141"/>
                  <a:gd name="T66" fmla="*/ 2147483647 w 118"/>
                  <a:gd name="T67" fmla="*/ 2147483647 h 141"/>
                  <a:gd name="T68" fmla="*/ 2147483647 w 118"/>
                  <a:gd name="T69" fmla="*/ 2147483647 h 141"/>
                  <a:gd name="T70" fmla="*/ 2147483647 w 118"/>
                  <a:gd name="T71" fmla="*/ 2147483647 h 141"/>
                  <a:gd name="T72" fmla="*/ 2147483647 w 118"/>
                  <a:gd name="T73" fmla="*/ 2147483647 h 141"/>
                  <a:gd name="T74" fmla="*/ 2147483647 w 118"/>
                  <a:gd name="T75" fmla="*/ 2147483647 h 141"/>
                  <a:gd name="T76" fmla="*/ 2147483647 w 118"/>
                  <a:gd name="T77" fmla="*/ 2147483647 h 141"/>
                  <a:gd name="T78" fmla="*/ 2147483647 w 118"/>
                  <a:gd name="T79" fmla="*/ 2147483647 h 141"/>
                  <a:gd name="T80" fmla="*/ 2147483647 w 118"/>
                  <a:gd name="T81" fmla="*/ 2147483647 h 141"/>
                  <a:gd name="T82" fmla="*/ 2147483647 w 118"/>
                  <a:gd name="T83" fmla="*/ 2147483647 h 141"/>
                  <a:gd name="T84" fmla="*/ 2147483647 w 118"/>
                  <a:gd name="T85" fmla="*/ 2147483647 h 141"/>
                  <a:gd name="T86" fmla="*/ 2147483647 w 118"/>
                  <a:gd name="T87" fmla="*/ 2147483647 h 141"/>
                  <a:gd name="T88" fmla="*/ 2147483647 w 118"/>
                  <a:gd name="T89" fmla="*/ 2147483647 h 141"/>
                  <a:gd name="T90" fmla="*/ 2147483647 w 118"/>
                  <a:gd name="T91" fmla="*/ 2147483647 h 141"/>
                  <a:gd name="T92" fmla="*/ 2147483647 w 118"/>
                  <a:gd name="T93" fmla="*/ 2147483647 h 141"/>
                  <a:gd name="T94" fmla="*/ 2147483647 w 118"/>
                  <a:gd name="T95" fmla="*/ 2147483647 h 141"/>
                  <a:gd name="T96" fmla="*/ 2147483647 w 118"/>
                  <a:gd name="T97" fmla="*/ 2147483647 h 141"/>
                  <a:gd name="T98" fmla="*/ 2147483647 w 118"/>
                  <a:gd name="T99" fmla="*/ 2147483647 h 141"/>
                  <a:gd name="T100" fmla="*/ 2147483647 w 118"/>
                  <a:gd name="T101" fmla="*/ 2147483647 h 141"/>
                  <a:gd name="T102" fmla="*/ 2147483647 w 118"/>
                  <a:gd name="T103" fmla="*/ 2147483647 h 141"/>
                  <a:gd name="T104" fmla="*/ 2147483647 w 118"/>
                  <a:gd name="T105" fmla="*/ 2147483647 h 141"/>
                  <a:gd name="T106" fmla="*/ 2147483647 w 118"/>
                  <a:gd name="T107" fmla="*/ 2147483647 h 141"/>
                  <a:gd name="T108" fmla="*/ 2147483647 w 118"/>
                  <a:gd name="T109" fmla="*/ 2147483647 h 141"/>
                  <a:gd name="T110" fmla="*/ 2147483647 w 118"/>
                  <a:gd name="T111" fmla="*/ 2147483647 h 141"/>
                  <a:gd name="T112" fmla="*/ 2147483647 w 118"/>
                  <a:gd name="T113" fmla="*/ 2147483647 h 141"/>
                  <a:gd name="T114" fmla="*/ 2147483647 w 118"/>
                  <a:gd name="T115" fmla="*/ 2147483647 h 141"/>
                  <a:gd name="T116" fmla="*/ 2147483647 w 118"/>
                  <a:gd name="T117" fmla="*/ 2147483647 h 141"/>
                  <a:gd name="T118" fmla="*/ 2147483647 w 118"/>
                  <a:gd name="T119" fmla="*/ 2147483647 h 141"/>
                  <a:gd name="T120" fmla="*/ 2147483647 w 118"/>
                  <a:gd name="T121" fmla="*/ 2147483647 h 141"/>
                  <a:gd name="T122" fmla="*/ 2147483647 w 118"/>
                  <a:gd name="T123" fmla="*/ 2147483647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109" y="0"/>
                    </a:moveTo>
                    <a:lnTo>
                      <a:pt x="54" y="39"/>
                    </a:lnTo>
                    <a:lnTo>
                      <a:pt x="48" y="30"/>
                    </a:lnTo>
                    <a:lnTo>
                      <a:pt x="49" y="20"/>
                    </a:lnTo>
                    <a:lnTo>
                      <a:pt x="30" y="33"/>
                    </a:lnTo>
                    <a:lnTo>
                      <a:pt x="26" y="43"/>
                    </a:lnTo>
                    <a:lnTo>
                      <a:pt x="34" y="55"/>
                    </a:lnTo>
                    <a:cubicBezTo>
                      <a:pt x="34" y="55"/>
                      <a:pt x="24" y="65"/>
                      <a:pt x="23" y="74"/>
                    </a:cubicBezTo>
                    <a:cubicBezTo>
                      <a:pt x="22" y="83"/>
                      <a:pt x="27" y="94"/>
                      <a:pt x="25" y="99"/>
                    </a:cubicBezTo>
                    <a:cubicBezTo>
                      <a:pt x="22" y="104"/>
                      <a:pt x="0" y="141"/>
                      <a:pt x="0" y="141"/>
                    </a:cubicBezTo>
                    <a:lnTo>
                      <a:pt x="33" y="114"/>
                    </a:lnTo>
                    <a:cubicBezTo>
                      <a:pt x="37" y="110"/>
                      <a:pt x="39" y="106"/>
                      <a:pt x="39" y="102"/>
                    </a:cubicBezTo>
                    <a:cubicBezTo>
                      <a:pt x="40" y="96"/>
                      <a:pt x="39" y="84"/>
                      <a:pt x="41" y="82"/>
                    </a:cubicBezTo>
                    <a:cubicBezTo>
                      <a:pt x="44" y="78"/>
                      <a:pt x="51" y="72"/>
                      <a:pt x="51" y="72"/>
                    </a:cubicBezTo>
                    <a:lnTo>
                      <a:pt x="60" y="81"/>
                    </a:lnTo>
                    <a:lnTo>
                      <a:pt x="72" y="83"/>
                    </a:lnTo>
                    <a:lnTo>
                      <a:pt x="89" y="72"/>
                    </a:lnTo>
                    <a:lnTo>
                      <a:pt x="76" y="67"/>
                    </a:lnTo>
                    <a:lnTo>
                      <a:pt x="67" y="57"/>
                    </a:lnTo>
                    <a:lnTo>
                      <a:pt x="118" y="29"/>
                    </a:lnTo>
                    <a:lnTo>
                      <a:pt x="109" y="0"/>
                    </a:lnTo>
                    <a:close/>
                    <a:moveTo>
                      <a:pt x="104" y="8"/>
                    </a:moveTo>
                    <a:lnTo>
                      <a:pt x="111" y="27"/>
                    </a:lnTo>
                    <a:moveTo>
                      <a:pt x="100" y="15"/>
                    </a:moveTo>
                    <a:lnTo>
                      <a:pt x="73" y="37"/>
                    </a:lnTo>
                    <a:moveTo>
                      <a:pt x="103" y="22"/>
                    </a:moveTo>
                    <a:lnTo>
                      <a:pt x="76" y="39"/>
                    </a:lnTo>
                    <a:moveTo>
                      <a:pt x="105" y="30"/>
                    </a:moveTo>
                    <a:lnTo>
                      <a:pt x="77" y="42"/>
                    </a:lnTo>
                    <a:moveTo>
                      <a:pt x="59" y="45"/>
                    </a:moveTo>
                    <a:lnTo>
                      <a:pt x="39" y="62"/>
                    </a:lnTo>
                    <a:moveTo>
                      <a:pt x="60" y="51"/>
                    </a:moveTo>
                    <a:lnTo>
                      <a:pt x="42" y="67"/>
                    </a:lnTo>
                    <a:moveTo>
                      <a:pt x="63" y="56"/>
                    </a:moveTo>
                    <a:lnTo>
                      <a:pt x="44" y="68"/>
                    </a:lnTo>
                    <a:moveTo>
                      <a:pt x="36" y="78"/>
                    </a:moveTo>
                    <a:lnTo>
                      <a:pt x="33" y="101"/>
                    </a:lnTo>
                    <a:moveTo>
                      <a:pt x="19" y="116"/>
                    </a:moveTo>
                    <a:lnTo>
                      <a:pt x="10" y="129"/>
                    </a:lnTo>
                    <a:moveTo>
                      <a:pt x="41" y="30"/>
                    </a:moveTo>
                    <a:lnTo>
                      <a:pt x="33" y="36"/>
                    </a:lnTo>
                    <a:moveTo>
                      <a:pt x="48" y="42"/>
                    </a:moveTo>
                    <a:lnTo>
                      <a:pt x="42" y="36"/>
                    </a:lnTo>
                    <a:moveTo>
                      <a:pt x="38" y="49"/>
                    </a:moveTo>
                    <a:lnTo>
                      <a:pt x="33" y="42"/>
                    </a:lnTo>
                    <a:moveTo>
                      <a:pt x="78" y="75"/>
                    </a:moveTo>
                    <a:lnTo>
                      <a:pt x="71" y="73"/>
                    </a:lnTo>
                    <a:moveTo>
                      <a:pt x="72" y="80"/>
                    </a:moveTo>
                    <a:lnTo>
                      <a:pt x="66" y="78"/>
                    </a:lnTo>
                    <a:moveTo>
                      <a:pt x="68" y="69"/>
                    </a:moveTo>
                    <a:lnTo>
                      <a:pt x="62" y="62"/>
                    </a:lnTo>
                    <a:moveTo>
                      <a:pt x="63" y="73"/>
                    </a:moveTo>
                    <a:lnTo>
                      <a:pt x="57" y="67"/>
                    </a:lnTo>
                    <a:moveTo>
                      <a:pt x="32" y="105"/>
                    </a:move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6"/>
                      <a:pt x="26" y="108"/>
                      <a:pt x="27" y="109"/>
                    </a:cubicBezTo>
                    <a:cubicBezTo>
                      <a:pt x="29" y="110"/>
                      <a:pt x="30" y="110"/>
                      <a:pt x="31" y="109"/>
                    </a:cubicBezTo>
                    <a:cubicBezTo>
                      <a:pt x="33" y="108"/>
                      <a:pt x="33" y="106"/>
                      <a:pt x="32" y="105"/>
                    </a:cubicBezTo>
                    <a:close/>
                    <a:moveTo>
                      <a:pt x="10" y="129"/>
                    </a:moveTo>
                    <a:lnTo>
                      <a:pt x="21" y="119"/>
                    </a:lnTo>
                    <a:moveTo>
                      <a:pt x="33" y="100"/>
                    </a:moveTo>
                    <a:lnTo>
                      <a:pt x="32" y="71"/>
                    </a:lnTo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6" name="Freeform 17"/>
              <p:cNvSpPr>
                <a:spLocks noEditPoints="1"/>
              </p:cNvSpPr>
              <p:nvPr/>
            </p:nvSpPr>
            <p:spPr bwMode="auto">
              <a:xfrm>
                <a:off x="1106" y="1264"/>
                <a:ext cx="432" cy="1035"/>
              </a:xfrm>
              <a:custGeom>
                <a:avLst/>
                <a:gdLst>
                  <a:gd name="T0" fmla="*/ 2147483647 w 71"/>
                  <a:gd name="T1" fmla="*/ 0 h 178"/>
                  <a:gd name="T2" fmla="*/ 2147483647 w 71"/>
                  <a:gd name="T3" fmla="*/ 2147483647 h 178"/>
                  <a:gd name="T4" fmla="*/ 2147483647 w 71"/>
                  <a:gd name="T5" fmla="*/ 2147483647 h 178"/>
                  <a:gd name="T6" fmla="*/ 2147483647 w 71"/>
                  <a:gd name="T7" fmla="*/ 2147483647 h 178"/>
                  <a:gd name="T8" fmla="*/ 0 w 71"/>
                  <a:gd name="T9" fmla="*/ 2147483647 h 178"/>
                  <a:gd name="T10" fmla="*/ 2147483647 w 71"/>
                  <a:gd name="T11" fmla="*/ 2147483647 h 178"/>
                  <a:gd name="T12" fmla="*/ 2147483647 w 71"/>
                  <a:gd name="T13" fmla="*/ 2147483647 h 178"/>
                  <a:gd name="T14" fmla="*/ 2147483647 w 71"/>
                  <a:gd name="T15" fmla="*/ 2147483647 h 178"/>
                  <a:gd name="T16" fmla="*/ 2147483647 w 71"/>
                  <a:gd name="T17" fmla="*/ 2147483647 h 178"/>
                  <a:gd name="T18" fmla="*/ 2147483647 w 71"/>
                  <a:gd name="T19" fmla="*/ 2147483647 h 178"/>
                  <a:gd name="T20" fmla="*/ 2147483647 w 71"/>
                  <a:gd name="T21" fmla="*/ 2147483647 h 178"/>
                  <a:gd name="T22" fmla="*/ 2147483647 w 71"/>
                  <a:gd name="T23" fmla="*/ 2147483647 h 178"/>
                  <a:gd name="T24" fmla="*/ 2147483647 w 71"/>
                  <a:gd name="T25" fmla="*/ 2147483647 h 178"/>
                  <a:gd name="T26" fmla="*/ 2147483647 w 71"/>
                  <a:gd name="T27" fmla="*/ 2147483647 h 178"/>
                  <a:gd name="T28" fmla="*/ 2147483647 w 71"/>
                  <a:gd name="T29" fmla="*/ 2147483647 h 178"/>
                  <a:gd name="T30" fmla="*/ 2147483647 w 71"/>
                  <a:gd name="T31" fmla="*/ 2147483647 h 178"/>
                  <a:gd name="T32" fmla="*/ 2147483647 w 71"/>
                  <a:gd name="T33" fmla="*/ 2147483647 h 178"/>
                  <a:gd name="T34" fmla="*/ 2147483647 w 71"/>
                  <a:gd name="T35" fmla="*/ 2147483647 h 178"/>
                  <a:gd name="T36" fmla="*/ 2147483647 w 71"/>
                  <a:gd name="T37" fmla="*/ 2147483647 h 178"/>
                  <a:gd name="T38" fmla="*/ 2147483647 w 71"/>
                  <a:gd name="T39" fmla="*/ 2147483647 h 178"/>
                  <a:gd name="T40" fmla="*/ 2147483647 w 71"/>
                  <a:gd name="T41" fmla="*/ 0 h 178"/>
                  <a:gd name="T42" fmla="*/ 2147483647 w 71"/>
                  <a:gd name="T43" fmla="*/ 2147483647 h 178"/>
                  <a:gd name="T44" fmla="*/ 2147483647 w 71"/>
                  <a:gd name="T45" fmla="*/ 2147483647 h 178"/>
                  <a:gd name="T46" fmla="*/ 2147483647 w 71"/>
                  <a:gd name="T47" fmla="*/ 2147483647 h 178"/>
                  <a:gd name="T48" fmla="*/ 2147483647 w 71"/>
                  <a:gd name="T49" fmla="*/ 2147483647 h 178"/>
                  <a:gd name="T50" fmla="*/ 2147483647 w 71"/>
                  <a:gd name="T51" fmla="*/ 2147483647 h 178"/>
                  <a:gd name="T52" fmla="*/ 2147483647 w 71"/>
                  <a:gd name="T53" fmla="*/ 2147483647 h 178"/>
                  <a:gd name="T54" fmla="*/ 2147483647 w 71"/>
                  <a:gd name="T55" fmla="*/ 2147483647 h 178"/>
                  <a:gd name="T56" fmla="*/ 2147483647 w 71"/>
                  <a:gd name="T57" fmla="*/ 2147483647 h 178"/>
                  <a:gd name="T58" fmla="*/ 2147483647 w 71"/>
                  <a:gd name="T59" fmla="*/ 2147483647 h 178"/>
                  <a:gd name="T60" fmla="*/ 2147483647 w 71"/>
                  <a:gd name="T61" fmla="*/ 2147483647 h 178"/>
                  <a:gd name="T62" fmla="*/ 2147483647 w 71"/>
                  <a:gd name="T63" fmla="*/ 2147483647 h 178"/>
                  <a:gd name="T64" fmla="*/ 2147483647 w 71"/>
                  <a:gd name="T65" fmla="*/ 2147483647 h 178"/>
                  <a:gd name="T66" fmla="*/ 2147483647 w 71"/>
                  <a:gd name="T67" fmla="*/ 2147483647 h 178"/>
                  <a:gd name="T68" fmla="*/ 2147483647 w 71"/>
                  <a:gd name="T69" fmla="*/ 2147483647 h 178"/>
                  <a:gd name="T70" fmla="*/ 2147483647 w 71"/>
                  <a:gd name="T71" fmla="*/ 2147483647 h 178"/>
                  <a:gd name="T72" fmla="*/ 2147483647 w 71"/>
                  <a:gd name="T73" fmla="*/ 2147483647 h 178"/>
                  <a:gd name="T74" fmla="*/ 2147483647 w 71"/>
                  <a:gd name="T75" fmla="*/ 2147483647 h 178"/>
                  <a:gd name="T76" fmla="*/ 2147483647 w 71"/>
                  <a:gd name="T77" fmla="*/ 2147483647 h 178"/>
                  <a:gd name="T78" fmla="*/ 2147483647 w 71"/>
                  <a:gd name="T79" fmla="*/ 2147483647 h 178"/>
                  <a:gd name="T80" fmla="*/ 2147483647 w 71"/>
                  <a:gd name="T81" fmla="*/ 2147483647 h 178"/>
                  <a:gd name="T82" fmla="*/ 2147483647 w 71"/>
                  <a:gd name="T83" fmla="*/ 2147483647 h 178"/>
                  <a:gd name="T84" fmla="*/ 2147483647 w 71"/>
                  <a:gd name="T85" fmla="*/ 2147483647 h 178"/>
                  <a:gd name="T86" fmla="*/ 2147483647 w 71"/>
                  <a:gd name="T87" fmla="*/ 2147483647 h 178"/>
                  <a:gd name="T88" fmla="*/ 2147483647 w 71"/>
                  <a:gd name="T89" fmla="*/ 2147483647 h 178"/>
                  <a:gd name="T90" fmla="*/ 2147483647 w 71"/>
                  <a:gd name="T91" fmla="*/ 2147483647 h 178"/>
                  <a:gd name="T92" fmla="*/ 2147483647 w 71"/>
                  <a:gd name="T93" fmla="*/ 2147483647 h 178"/>
                  <a:gd name="T94" fmla="*/ 2147483647 w 71"/>
                  <a:gd name="T95" fmla="*/ 2147483647 h 178"/>
                  <a:gd name="T96" fmla="*/ 2147483647 w 71"/>
                  <a:gd name="T97" fmla="*/ 2147483647 h 178"/>
                  <a:gd name="T98" fmla="*/ 2147483647 w 71"/>
                  <a:gd name="T99" fmla="*/ 2147483647 h 178"/>
                  <a:gd name="T100" fmla="*/ 2147483647 w 71"/>
                  <a:gd name="T101" fmla="*/ 2147483647 h 178"/>
                  <a:gd name="T102" fmla="*/ 2147483647 w 71"/>
                  <a:gd name="T103" fmla="*/ 2147483647 h 178"/>
                  <a:gd name="T104" fmla="*/ 2147483647 w 71"/>
                  <a:gd name="T105" fmla="*/ 2147483647 h 178"/>
                  <a:gd name="T106" fmla="*/ 2147483647 w 71"/>
                  <a:gd name="T107" fmla="*/ 2147483647 h 178"/>
                  <a:gd name="T108" fmla="*/ 2147483647 w 71"/>
                  <a:gd name="T109" fmla="*/ 2147483647 h 178"/>
                  <a:gd name="T110" fmla="*/ 2147483647 w 71"/>
                  <a:gd name="T111" fmla="*/ 2147483647 h 178"/>
                  <a:gd name="T112" fmla="*/ 2147483647 w 71"/>
                  <a:gd name="T113" fmla="*/ 2147483647 h 178"/>
                  <a:gd name="T114" fmla="*/ 2147483647 w 71"/>
                  <a:gd name="T115" fmla="*/ 2147483647 h 178"/>
                  <a:gd name="T116" fmla="*/ 2147483647 w 71"/>
                  <a:gd name="T117" fmla="*/ 2147483647 h 178"/>
                  <a:gd name="T118" fmla="*/ 2147483647 w 71"/>
                  <a:gd name="T119" fmla="*/ 2147483647 h 178"/>
                  <a:gd name="T120" fmla="*/ 2147483647 w 71"/>
                  <a:gd name="T121" fmla="*/ 2147483647 h 178"/>
                  <a:gd name="T122" fmla="*/ 2147483647 w 71"/>
                  <a:gd name="T123" fmla="*/ 2147483647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45" y="0"/>
                    </a:moveTo>
                    <a:lnTo>
                      <a:pt x="23" y="63"/>
                    </a:lnTo>
                    <a:lnTo>
                      <a:pt x="13" y="60"/>
                    </a:lnTo>
                    <a:lnTo>
                      <a:pt x="8" y="51"/>
                    </a:lnTo>
                    <a:lnTo>
                      <a:pt x="0" y="73"/>
                    </a:lnTo>
                    <a:lnTo>
                      <a:pt x="3" y="83"/>
                    </a:lnTo>
                    <a:lnTo>
                      <a:pt x="17" y="89"/>
                    </a:lnTo>
                    <a:cubicBezTo>
                      <a:pt x="17" y="89"/>
                      <a:pt x="14" y="103"/>
                      <a:pt x="19" y="110"/>
                    </a:cubicBezTo>
                    <a:cubicBezTo>
                      <a:pt x="23" y="118"/>
                      <a:pt x="33" y="124"/>
                      <a:pt x="35" y="130"/>
                    </a:cubicBezTo>
                    <a:cubicBezTo>
                      <a:pt x="36" y="135"/>
                      <a:pt x="40" y="178"/>
                      <a:pt x="40" y="178"/>
                    </a:cubicBezTo>
                    <a:lnTo>
                      <a:pt x="51" y="137"/>
                    </a:lnTo>
                    <a:cubicBezTo>
                      <a:pt x="51" y="131"/>
                      <a:pt x="51" y="127"/>
                      <a:pt x="49" y="124"/>
                    </a:cubicBezTo>
                    <a:cubicBezTo>
                      <a:pt x="45" y="118"/>
                      <a:pt x="38" y="109"/>
                      <a:pt x="38" y="106"/>
                    </a:cubicBezTo>
                    <a:cubicBezTo>
                      <a:pt x="38" y="101"/>
                      <a:pt x="40" y="92"/>
                      <a:pt x="40" y="92"/>
                    </a:cubicBezTo>
                    <a:lnTo>
                      <a:pt x="53" y="94"/>
                    </a:lnTo>
                    <a:lnTo>
                      <a:pt x="64" y="89"/>
                    </a:lnTo>
                    <a:lnTo>
                      <a:pt x="71" y="69"/>
                    </a:lnTo>
                    <a:lnTo>
                      <a:pt x="57" y="74"/>
                    </a:lnTo>
                    <a:lnTo>
                      <a:pt x="44" y="71"/>
                    </a:lnTo>
                    <a:lnTo>
                      <a:pt x="69" y="18"/>
                    </a:lnTo>
                    <a:lnTo>
                      <a:pt x="45" y="0"/>
                    </a:lnTo>
                    <a:close/>
                    <a:moveTo>
                      <a:pt x="46" y="9"/>
                    </a:moveTo>
                    <a:lnTo>
                      <a:pt x="62" y="21"/>
                    </a:lnTo>
                    <a:moveTo>
                      <a:pt x="46" y="18"/>
                    </a:moveTo>
                    <a:lnTo>
                      <a:pt x="37" y="50"/>
                    </a:lnTo>
                    <a:moveTo>
                      <a:pt x="52" y="21"/>
                    </a:moveTo>
                    <a:lnTo>
                      <a:pt x="40" y="51"/>
                    </a:lnTo>
                    <a:moveTo>
                      <a:pt x="59" y="27"/>
                    </a:moveTo>
                    <a:lnTo>
                      <a:pt x="43" y="53"/>
                    </a:lnTo>
                    <a:moveTo>
                      <a:pt x="30" y="66"/>
                    </a:moveTo>
                    <a:lnTo>
                      <a:pt x="25" y="91"/>
                    </a:lnTo>
                    <a:moveTo>
                      <a:pt x="35" y="69"/>
                    </a:moveTo>
                    <a:lnTo>
                      <a:pt x="30" y="93"/>
                    </a:lnTo>
                    <a:moveTo>
                      <a:pt x="41" y="72"/>
                    </a:moveTo>
                    <a:lnTo>
                      <a:pt x="33" y="93"/>
                    </a:lnTo>
                    <a:moveTo>
                      <a:pt x="32" y="106"/>
                    </a:moveTo>
                    <a:lnTo>
                      <a:pt x="42" y="126"/>
                    </a:lnTo>
                    <a:moveTo>
                      <a:pt x="40" y="146"/>
                    </a:moveTo>
                    <a:lnTo>
                      <a:pt x="40" y="163"/>
                    </a:lnTo>
                    <a:moveTo>
                      <a:pt x="8" y="64"/>
                    </a:moveTo>
                    <a:lnTo>
                      <a:pt x="5" y="74"/>
                    </a:lnTo>
                    <a:moveTo>
                      <a:pt x="20" y="70"/>
                    </a:moveTo>
                    <a:lnTo>
                      <a:pt x="11" y="69"/>
                    </a:lnTo>
                    <a:moveTo>
                      <a:pt x="15" y="81"/>
                    </a:moveTo>
                    <a:lnTo>
                      <a:pt x="8" y="79"/>
                    </a:lnTo>
                    <a:moveTo>
                      <a:pt x="64" y="79"/>
                    </a:moveTo>
                    <a:lnTo>
                      <a:pt x="57" y="81"/>
                    </a:lnTo>
                    <a:moveTo>
                      <a:pt x="62" y="86"/>
                    </a:moveTo>
                    <a:lnTo>
                      <a:pt x="56" y="88"/>
                    </a:lnTo>
                    <a:moveTo>
                      <a:pt x="52" y="79"/>
                    </a:moveTo>
                    <a:lnTo>
                      <a:pt x="43" y="77"/>
                    </a:lnTo>
                    <a:moveTo>
                      <a:pt x="51" y="86"/>
                    </a:moveTo>
                    <a:lnTo>
                      <a:pt x="42" y="84"/>
                    </a:lnTo>
                    <a:moveTo>
                      <a:pt x="44" y="130"/>
                    </a:moveTo>
                    <a:cubicBezTo>
                      <a:pt x="42" y="130"/>
                      <a:pt x="41" y="131"/>
                      <a:pt x="41" y="132"/>
                    </a:cubicBezTo>
                    <a:cubicBezTo>
                      <a:pt x="40" y="134"/>
                      <a:pt x="41" y="135"/>
                      <a:pt x="43" y="136"/>
                    </a:cubicBezTo>
                    <a:cubicBezTo>
                      <a:pt x="44" y="136"/>
                      <a:pt x="46" y="135"/>
                      <a:pt x="46" y="134"/>
                    </a:cubicBezTo>
                    <a:cubicBezTo>
                      <a:pt x="46" y="132"/>
                      <a:pt x="45" y="131"/>
                      <a:pt x="44" y="130"/>
                    </a:cubicBezTo>
                    <a:close/>
                    <a:moveTo>
                      <a:pt x="41" y="162"/>
                    </a:moveTo>
                    <a:lnTo>
                      <a:pt x="43" y="148"/>
                    </a:lnTo>
                    <a:moveTo>
                      <a:pt x="42" y="126"/>
                    </a:moveTo>
                    <a:lnTo>
                      <a:pt x="25" y="103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7" name="Freeform 18"/>
              <p:cNvSpPr>
                <a:spLocks noEditPoints="1"/>
              </p:cNvSpPr>
              <p:nvPr/>
            </p:nvSpPr>
            <p:spPr bwMode="auto">
              <a:xfrm>
                <a:off x="1099" y="1259"/>
                <a:ext cx="444" cy="1040"/>
              </a:xfrm>
              <a:custGeom>
                <a:avLst/>
                <a:gdLst>
                  <a:gd name="T0" fmla="*/ 2147483647 w 73"/>
                  <a:gd name="T1" fmla="*/ 2147483647 h 179"/>
                  <a:gd name="T2" fmla="*/ 2147483647 w 73"/>
                  <a:gd name="T3" fmla="*/ 2147483647 h 179"/>
                  <a:gd name="T4" fmla="*/ 2147483647 w 73"/>
                  <a:gd name="T5" fmla="*/ 2147483647 h 179"/>
                  <a:gd name="T6" fmla="*/ 2147483647 w 73"/>
                  <a:gd name="T7" fmla="*/ 2147483647 h 179"/>
                  <a:gd name="T8" fmla="*/ 0 w 73"/>
                  <a:gd name="T9" fmla="*/ 2147483647 h 179"/>
                  <a:gd name="T10" fmla="*/ 0 w 73"/>
                  <a:gd name="T11" fmla="*/ 2147483647 h 179"/>
                  <a:gd name="T12" fmla="*/ 2147483647 w 73"/>
                  <a:gd name="T13" fmla="*/ 2147483647 h 179"/>
                  <a:gd name="T14" fmla="*/ 2147483647 w 73"/>
                  <a:gd name="T15" fmla="*/ 2147483647 h 179"/>
                  <a:gd name="T16" fmla="*/ 2147483647 w 73"/>
                  <a:gd name="T17" fmla="*/ 2147483647 h 179"/>
                  <a:gd name="T18" fmla="*/ 2147483647 w 73"/>
                  <a:gd name="T19" fmla="*/ 2147483647 h 179"/>
                  <a:gd name="T20" fmla="*/ 2147483647 w 73"/>
                  <a:gd name="T21" fmla="*/ 2147483647 h 179"/>
                  <a:gd name="T22" fmla="*/ 2147483647 w 73"/>
                  <a:gd name="T23" fmla="*/ 2147483647 h 179"/>
                  <a:gd name="T24" fmla="*/ 2147483647 w 73"/>
                  <a:gd name="T25" fmla="*/ 2147483647 h 179"/>
                  <a:gd name="T26" fmla="*/ 2147483647 w 73"/>
                  <a:gd name="T27" fmla="*/ 2147483647 h 179"/>
                  <a:gd name="T28" fmla="*/ 2147483647 w 73"/>
                  <a:gd name="T29" fmla="*/ 2147483647 h 179"/>
                  <a:gd name="T30" fmla="*/ 2147483647 w 73"/>
                  <a:gd name="T31" fmla="*/ 2147483647 h 179"/>
                  <a:gd name="T32" fmla="*/ 2147483647 w 73"/>
                  <a:gd name="T33" fmla="*/ 2147483647 h 179"/>
                  <a:gd name="T34" fmla="*/ 2147483647 w 73"/>
                  <a:gd name="T35" fmla="*/ 2147483647 h 179"/>
                  <a:gd name="T36" fmla="*/ 2147483647 w 73"/>
                  <a:gd name="T37" fmla="*/ 2147483647 h 179"/>
                  <a:gd name="T38" fmla="*/ 2147483647 w 73"/>
                  <a:gd name="T39" fmla="*/ 2147483647 h 179"/>
                  <a:gd name="T40" fmla="*/ 2147483647 w 73"/>
                  <a:gd name="T41" fmla="*/ 2147483647 h 179"/>
                  <a:gd name="T42" fmla="*/ 2147483647 w 73"/>
                  <a:gd name="T43" fmla="*/ 2147483647 h 179"/>
                  <a:gd name="T44" fmla="*/ 2147483647 w 73"/>
                  <a:gd name="T45" fmla="*/ 2147483647 h 179"/>
                  <a:gd name="T46" fmla="*/ 2147483647 w 73"/>
                  <a:gd name="T47" fmla="*/ 2147483647 h 179"/>
                  <a:gd name="T48" fmla="*/ 2147483647 w 73"/>
                  <a:gd name="T49" fmla="*/ 2147483647 h 179"/>
                  <a:gd name="T50" fmla="*/ 2147483647 w 73"/>
                  <a:gd name="T51" fmla="*/ 2147483647 h 179"/>
                  <a:gd name="T52" fmla="*/ 2147483647 w 73"/>
                  <a:gd name="T53" fmla="*/ 2147483647 h 179"/>
                  <a:gd name="T54" fmla="*/ 2147483647 w 73"/>
                  <a:gd name="T55" fmla="*/ 0 h 179"/>
                  <a:gd name="T56" fmla="*/ 2147483647 w 73"/>
                  <a:gd name="T57" fmla="*/ 2147483647 h 179"/>
                  <a:gd name="T58" fmla="*/ 2147483647 w 73"/>
                  <a:gd name="T59" fmla="*/ 2147483647 h 179"/>
                  <a:gd name="T60" fmla="*/ 2147483647 w 73"/>
                  <a:gd name="T61" fmla="*/ 2147483647 h 179"/>
                  <a:gd name="T62" fmla="*/ 2147483647 w 73"/>
                  <a:gd name="T63" fmla="*/ 2147483647 h 179"/>
                  <a:gd name="T64" fmla="*/ 2147483647 w 73"/>
                  <a:gd name="T65" fmla="*/ 2147483647 h 179"/>
                  <a:gd name="T66" fmla="*/ 2147483647 w 73"/>
                  <a:gd name="T67" fmla="*/ 2147483647 h 179"/>
                  <a:gd name="T68" fmla="*/ 2147483647 w 73"/>
                  <a:gd name="T69" fmla="*/ 2147483647 h 179"/>
                  <a:gd name="T70" fmla="*/ 2147483647 w 73"/>
                  <a:gd name="T71" fmla="*/ 2147483647 h 179"/>
                  <a:gd name="T72" fmla="*/ 2147483647 w 73"/>
                  <a:gd name="T73" fmla="*/ 2147483647 h 179"/>
                  <a:gd name="T74" fmla="*/ 2147483647 w 73"/>
                  <a:gd name="T75" fmla="*/ 2147483647 h 179"/>
                  <a:gd name="T76" fmla="*/ 2147483647 w 73"/>
                  <a:gd name="T77" fmla="*/ 2147483647 h 179"/>
                  <a:gd name="T78" fmla="*/ 2147483647 w 73"/>
                  <a:gd name="T79" fmla="*/ 2147483647 h 179"/>
                  <a:gd name="T80" fmla="*/ 2147483647 w 73"/>
                  <a:gd name="T81" fmla="*/ 2147483647 h 179"/>
                  <a:gd name="T82" fmla="*/ 2147483647 w 73"/>
                  <a:gd name="T83" fmla="*/ 2147483647 h 179"/>
                  <a:gd name="T84" fmla="*/ 2147483647 w 73"/>
                  <a:gd name="T85" fmla="*/ 2147483647 h 179"/>
                  <a:gd name="T86" fmla="*/ 2147483647 w 73"/>
                  <a:gd name="T87" fmla="*/ 2147483647 h 179"/>
                  <a:gd name="T88" fmla="*/ 2147483647 w 73"/>
                  <a:gd name="T89" fmla="*/ 2147483647 h 179"/>
                  <a:gd name="T90" fmla="*/ 2147483647 w 73"/>
                  <a:gd name="T91" fmla="*/ 2147483647 h 179"/>
                  <a:gd name="T92" fmla="*/ 2147483647 w 73"/>
                  <a:gd name="T93" fmla="*/ 2147483647 h 179"/>
                  <a:gd name="T94" fmla="*/ 2147483647 w 73"/>
                  <a:gd name="T95" fmla="*/ 2147483647 h 179"/>
                  <a:gd name="T96" fmla="*/ 2147483647 w 73"/>
                  <a:gd name="T97" fmla="*/ 2147483647 h 179"/>
                  <a:gd name="T98" fmla="*/ 2147483647 w 73"/>
                  <a:gd name="T99" fmla="*/ 2147483647 h 179"/>
                  <a:gd name="T100" fmla="*/ 2147483647 w 73"/>
                  <a:gd name="T101" fmla="*/ 2147483647 h 179"/>
                  <a:gd name="T102" fmla="*/ 2147483647 w 73"/>
                  <a:gd name="T103" fmla="*/ 2147483647 h 179"/>
                  <a:gd name="T104" fmla="*/ 2147483647 w 73"/>
                  <a:gd name="T105" fmla="*/ 2147483647 h 179"/>
                  <a:gd name="T106" fmla="*/ 2147483647 w 73"/>
                  <a:gd name="T107" fmla="*/ 2147483647 h 179"/>
                  <a:gd name="T108" fmla="*/ 2147483647 w 73"/>
                  <a:gd name="T109" fmla="*/ 2147483647 h 179"/>
                  <a:gd name="T110" fmla="*/ 2147483647 w 73"/>
                  <a:gd name="T111" fmla="*/ 2147483647 h 179"/>
                  <a:gd name="T112" fmla="*/ 2147483647 w 73"/>
                  <a:gd name="T113" fmla="*/ 2147483647 h 179"/>
                  <a:gd name="T114" fmla="*/ 2147483647 w 73"/>
                  <a:gd name="T115" fmla="*/ 2147483647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46" y="1"/>
                    </a:moveTo>
                    <a:lnTo>
                      <a:pt x="25" y="65"/>
                    </a:lnTo>
                    <a:lnTo>
                      <a:pt x="23" y="64"/>
                    </a:lnTo>
                    <a:lnTo>
                      <a:pt x="45" y="1"/>
                    </a:lnTo>
                    <a:lnTo>
                      <a:pt x="46" y="1"/>
                    </a:lnTo>
                    <a:close/>
                    <a:moveTo>
                      <a:pt x="25" y="65"/>
                    </a:moveTo>
                    <a:lnTo>
                      <a:pt x="24" y="65"/>
                    </a:lnTo>
                    <a:lnTo>
                      <a:pt x="24" y="64"/>
                    </a:lnTo>
                    <a:lnTo>
                      <a:pt x="25" y="65"/>
                    </a:lnTo>
                    <a:close/>
                    <a:moveTo>
                      <a:pt x="24" y="65"/>
                    </a:moveTo>
                    <a:lnTo>
                      <a:pt x="14" y="62"/>
                    </a:lnTo>
                    <a:lnTo>
                      <a:pt x="14" y="60"/>
                    </a:lnTo>
                    <a:lnTo>
                      <a:pt x="24" y="64"/>
                    </a:lnTo>
                    <a:lnTo>
                      <a:pt x="24" y="65"/>
                    </a:lnTo>
                    <a:close/>
                    <a:moveTo>
                      <a:pt x="14" y="62"/>
                    </a:moveTo>
                    <a:lnTo>
                      <a:pt x="14" y="61"/>
                    </a:lnTo>
                    <a:lnTo>
                      <a:pt x="14" y="62"/>
                    </a:lnTo>
                    <a:close/>
                    <a:moveTo>
                      <a:pt x="14" y="61"/>
                    </a:moveTo>
                    <a:lnTo>
                      <a:pt x="8" y="52"/>
                    </a:lnTo>
                    <a:lnTo>
                      <a:pt x="10" y="51"/>
                    </a:lnTo>
                    <a:lnTo>
                      <a:pt x="15" y="61"/>
                    </a:lnTo>
                    <a:lnTo>
                      <a:pt x="14" y="61"/>
                    </a:lnTo>
                    <a:close/>
                    <a:moveTo>
                      <a:pt x="8" y="52"/>
                    </a:moveTo>
                    <a:lnTo>
                      <a:pt x="9" y="50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8" y="52"/>
                    </a:lnTo>
                    <a:close/>
                    <a:moveTo>
                      <a:pt x="10" y="52"/>
                    </a:moveTo>
                    <a:lnTo>
                      <a:pt x="2" y="74"/>
                    </a:lnTo>
                    <a:lnTo>
                      <a:pt x="0" y="74"/>
                    </a:lnTo>
                    <a:lnTo>
                      <a:pt x="8" y="52"/>
                    </a:lnTo>
                    <a:lnTo>
                      <a:pt x="10" y="52"/>
                    </a:lnTo>
                    <a:close/>
                    <a:moveTo>
                      <a:pt x="0" y="74"/>
                    </a:moveTo>
                    <a:lnTo>
                      <a:pt x="0" y="74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  <a:moveTo>
                      <a:pt x="2" y="74"/>
                    </a:moveTo>
                    <a:lnTo>
                      <a:pt x="5" y="84"/>
                    </a:lnTo>
                    <a:lnTo>
                      <a:pt x="4" y="85"/>
                    </a:lnTo>
                    <a:lnTo>
                      <a:pt x="0" y="74"/>
                    </a:lnTo>
                    <a:lnTo>
                      <a:pt x="2" y="74"/>
                    </a:lnTo>
                    <a:close/>
                    <a:moveTo>
                      <a:pt x="4" y="85"/>
                    </a:moveTo>
                    <a:lnTo>
                      <a:pt x="4" y="85"/>
                    </a:lnTo>
                    <a:lnTo>
                      <a:pt x="4" y="84"/>
                    </a:lnTo>
                    <a:lnTo>
                      <a:pt x="4" y="85"/>
                    </a:lnTo>
                    <a:close/>
                    <a:moveTo>
                      <a:pt x="5" y="84"/>
                    </a:moveTo>
                    <a:lnTo>
                      <a:pt x="18" y="89"/>
                    </a:lnTo>
                    <a:lnTo>
                      <a:pt x="18" y="90"/>
                    </a:lnTo>
                    <a:lnTo>
                      <a:pt x="4" y="85"/>
                    </a:lnTo>
                    <a:lnTo>
                      <a:pt x="5" y="84"/>
                    </a:lnTo>
                    <a:close/>
                    <a:moveTo>
                      <a:pt x="18" y="89"/>
                    </a:moveTo>
                    <a:lnTo>
                      <a:pt x="19" y="89"/>
                    </a:lnTo>
                    <a:lnTo>
                      <a:pt x="18" y="90"/>
                    </a:lnTo>
                    <a:lnTo>
                      <a:pt x="18" y="89"/>
                    </a:lnTo>
                    <a:close/>
                    <a:moveTo>
                      <a:pt x="18" y="90"/>
                    </a:moveTo>
                    <a:cubicBezTo>
                      <a:pt x="18" y="90"/>
                      <a:pt x="16" y="103"/>
                      <a:pt x="20" y="111"/>
                    </a:cubicBezTo>
                    <a:lnTo>
                      <a:pt x="19" y="111"/>
                    </a:lnTo>
                    <a:cubicBezTo>
                      <a:pt x="14" y="104"/>
                      <a:pt x="17" y="90"/>
                      <a:pt x="17" y="90"/>
                    </a:cubicBezTo>
                    <a:lnTo>
                      <a:pt x="18" y="90"/>
                    </a:lnTo>
                    <a:close/>
                    <a:moveTo>
                      <a:pt x="20" y="111"/>
                    </a:moveTo>
                    <a:lnTo>
                      <a:pt x="20" y="111"/>
                    </a:lnTo>
                    <a:lnTo>
                      <a:pt x="19" y="111"/>
                    </a:lnTo>
                    <a:lnTo>
                      <a:pt x="20" y="111"/>
                    </a:lnTo>
                    <a:close/>
                    <a:moveTo>
                      <a:pt x="20" y="111"/>
                    </a:moveTo>
                    <a:cubicBezTo>
                      <a:pt x="22" y="114"/>
                      <a:pt x="25" y="117"/>
                      <a:pt x="28" y="120"/>
                    </a:cubicBezTo>
                    <a:lnTo>
                      <a:pt x="27" y="121"/>
                    </a:lnTo>
                    <a:cubicBezTo>
                      <a:pt x="24" y="118"/>
                      <a:pt x="21" y="115"/>
                      <a:pt x="19" y="111"/>
                    </a:cubicBezTo>
                    <a:lnTo>
                      <a:pt x="20" y="111"/>
                    </a:lnTo>
                    <a:close/>
                    <a:moveTo>
                      <a:pt x="28" y="120"/>
                    </a:moveTo>
                    <a:cubicBezTo>
                      <a:pt x="32" y="124"/>
                      <a:pt x="36" y="127"/>
                      <a:pt x="36" y="130"/>
                    </a:cubicBezTo>
                    <a:lnTo>
                      <a:pt x="35" y="131"/>
                    </a:lnTo>
                    <a:cubicBezTo>
                      <a:pt x="34" y="128"/>
                      <a:pt x="31" y="125"/>
                      <a:pt x="27" y="121"/>
                    </a:cubicBezTo>
                    <a:lnTo>
                      <a:pt x="28" y="120"/>
                    </a:lnTo>
                    <a:close/>
                    <a:moveTo>
                      <a:pt x="36" y="130"/>
                    </a:moveTo>
                    <a:cubicBezTo>
                      <a:pt x="38" y="136"/>
                      <a:pt x="41" y="178"/>
                      <a:pt x="41" y="178"/>
                    </a:cubicBezTo>
                    <a:lnTo>
                      <a:pt x="40" y="179"/>
                    </a:lnTo>
                    <a:cubicBezTo>
                      <a:pt x="40" y="179"/>
                      <a:pt x="36" y="136"/>
                      <a:pt x="35" y="131"/>
                    </a:cubicBezTo>
                    <a:lnTo>
                      <a:pt x="36" y="130"/>
                    </a:lnTo>
                    <a:close/>
                    <a:moveTo>
                      <a:pt x="41" y="179"/>
                    </a:moveTo>
                    <a:lnTo>
                      <a:pt x="40" y="179"/>
                    </a:lnTo>
                    <a:lnTo>
                      <a:pt x="41" y="179"/>
                    </a:lnTo>
                    <a:close/>
                    <a:moveTo>
                      <a:pt x="40" y="178"/>
                    </a:moveTo>
                    <a:lnTo>
                      <a:pt x="51" y="138"/>
                    </a:lnTo>
                    <a:lnTo>
                      <a:pt x="52" y="138"/>
                    </a:lnTo>
                    <a:lnTo>
                      <a:pt x="41" y="179"/>
                    </a:lnTo>
                    <a:lnTo>
                      <a:pt x="40" y="178"/>
                    </a:lnTo>
                    <a:close/>
                    <a:moveTo>
                      <a:pt x="52" y="138"/>
                    </a:moveTo>
                    <a:lnTo>
                      <a:pt x="52" y="138"/>
                    </a:lnTo>
                    <a:close/>
                    <a:moveTo>
                      <a:pt x="51" y="138"/>
                    </a:moveTo>
                    <a:cubicBezTo>
                      <a:pt x="51" y="135"/>
                      <a:pt x="51" y="133"/>
                      <a:pt x="51" y="130"/>
                    </a:cubicBezTo>
                    <a:lnTo>
                      <a:pt x="52" y="130"/>
                    </a:lnTo>
                    <a:cubicBezTo>
                      <a:pt x="53" y="133"/>
                      <a:pt x="53" y="135"/>
                      <a:pt x="52" y="138"/>
                    </a:cubicBezTo>
                    <a:lnTo>
                      <a:pt x="51" y="138"/>
                    </a:lnTo>
                    <a:close/>
                    <a:moveTo>
                      <a:pt x="51" y="130"/>
                    </a:moveTo>
                    <a:cubicBezTo>
                      <a:pt x="51" y="128"/>
                      <a:pt x="50" y="126"/>
                      <a:pt x="49" y="125"/>
                    </a:cubicBezTo>
                    <a:lnTo>
                      <a:pt x="50" y="124"/>
                    </a:lnTo>
                    <a:cubicBezTo>
                      <a:pt x="51" y="126"/>
                      <a:pt x="52" y="128"/>
                      <a:pt x="52" y="130"/>
                    </a:cubicBezTo>
                    <a:lnTo>
                      <a:pt x="51" y="130"/>
                    </a:lnTo>
                    <a:close/>
                    <a:moveTo>
                      <a:pt x="49" y="125"/>
                    </a:moveTo>
                    <a:cubicBezTo>
                      <a:pt x="49" y="125"/>
                      <a:pt x="49" y="125"/>
                      <a:pt x="49" y="125"/>
                    </a:cubicBezTo>
                    <a:lnTo>
                      <a:pt x="50" y="124"/>
                    </a:lnTo>
                    <a:cubicBezTo>
                      <a:pt x="50" y="124"/>
                      <a:pt x="50" y="124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50" y="124"/>
                    </a:moveTo>
                    <a:lnTo>
                      <a:pt x="50" y="124"/>
                    </a:lnTo>
                    <a:close/>
                    <a:moveTo>
                      <a:pt x="49" y="125"/>
                    </a:moveTo>
                    <a:cubicBezTo>
                      <a:pt x="48" y="124"/>
                      <a:pt x="47" y="122"/>
                      <a:pt x="46" y="121"/>
                    </a:cubicBezTo>
                    <a:lnTo>
                      <a:pt x="47" y="120"/>
                    </a:lnTo>
                    <a:cubicBezTo>
                      <a:pt x="48" y="121"/>
                      <a:pt x="49" y="123"/>
                      <a:pt x="50" y="124"/>
                    </a:cubicBezTo>
                    <a:lnTo>
                      <a:pt x="49" y="125"/>
                    </a:lnTo>
                    <a:close/>
                    <a:moveTo>
                      <a:pt x="46" y="121"/>
                    </a:moveTo>
                    <a:cubicBezTo>
                      <a:pt x="43" y="116"/>
                      <a:pt x="38" y="110"/>
                      <a:pt x="38" y="107"/>
                    </a:cubicBezTo>
                    <a:lnTo>
                      <a:pt x="39" y="107"/>
                    </a:lnTo>
                    <a:cubicBezTo>
                      <a:pt x="39" y="109"/>
                      <a:pt x="44" y="115"/>
                      <a:pt x="47" y="120"/>
                    </a:cubicBezTo>
                    <a:lnTo>
                      <a:pt x="46" y="121"/>
                    </a:lnTo>
                    <a:close/>
                    <a:moveTo>
                      <a:pt x="38" y="107"/>
                    </a:moveTo>
                    <a:cubicBezTo>
                      <a:pt x="38" y="102"/>
                      <a:pt x="40" y="93"/>
                      <a:pt x="40" y="93"/>
                    </a:cubicBezTo>
                    <a:lnTo>
                      <a:pt x="42" y="93"/>
                    </a:lnTo>
                    <a:cubicBezTo>
                      <a:pt x="42" y="93"/>
                      <a:pt x="39" y="103"/>
                      <a:pt x="39" y="107"/>
                    </a:cubicBezTo>
                    <a:lnTo>
                      <a:pt x="38" y="107"/>
                    </a:lnTo>
                    <a:close/>
                    <a:moveTo>
                      <a:pt x="40" y="93"/>
                    </a:moveTo>
                    <a:lnTo>
                      <a:pt x="41" y="92"/>
                    </a:lnTo>
                    <a:lnTo>
                      <a:pt x="41" y="93"/>
                    </a:lnTo>
                    <a:lnTo>
                      <a:pt x="40" y="93"/>
                    </a:lnTo>
                    <a:close/>
                    <a:moveTo>
                      <a:pt x="41" y="92"/>
                    </a:moveTo>
                    <a:lnTo>
                      <a:pt x="54" y="95"/>
                    </a:lnTo>
                    <a:lnTo>
                      <a:pt x="54" y="96"/>
                    </a:lnTo>
                    <a:lnTo>
                      <a:pt x="41" y="94"/>
                    </a:lnTo>
                    <a:lnTo>
                      <a:pt x="41" y="92"/>
                    </a:lnTo>
                    <a:close/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5"/>
                    </a:lnTo>
                    <a:lnTo>
                      <a:pt x="54" y="96"/>
                    </a:lnTo>
                    <a:close/>
                    <a:moveTo>
                      <a:pt x="53" y="95"/>
                    </a:moveTo>
                    <a:lnTo>
                      <a:pt x="65" y="89"/>
                    </a:lnTo>
                    <a:lnTo>
                      <a:pt x="65" y="90"/>
                    </a:lnTo>
                    <a:lnTo>
                      <a:pt x="54" y="96"/>
                    </a:lnTo>
                    <a:lnTo>
                      <a:pt x="53" y="95"/>
                    </a:lnTo>
                    <a:close/>
                    <a:moveTo>
                      <a:pt x="66" y="90"/>
                    </a:moveTo>
                    <a:lnTo>
                      <a:pt x="65" y="90"/>
                    </a:lnTo>
                    <a:lnTo>
                      <a:pt x="66" y="90"/>
                    </a:lnTo>
                    <a:close/>
                    <a:moveTo>
                      <a:pt x="64" y="89"/>
                    </a:moveTo>
                    <a:lnTo>
                      <a:pt x="71" y="70"/>
                    </a:lnTo>
                    <a:lnTo>
                      <a:pt x="72" y="71"/>
                    </a:lnTo>
                    <a:lnTo>
                      <a:pt x="66" y="90"/>
                    </a:lnTo>
                    <a:lnTo>
                      <a:pt x="64" y="89"/>
                    </a:lnTo>
                    <a:close/>
                    <a:moveTo>
                      <a:pt x="71" y="70"/>
                    </a:moveTo>
                    <a:lnTo>
                      <a:pt x="73" y="69"/>
                    </a:lnTo>
                    <a:lnTo>
                      <a:pt x="72" y="71"/>
                    </a:lnTo>
                    <a:lnTo>
                      <a:pt x="72" y="70"/>
                    </a:lnTo>
                    <a:lnTo>
                      <a:pt x="71" y="70"/>
                    </a:lnTo>
                    <a:close/>
                    <a:moveTo>
                      <a:pt x="72" y="71"/>
                    </a:moveTo>
                    <a:lnTo>
                      <a:pt x="59" y="76"/>
                    </a:lnTo>
                    <a:lnTo>
                      <a:pt x="58" y="74"/>
                    </a:lnTo>
                    <a:lnTo>
                      <a:pt x="71" y="70"/>
                    </a:lnTo>
                    <a:lnTo>
                      <a:pt x="72" y="71"/>
                    </a:lnTo>
                    <a:close/>
                    <a:moveTo>
                      <a:pt x="59" y="76"/>
                    </a:moveTo>
                    <a:lnTo>
                      <a:pt x="58" y="76"/>
                    </a:lnTo>
                    <a:lnTo>
                      <a:pt x="58" y="75"/>
                    </a:lnTo>
                    <a:lnTo>
                      <a:pt x="59" y="76"/>
                    </a:lnTo>
                    <a:close/>
                    <a:moveTo>
                      <a:pt x="58" y="76"/>
                    </a:moveTo>
                    <a:lnTo>
                      <a:pt x="45" y="73"/>
                    </a:lnTo>
                    <a:lnTo>
                      <a:pt x="45" y="71"/>
                    </a:lnTo>
                    <a:lnTo>
                      <a:pt x="59" y="74"/>
                    </a:lnTo>
                    <a:lnTo>
                      <a:pt x="58" y="76"/>
                    </a:lnTo>
                    <a:close/>
                    <a:moveTo>
                      <a:pt x="45" y="73"/>
                    </a:moveTo>
                    <a:lnTo>
                      <a:pt x="44" y="72"/>
                    </a:lnTo>
                    <a:lnTo>
                      <a:pt x="45" y="72"/>
                    </a:lnTo>
                    <a:lnTo>
                      <a:pt x="45" y="73"/>
                    </a:lnTo>
                    <a:close/>
                    <a:moveTo>
                      <a:pt x="44" y="72"/>
                    </a:moveTo>
                    <a:lnTo>
                      <a:pt x="69" y="18"/>
                    </a:lnTo>
                    <a:lnTo>
                      <a:pt x="70" y="19"/>
                    </a:lnTo>
                    <a:lnTo>
                      <a:pt x="46" y="72"/>
                    </a:lnTo>
                    <a:lnTo>
                      <a:pt x="44" y="72"/>
                    </a:lnTo>
                    <a:close/>
                    <a:moveTo>
                      <a:pt x="70" y="18"/>
                    </a:moveTo>
                    <a:lnTo>
                      <a:pt x="71" y="18"/>
                    </a:lnTo>
                    <a:lnTo>
                      <a:pt x="70" y="19"/>
                    </a:lnTo>
                    <a:lnTo>
                      <a:pt x="70" y="18"/>
                    </a:lnTo>
                    <a:close/>
                    <a:moveTo>
                      <a:pt x="69" y="19"/>
                    </a:moveTo>
                    <a:lnTo>
                      <a:pt x="45" y="2"/>
                    </a:lnTo>
                    <a:lnTo>
                      <a:pt x="46" y="1"/>
                    </a:lnTo>
                    <a:lnTo>
                      <a:pt x="70" y="18"/>
                    </a:lnTo>
                    <a:lnTo>
                      <a:pt x="69" y="19"/>
                    </a:lnTo>
                    <a:close/>
                    <a:moveTo>
                      <a:pt x="45" y="1"/>
                    </a:moveTo>
                    <a:lnTo>
                      <a:pt x="45" y="0"/>
                    </a:lnTo>
                    <a:lnTo>
                      <a:pt x="46" y="1"/>
                    </a:lnTo>
                    <a:lnTo>
                      <a:pt x="45" y="1"/>
                    </a:lnTo>
                    <a:close/>
                    <a:moveTo>
                      <a:pt x="47" y="9"/>
                    </a:moveTo>
                    <a:lnTo>
                      <a:pt x="64" y="21"/>
                    </a:lnTo>
                    <a:lnTo>
                      <a:pt x="63" y="22"/>
                    </a:lnTo>
                    <a:lnTo>
                      <a:pt x="46" y="11"/>
                    </a:lnTo>
                    <a:lnTo>
                      <a:pt x="47" y="9"/>
                    </a:lnTo>
                    <a:close/>
                    <a:moveTo>
                      <a:pt x="48" y="19"/>
                    </a:moveTo>
                    <a:lnTo>
                      <a:pt x="39" y="51"/>
                    </a:lnTo>
                    <a:lnTo>
                      <a:pt x="38" y="51"/>
                    </a:lnTo>
                    <a:lnTo>
                      <a:pt x="46" y="18"/>
                    </a:lnTo>
                    <a:lnTo>
                      <a:pt x="48" y="19"/>
                    </a:lnTo>
                    <a:close/>
                    <a:moveTo>
                      <a:pt x="54" y="22"/>
                    </a:moveTo>
                    <a:lnTo>
                      <a:pt x="42" y="52"/>
                    </a:lnTo>
                    <a:lnTo>
                      <a:pt x="41" y="52"/>
                    </a:lnTo>
                    <a:lnTo>
                      <a:pt x="53" y="22"/>
                    </a:lnTo>
                    <a:lnTo>
                      <a:pt x="54" y="22"/>
                    </a:lnTo>
                    <a:close/>
                    <a:moveTo>
                      <a:pt x="61" y="28"/>
                    </a:moveTo>
                    <a:lnTo>
                      <a:pt x="45" y="54"/>
                    </a:lnTo>
                    <a:lnTo>
                      <a:pt x="44" y="54"/>
                    </a:lnTo>
                    <a:lnTo>
                      <a:pt x="59" y="27"/>
                    </a:lnTo>
                    <a:lnTo>
                      <a:pt x="61" y="28"/>
                    </a:lnTo>
                    <a:close/>
                    <a:moveTo>
                      <a:pt x="32" y="67"/>
                    </a:moveTo>
                    <a:lnTo>
                      <a:pt x="26" y="92"/>
                    </a:lnTo>
                    <a:lnTo>
                      <a:pt x="25" y="92"/>
                    </a:lnTo>
                    <a:lnTo>
                      <a:pt x="31" y="66"/>
                    </a:lnTo>
                    <a:lnTo>
                      <a:pt x="32" y="67"/>
                    </a:lnTo>
                    <a:close/>
                    <a:moveTo>
                      <a:pt x="37" y="71"/>
                    </a:moveTo>
                    <a:lnTo>
                      <a:pt x="32" y="94"/>
                    </a:lnTo>
                    <a:lnTo>
                      <a:pt x="30" y="94"/>
                    </a:lnTo>
                    <a:lnTo>
                      <a:pt x="35" y="70"/>
                    </a:lnTo>
                    <a:lnTo>
                      <a:pt x="37" y="71"/>
                    </a:lnTo>
                    <a:close/>
                    <a:moveTo>
                      <a:pt x="42" y="73"/>
                    </a:moveTo>
                    <a:lnTo>
                      <a:pt x="34" y="94"/>
                    </a:lnTo>
                    <a:lnTo>
                      <a:pt x="33" y="94"/>
                    </a:lnTo>
                    <a:lnTo>
                      <a:pt x="41" y="72"/>
                    </a:lnTo>
                    <a:lnTo>
                      <a:pt x="42" y="73"/>
                    </a:lnTo>
                    <a:close/>
                    <a:moveTo>
                      <a:pt x="33" y="107"/>
                    </a:moveTo>
                    <a:lnTo>
                      <a:pt x="44" y="126"/>
                    </a:lnTo>
                    <a:lnTo>
                      <a:pt x="43" y="127"/>
                    </a:lnTo>
                    <a:lnTo>
                      <a:pt x="32" y="108"/>
                    </a:lnTo>
                    <a:lnTo>
                      <a:pt x="33" y="107"/>
                    </a:lnTo>
                    <a:close/>
                    <a:moveTo>
                      <a:pt x="42" y="147"/>
                    </a:moveTo>
                    <a:lnTo>
                      <a:pt x="42" y="164"/>
                    </a:lnTo>
                    <a:lnTo>
                      <a:pt x="41" y="164"/>
                    </a:lnTo>
                    <a:lnTo>
                      <a:pt x="41" y="147"/>
                    </a:lnTo>
                    <a:lnTo>
                      <a:pt x="42" y="147"/>
                    </a:lnTo>
                    <a:close/>
                    <a:moveTo>
                      <a:pt x="9" y="65"/>
                    </a:moveTo>
                    <a:lnTo>
                      <a:pt x="6" y="75"/>
                    </a:lnTo>
                    <a:lnTo>
                      <a:pt x="5" y="75"/>
                    </a:lnTo>
                    <a:lnTo>
                      <a:pt x="8" y="65"/>
                    </a:lnTo>
                    <a:lnTo>
                      <a:pt x="9" y="65"/>
                    </a:lnTo>
                    <a:close/>
                    <a:moveTo>
                      <a:pt x="21" y="72"/>
                    </a:moveTo>
                    <a:lnTo>
                      <a:pt x="12" y="71"/>
                    </a:lnTo>
                    <a:lnTo>
                      <a:pt x="13" y="69"/>
                    </a:lnTo>
                    <a:lnTo>
                      <a:pt x="21" y="70"/>
                    </a:lnTo>
                    <a:lnTo>
                      <a:pt x="21" y="72"/>
                    </a:lnTo>
                    <a:close/>
                    <a:moveTo>
                      <a:pt x="16" y="83"/>
                    </a:moveTo>
                    <a:lnTo>
                      <a:pt x="8" y="80"/>
                    </a:lnTo>
                    <a:lnTo>
                      <a:pt x="9" y="79"/>
                    </a:lnTo>
                    <a:lnTo>
                      <a:pt x="17" y="81"/>
                    </a:lnTo>
                    <a:lnTo>
                      <a:pt x="16" y="83"/>
                    </a:lnTo>
                    <a:close/>
                    <a:moveTo>
                      <a:pt x="65" y="80"/>
                    </a:moveTo>
                    <a:lnTo>
                      <a:pt x="59" y="83"/>
                    </a:lnTo>
                    <a:lnTo>
                      <a:pt x="58" y="82"/>
                    </a:lnTo>
                    <a:lnTo>
                      <a:pt x="65" y="79"/>
                    </a:lnTo>
                    <a:lnTo>
                      <a:pt x="65" y="80"/>
                    </a:lnTo>
                    <a:close/>
                    <a:moveTo>
                      <a:pt x="63" y="88"/>
                    </a:moveTo>
                    <a:lnTo>
                      <a:pt x="58" y="90"/>
                    </a:lnTo>
                    <a:lnTo>
                      <a:pt x="57" y="89"/>
                    </a:lnTo>
                    <a:lnTo>
                      <a:pt x="63" y="86"/>
                    </a:lnTo>
                    <a:lnTo>
                      <a:pt x="63" y="88"/>
                    </a:lnTo>
                    <a:close/>
                    <a:moveTo>
                      <a:pt x="53" y="81"/>
                    </a:moveTo>
                    <a:lnTo>
                      <a:pt x="44" y="79"/>
                    </a:lnTo>
                    <a:lnTo>
                      <a:pt x="44" y="78"/>
                    </a:lnTo>
                    <a:lnTo>
                      <a:pt x="53" y="80"/>
                    </a:lnTo>
                    <a:lnTo>
                      <a:pt x="53" y="81"/>
                    </a:lnTo>
                    <a:close/>
                    <a:moveTo>
                      <a:pt x="52" y="88"/>
                    </a:moveTo>
                    <a:lnTo>
                      <a:pt x="42" y="86"/>
                    </a:lnTo>
                    <a:lnTo>
                      <a:pt x="43" y="85"/>
                    </a:lnTo>
                    <a:lnTo>
                      <a:pt x="52" y="86"/>
                    </a:lnTo>
                    <a:lnTo>
                      <a:pt x="52" y="88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cubicBezTo>
                      <a:pt x="45" y="132"/>
                      <a:pt x="44" y="132"/>
                      <a:pt x="44" y="132"/>
                    </a:cubicBezTo>
                    <a:lnTo>
                      <a:pt x="44" y="130"/>
                    </a:lnTo>
                    <a:cubicBezTo>
                      <a:pt x="45" y="130"/>
                      <a:pt x="45" y="130"/>
                      <a:pt x="45" y="130"/>
                    </a:cubicBezTo>
                    <a:lnTo>
                      <a:pt x="45" y="132"/>
                    </a:lnTo>
                    <a:close/>
                    <a:moveTo>
                      <a:pt x="44" y="132"/>
                    </a:moveTo>
                    <a:lnTo>
                      <a:pt x="44" y="132"/>
                    </a:lnTo>
                    <a:lnTo>
                      <a:pt x="44" y="131"/>
                    </a:ln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4" y="132"/>
                      <a:pt x="44" y="132"/>
                      <a:pt x="44" y="132"/>
                    </a:cubicBezTo>
                    <a:lnTo>
                      <a:pt x="43" y="131"/>
                    </a:lnTo>
                    <a:cubicBezTo>
                      <a:pt x="44" y="130"/>
                      <a:pt x="44" y="130"/>
                      <a:pt x="44" y="130"/>
                    </a:cubicBezTo>
                    <a:lnTo>
                      <a:pt x="44" y="132"/>
                    </a:lnTo>
                    <a:close/>
                    <a:moveTo>
                      <a:pt x="44" y="132"/>
                    </a:moveTo>
                    <a:cubicBezTo>
                      <a:pt x="43" y="132"/>
                      <a:pt x="42" y="133"/>
                      <a:pt x="42" y="134"/>
                    </a:cubicBezTo>
                    <a:lnTo>
                      <a:pt x="41" y="133"/>
                    </a:lnTo>
                    <a:cubicBezTo>
                      <a:pt x="41" y="132"/>
                      <a:pt x="42" y="131"/>
                      <a:pt x="43" y="131"/>
                    </a:cubicBezTo>
                    <a:lnTo>
                      <a:pt x="44" y="132"/>
                    </a:lnTo>
                    <a:close/>
                    <a:moveTo>
                      <a:pt x="42" y="134"/>
                    </a:moveTo>
                    <a:lnTo>
                      <a:pt x="42" y="134"/>
                    </a:lnTo>
                    <a:lnTo>
                      <a:pt x="41" y="133"/>
                    </a:lnTo>
                    <a:lnTo>
                      <a:pt x="42" y="134"/>
                    </a:lnTo>
                    <a:close/>
                    <a:moveTo>
                      <a:pt x="41" y="133"/>
                    </a:moveTo>
                    <a:lnTo>
                      <a:pt x="41" y="133"/>
                    </a:lnTo>
                    <a:lnTo>
                      <a:pt x="42" y="133"/>
                    </a:lnTo>
                    <a:lnTo>
                      <a:pt x="41" y="133"/>
                    </a:lnTo>
                    <a:close/>
                    <a:moveTo>
                      <a:pt x="42" y="134"/>
                    </a:moveTo>
                    <a:cubicBezTo>
                      <a:pt x="42" y="134"/>
                      <a:pt x="42" y="135"/>
                      <a:pt x="43" y="135"/>
                    </a:cubicBezTo>
                    <a:lnTo>
                      <a:pt x="41" y="136"/>
                    </a:lnTo>
                    <a:cubicBezTo>
                      <a:pt x="41" y="135"/>
                      <a:pt x="41" y="134"/>
                      <a:pt x="41" y="133"/>
                    </a:cubicBezTo>
                    <a:lnTo>
                      <a:pt x="42" y="134"/>
                    </a:lnTo>
                    <a:close/>
                    <a:moveTo>
                      <a:pt x="43" y="135"/>
                    </a:moveTo>
                    <a:cubicBezTo>
                      <a:pt x="43" y="136"/>
                      <a:pt x="43" y="136"/>
                      <a:pt x="44" y="136"/>
                    </a:cubicBezTo>
                    <a:lnTo>
                      <a:pt x="44" y="138"/>
                    </a:lnTo>
                    <a:cubicBezTo>
                      <a:pt x="43" y="137"/>
                      <a:pt x="42" y="137"/>
                      <a:pt x="41" y="136"/>
                    </a:cubicBezTo>
                    <a:lnTo>
                      <a:pt x="43" y="135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7"/>
                    </a:lnTo>
                    <a:lnTo>
                      <a:pt x="44" y="136"/>
                    </a:lnTo>
                    <a:close/>
                    <a:moveTo>
                      <a:pt x="44" y="136"/>
                    </a:move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close/>
                    <a:moveTo>
                      <a:pt x="44" y="138"/>
                    </a:moveTo>
                    <a:lnTo>
                      <a:pt x="44" y="138"/>
                    </a:lnTo>
                    <a:lnTo>
                      <a:pt x="44" y="137"/>
                    </a:lnTo>
                    <a:lnTo>
                      <a:pt x="44" y="138"/>
                    </a:lnTo>
                    <a:close/>
                    <a:moveTo>
                      <a:pt x="44" y="136"/>
                    </a:moveTo>
                    <a:cubicBezTo>
                      <a:pt x="44" y="136"/>
                      <a:pt x="44" y="136"/>
                      <a:pt x="44" y="136"/>
                    </a:cubicBezTo>
                    <a:lnTo>
                      <a:pt x="44" y="138"/>
                    </a:lnTo>
                    <a:cubicBezTo>
                      <a:pt x="44" y="138"/>
                      <a:pt x="44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4" y="136"/>
                    </a:moveTo>
                    <a:cubicBezTo>
                      <a:pt x="45" y="136"/>
                      <a:pt x="45" y="136"/>
                      <a:pt x="45" y="136"/>
                    </a:cubicBezTo>
                    <a:lnTo>
                      <a:pt x="45" y="137"/>
                    </a:lnTo>
                    <a:cubicBezTo>
                      <a:pt x="45" y="138"/>
                      <a:pt x="45" y="138"/>
                      <a:pt x="44" y="138"/>
                    </a:cubicBezTo>
                    <a:lnTo>
                      <a:pt x="44" y="136"/>
                    </a:lnTo>
                    <a:close/>
                    <a:moveTo>
                      <a:pt x="45" y="136"/>
                    </a:moveTo>
                    <a:cubicBezTo>
                      <a:pt x="46" y="136"/>
                      <a:pt x="46" y="135"/>
                      <a:pt x="46" y="134"/>
                    </a:cubicBezTo>
                    <a:lnTo>
                      <a:pt x="48" y="135"/>
                    </a:lnTo>
                    <a:cubicBezTo>
                      <a:pt x="47" y="136"/>
                      <a:pt x="46" y="137"/>
                      <a:pt x="45" y="137"/>
                    </a:cubicBezTo>
                    <a:lnTo>
                      <a:pt x="45" y="136"/>
                    </a:lnTo>
                    <a:close/>
                    <a:moveTo>
                      <a:pt x="46" y="134"/>
                    </a:moveTo>
                    <a:lnTo>
                      <a:pt x="46" y="134"/>
                    </a:lnTo>
                    <a:lnTo>
                      <a:pt x="47" y="135"/>
                    </a:lnTo>
                    <a:lnTo>
                      <a:pt x="46" y="134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4"/>
                      <a:pt x="46" y="134"/>
                    </a:cubicBezTo>
                    <a:lnTo>
                      <a:pt x="48" y="135"/>
                    </a:lnTo>
                    <a:cubicBezTo>
                      <a:pt x="48" y="135"/>
                      <a:pt x="48" y="135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8" y="135"/>
                    </a:moveTo>
                    <a:lnTo>
                      <a:pt x="48" y="135"/>
                    </a:lnTo>
                    <a:lnTo>
                      <a:pt x="47" y="135"/>
                    </a:lnTo>
                    <a:lnTo>
                      <a:pt x="48" y="135"/>
                    </a:lnTo>
                    <a:close/>
                    <a:moveTo>
                      <a:pt x="46" y="134"/>
                    </a:moveTo>
                    <a:cubicBezTo>
                      <a:pt x="46" y="134"/>
                      <a:pt x="46" y="133"/>
                      <a:pt x="46" y="133"/>
                    </a:cubicBezTo>
                    <a:lnTo>
                      <a:pt x="47" y="132"/>
                    </a:lnTo>
                    <a:cubicBezTo>
                      <a:pt x="48" y="133"/>
                      <a:pt x="48" y="134"/>
                      <a:pt x="48" y="135"/>
                    </a:cubicBezTo>
                    <a:lnTo>
                      <a:pt x="46" y="134"/>
                    </a:lnTo>
                    <a:close/>
                    <a:moveTo>
                      <a:pt x="47" y="132"/>
                    </a:moveTo>
                    <a:lnTo>
                      <a:pt x="47" y="132"/>
                    </a:lnTo>
                    <a:close/>
                    <a:moveTo>
                      <a:pt x="46" y="133"/>
                    </a:moveTo>
                    <a:cubicBezTo>
                      <a:pt x="46" y="132"/>
                      <a:pt x="45" y="132"/>
                      <a:pt x="45" y="132"/>
                    </a:cubicBezTo>
                    <a:lnTo>
                      <a:pt x="45" y="130"/>
                    </a:lnTo>
                    <a:cubicBezTo>
                      <a:pt x="46" y="131"/>
                      <a:pt x="47" y="131"/>
                      <a:pt x="47" y="132"/>
                    </a:cubicBezTo>
                    <a:lnTo>
                      <a:pt x="46" y="133"/>
                    </a:lnTo>
                    <a:close/>
                    <a:moveTo>
                      <a:pt x="45" y="130"/>
                    </a:moveTo>
                    <a:lnTo>
                      <a:pt x="45" y="130"/>
                    </a:lnTo>
                    <a:lnTo>
                      <a:pt x="45" y="131"/>
                    </a:lnTo>
                    <a:lnTo>
                      <a:pt x="45" y="130"/>
                    </a:lnTo>
                    <a:close/>
                    <a:moveTo>
                      <a:pt x="45" y="132"/>
                    </a:moveTo>
                    <a:lnTo>
                      <a:pt x="45" y="132"/>
                    </a:lnTo>
                    <a:lnTo>
                      <a:pt x="45" y="130"/>
                    </a:lnTo>
                    <a:lnTo>
                      <a:pt x="45" y="132"/>
                    </a:lnTo>
                    <a:close/>
                    <a:moveTo>
                      <a:pt x="41" y="163"/>
                    </a:moveTo>
                    <a:lnTo>
                      <a:pt x="43" y="149"/>
                    </a:lnTo>
                    <a:lnTo>
                      <a:pt x="45" y="149"/>
                    </a:lnTo>
                    <a:lnTo>
                      <a:pt x="42" y="164"/>
                    </a:lnTo>
                    <a:lnTo>
                      <a:pt x="41" y="163"/>
                    </a:lnTo>
                    <a:close/>
                    <a:moveTo>
                      <a:pt x="43" y="127"/>
                    </a:moveTo>
                    <a:lnTo>
                      <a:pt x="25" y="104"/>
                    </a:lnTo>
                    <a:lnTo>
                      <a:pt x="26" y="103"/>
                    </a:lnTo>
                    <a:lnTo>
                      <a:pt x="44" y="126"/>
                    </a:lnTo>
                    <a:lnTo>
                      <a:pt x="43" y="127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" name="Freeform 19"/>
              <p:cNvSpPr>
                <a:spLocks noEditPoints="1"/>
              </p:cNvSpPr>
              <p:nvPr/>
            </p:nvSpPr>
            <p:spPr bwMode="auto">
              <a:xfrm>
                <a:off x="1088" y="2200"/>
                <a:ext cx="608" cy="849"/>
              </a:xfrm>
              <a:custGeom>
                <a:avLst/>
                <a:gdLst>
                  <a:gd name="T0" fmla="*/ 0 w 100"/>
                  <a:gd name="T1" fmla="*/ 0 h 146"/>
                  <a:gd name="T2" fmla="*/ 2147483647 w 100"/>
                  <a:gd name="T3" fmla="*/ 2147483647 h 146"/>
                  <a:gd name="T4" fmla="*/ 2147483647 w 100"/>
                  <a:gd name="T5" fmla="*/ 2147483647 h 146"/>
                  <a:gd name="T6" fmla="*/ 0 w 100"/>
                  <a:gd name="T7" fmla="*/ 2147483647 h 146"/>
                  <a:gd name="T8" fmla="*/ 2147483647 w 100"/>
                  <a:gd name="T9" fmla="*/ 2147483647 h 146"/>
                  <a:gd name="T10" fmla="*/ 2147483647 w 100"/>
                  <a:gd name="T11" fmla="*/ 2147483647 h 146"/>
                  <a:gd name="T12" fmla="*/ 2147483647 w 100"/>
                  <a:gd name="T13" fmla="*/ 2147483647 h 146"/>
                  <a:gd name="T14" fmla="*/ 2147483647 w 100"/>
                  <a:gd name="T15" fmla="*/ 2147483647 h 146"/>
                  <a:gd name="T16" fmla="*/ 2147483647 w 100"/>
                  <a:gd name="T17" fmla="*/ 2147483647 h 146"/>
                  <a:gd name="T18" fmla="*/ 2147483647 w 100"/>
                  <a:gd name="T19" fmla="*/ 2147483647 h 146"/>
                  <a:gd name="T20" fmla="*/ 2147483647 w 100"/>
                  <a:gd name="T21" fmla="*/ 2147483647 h 146"/>
                  <a:gd name="T22" fmla="*/ 2147483647 w 100"/>
                  <a:gd name="T23" fmla="*/ 2147483647 h 146"/>
                  <a:gd name="T24" fmla="*/ 2147483647 w 100"/>
                  <a:gd name="T25" fmla="*/ 2147483647 h 146"/>
                  <a:gd name="T26" fmla="*/ 2147483647 w 100"/>
                  <a:gd name="T27" fmla="*/ 2147483647 h 146"/>
                  <a:gd name="T28" fmla="*/ 2147483647 w 100"/>
                  <a:gd name="T29" fmla="*/ 2147483647 h 146"/>
                  <a:gd name="T30" fmla="*/ 2147483647 w 100"/>
                  <a:gd name="T31" fmla="*/ 2147483647 h 146"/>
                  <a:gd name="T32" fmla="*/ 2147483647 w 100"/>
                  <a:gd name="T33" fmla="*/ 2147483647 h 146"/>
                  <a:gd name="T34" fmla="*/ 2147483647 w 100"/>
                  <a:gd name="T35" fmla="*/ 2147483647 h 146"/>
                  <a:gd name="T36" fmla="*/ 2147483647 w 100"/>
                  <a:gd name="T37" fmla="*/ 2147483647 h 146"/>
                  <a:gd name="T38" fmla="*/ 2147483647 w 100"/>
                  <a:gd name="T39" fmla="*/ 0 h 146"/>
                  <a:gd name="T40" fmla="*/ 0 w 100"/>
                  <a:gd name="T41" fmla="*/ 0 h 146"/>
                  <a:gd name="T42" fmla="*/ 2147483647 w 100"/>
                  <a:gd name="T43" fmla="*/ 2147483647 h 146"/>
                  <a:gd name="T44" fmla="*/ 2147483647 w 100"/>
                  <a:gd name="T45" fmla="*/ 2147483647 h 146"/>
                  <a:gd name="T46" fmla="*/ 2147483647 w 100"/>
                  <a:gd name="T47" fmla="*/ 2147483647 h 146"/>
                  <a:gd name="T48" fmla="*/ 2147483647 w 100"/>
                  <a:gd name="T49" fmla="*/ 2147483647 h 146"/>
                  <a:gd name="T50" fmla="*/ 2147483647 w 100"/>
                  <a:gd name="T51" fmla="*/ 2147483647 h 146"/>
                  <a:gd name="T52" fmla="*/ 2147483647 w 100"/>
                  <a:gd name="T53" fmla="*/ 2147483647 h 146"/>
                  <a:gd name="T54" fmla="*/ 2147483647 w 100"/>
                  <a:gd name="T55" fmla="*/ 2147483647 h 146"/>
                  <a:gd name="T56" fmla="*/ 2147483647 w 100"/>
                  <a:gd name="T57" fmla="*/ 2147483647 h 146"/>
                  <a:gd name="T58" fmla="*/ 2147483647 w 100"/>
                  <a:gd name="T59" fmla="*/ 2147483647 h 146"/>
                  <a:gd name="T60" fmla="*/ 2147483647 w 100"/>
                  <a:gd name="T61" fmla="*/ 2147483647 h 146"/>
                  <a:gd name="T62" fmla="*/ 2147483647 w 100"/>
                  <a:gd name="T63" fmla="*/ 2147483647 h 146"/>
                  <a:gd name="T64" fmla="*/ 2147483647 w 100"/>
                  <a:gd name="T65" fmla="*/ 2147483647 h 146"/>
                  <a:gd name="T66" fmla="*/ 2147483647 w 100"/>
                  <a:gd name="T67" fmla="*/ 2147483647 h 146"/>
                  <a:gd name="T68" fmla="*/ 2147483647 w 100"/>
                  <a:gd name="T69" fmla="*/ 2147483647 h 146"/>
                  <a:gd name="T70" fmla="*/ 2147483647 w 100"/>
                  <a:gd name="T71" fmla="*/ 2147483647 h 146"/>
                  <a:gd name="T72" fmla="*/ 2147483647 w 100"/>
                  <a:gd name="T73" fmla="*/ 2147483647 h 146"/>
                  <a:gd name="T74" fmla="*/ 2147483647 w 100"/>
                  <a:gd name="T75" fmla="*/ 2147483647 h 146"/>
                  <a:gd name="T76" fmla="*/ 2147483647 w 100"/>
                  <a:gd name="T77" fmla="*/ 2147483647 h 146"/>
                  <a:gd name="T78" fmla="*/ 2147483647 w 100"/>
                  <a:gd name="T79" fmla="*/ 2147483647 h 146"/>
                  <a:gd name="T80" fmla="*/ 2147483647 w 100"/>
                  <a:gd name="T81" fmla="*/ 2147483647 h 146"/>
                  <a:gd name="T82" fmla="*/ 2147483647 w 100"/>
                  <a:gd name="T83" fmla="*/ 2147483647 h 146"/>
                  <a:gd name="T84" fmla="*/ 2147483647 w 100"/>
                  <a:gd name="T85" fmla="*/ 2147483647 h 146"/>
                  <a:gd name="T86" fmla="*/ 2147483647 w 100"/>
                  <a:gd name="T87" fmla="*/ 2147483647 h 146"/>
                  <a:gd name="T88" fmla="*/ 2147483647 w 100"/>
                  <a:gd name="T89" fmla="*/ 2147483647 h 146"/>
                  <a:gd name="T90" fmla="*/ 2147483647 w 100"/>
                  <a:gd name="T91" fmla="*/ 2147483647 h 146"/>
                  <a:gd name="T92" fmla="*/ 2147483647 w 100"/>
                  <a:gd name="T93" fmla="*/ 2147483647 h 146"/>
                  <a:gd name="T94" fmla="*/ 2147483647 w 100"/>
                  <a:gd name="T95" fmla="*/ 2147483647 h 146"/>
                  <a:gd name="T96" fmla="*/ 2147483647 w 100"/>
                  <a:gd name="T97" fmla="*/ 2147483647 h 146"/>
                  <a:gd name="T98" fmla="*/ 2147483647 w 100"/>
                  <a:gd name="T99" fmla="*/ 2147483647 h 146"/>
                  <a:gd name="T100" fmla="*/ 2147483647 w 100"/>
                  <a:gd name="T101" fmla="*/ 2147483647 h 146"/>
                  <a:gd name="T102" fmla="*/ 2147483647 w 100"/>
                  <a:gd name="T103" fmla="*/ 2147483647 h 146"/>
                  <a:gd name="T104" fmla="*/ 2147483647 w 100"/>
                  <a:gd name="T105" fmla="*/ 2147483647 h 146"/>
                  <a:gd name="T106" fmla="*/ 2147483647 w 100"/>
                  <a:gd name="T107" fmla="*/ 2147483647 h 146"/>
                  <a:gd name="T108" fmla="*/ 2147483647 w 100"/>
                  <a:gd name="T109" fmla="*/ 2147483647 h 146"/>
                  <a:gd name="T110" fmla="*/ 2147483647 w 100"/>
                  <a:gd name="T111" fmla="*/ 2147483647 h 146"/>
                  <a:gd name="T112" fmla="*/ 2147483647 w 100"/>
                  <a:gd name="T113" fmla="*/ 2147483647 h 146"/>
                  <a:gd name="T114" fmla="*/ 2147483647 w 100"/>
                  <a:gd name="T115" fmla="*/ 2147483647 h 146"/>
                  <a:gd name="T116" fmla="*/ 2147483647 w 100"/>
                  <a:gd name="T117" fmla="*/ 2147483647 h 146"/>
                  <a:gd name="T118" fmla="*/ 2147483647 w 100"/>
                  <a:gd name="T119" fmla="*/ 2147483647 h 146"/>
                  <a:gd name="T120" fmla="*/ 2147483647 w 100"/>
                  <a:gd name="T121" fmla="*/ 2147483647 h 146"/>
                  <a:gd name="T122" fmla="*/ 2147483647 w 100"/>
                  <a:gd name="T123" fmla="*/ 2147483647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0" y="0"/>
                    </a:moveTo>
                    <a:lnTo>
                      <a:pt x="19" y="64"/>
                    </a:lnTo>
                    <a:lnTo>
                      <a:pt x="10" y="67"/>
                    </a:lnTo>
                    <a:lnTo>
                      <a:pt x="0" y="62"/>
                    </a:lnTo>
                    <a:lnTo>
                      <a:pt x="6" y="85"/>
                    </a:lnTo>
                    <a:lnTo>
                      <a:pt x="15" y="91"/>
                    </a:lnTo>
                    <a:lnTo>
                      <a:pt x="29" y="88"/>
                    </a:lnTo>
                    <a:cubicBezTo>
                      <a:pt x="29" y="88"/>
                      <a:pt x="35" y="101"/>
                      <a:pt x="43" y="104"/>
                    </a:cubicBezTo>
                    <a:cubicBezTo>
                      <a:pt x="52" y="107"/>
                      <a:pt x="64" y="107"/>
                      <a:pt x="68" y="110"/>
                    </a:cubicBezTo>
                    <a:cubicBezTo>
                      <a:pt x="72" y="114"/>
                      <a:pt x="100" y="146"/>
                      <a:pt x="100" y="146"/>
                    </a:cubicBezTo>
                    <a:lnTo>
                      <a:pt x="85" y="107"/>
                    </a:lnTo>
                    <a:cubicBezTo>
                      <a:pt x="82" y="102"/>
                      <a:pt x="79" y="99"/>
                      <a:pt x="76" y="97"/>
                    </a:cubicBezTo>
                    <a:cubicBezTo>
                      <a:pt x="70" y="95"/>
                      <a:pt x="58" y="92"/>
                      <a:pt x="56" y="89"/>
                    </a:cubicBezTo>
                    <a:cubicBezTo>
                      <a:pt x="54" y="86"/>
                      <a:pt x="50" y="77"/>
                      <a:pt x="50" y="77"/>
                    </a:cubicBezTo>
                    <a:lnTo>
                      <a:pt x="62" y="71"/>
                    </a:lnTo>
                    <a:lnTo>
                      <a:pt x="68" y="60"/>
                    </a:lnTo>
                    <a:lnTo>
                      <a:pt x="62" y="41"/>
                    </a:lnTo>
                    <a:lnTo>
                      <a:pt x="54" y="52"/>
                    </a:lnTo>
                    <a:lnTo>
                      <a:pt x="41" y="57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  <a:moveTo>
                      <a:pt x="6" y="6"/>
                    </a:moveTo>
                    <a:lnTo>
                      <a:pt x="26" y="6"/>
                    </a:lnTo>
                    <a:moveTo>
                      <a:pt x="11" y="13"/>
                    </a:moveTo>
                    <a:lnTo>
                      <a:pt x="23" y="45"/>
                    </a:lnTo>
                    <a:moveTo>
                      <a:pt x="18" y="12"/>
                    </a:moveTo>
                    <a:lnTo>
                      <a:pt x="26" y="43"/>
                    </a:lnTo>
                    <a:moveTo>
                      <a:pt x="27" y="13"/>
                    </a:moveTo>
                    <a:lnTo>
                      <a:pt x="30" y="43"/>
                    </a:lnTo>
                    <a:moveTo>
                      <a:pt x="27" y="61"/>
                    </a:moveTo>
                    <a:lnTo>
                      <a:pt x="37" y="85"/>
                    </a:lnTo>
                    <a:moveTo>
                      <a:pt x="33" y="61"/>
                    </a:moveTo>
                    <a:lnTo>
                      <a:pt x="42" y="83"/>
                    </a:lnTo>
                    <a:moveTo>
                      <a:pt x="38" y="60"/>
                    </a:moveTo>
                    <a:lnTo>
                      <a:pt x="45" y="82"/>
                    </a:lnTo>
                    <a:moveTo>
                      <a:pt x="52" y="93"/>
                    </a:moveTo>
                    <a:lnTo>
                      <a:pt x="72" y="103"/>
                    </a:lnTo>
                    <a:moveTo>
                      <a:pt x="82" y="121"/>
                    </a:moveTo>
                    <a:lnTo>
                      <a:pt x="92" y="134"/>
                    </a:lnTo>
                    <a:moveTo>
                      <a:pt x="8" y="73"/>
                    </a:moveTo>
                    <a:lnTo>
                      <a:pt x="11" y="83"/>
                    </a:lnTo>
                    <a:moveTo>
                      <a:pt x="21" y="71"/>
                    </a:moveTo>
                    <a:lnTo>
                      <a:pt x="13" y="75"/>
                    </a:lnTo>
                    <a:moveTo>
                      <a:pt x="24" y="83"/>
                    </a:moveTo>
                    <a:lnTo>
                      <a:pt x="16" y="85"/>
                    </a:lnTo>
                    <a:moveTo>
                      <a:pt x="62" y="52"/>
                    </a:moveTo>
                    <a:lnTo>
                      <a:pt x="58" y="58"/>
                    </a:lnTo>
                    <a:moveTo>
                      <a:pt x="64" y="59"/>
                    </a:moveTo>
                    <a:lnTo>
                      <a:pt x="61" y="64"/>
                    </a:lnTo>
                    <a:moveTo>
                      <a:pt x="52" y="59"/>
                    </a:moveTo>
                    <a:lnTo>
                      <a:pt x="44" y="63"/>
                    </a:lnTo>
                    <a:moveTo>
                      <a:pt x="55" y="66"/>
                    </a:moveTo>
                    <a:lnTo>
                      <a:pt x="47" y="70"/>
                    </a:lnTo>
                    <a:moveTo>
                      <a:pt x="76" y="106"/>
                    </a:moveTo>
                    <a:cubicBezTo>
                      <a:pt x="74" y="106"/>
                      <a:pt x="74" y="108"/>
                      <a:pt x="74" y="109"/>
                    </a:cubicBezTo>
                    <a:cubicBezTo>
                      <a:pt x="75" y="111"/>
                      <a:pt x="77" y="111"/>
                      <a:pt x="78" y="111"/>
                    </a:cubicBezTo>
                    <a:cubicBezTo>
                      <a:pt x="79" y="110"/>
                      <a:pt x="80" y="108"/>
                      <a:pt x="79" y="107"/>
                    </a:cubicBezTo>
                    <a:cubicBezTo>
                      <a:pt x="79" y="106"/>
                      <a:pt x="77" y="105"/>
                      <a:pt x="76" y="106"/>
                    </a:cubicBezTo>
                    <a:close/>
                    <a:moveTo>
                      <a:pt x="92" y="133"/>
                    </a:moveTo>
                    <a:lnTo>
                      <a:pt x="86" y="120"/>
                    </a:lnTo>
                    <a:moveTo>
                      <a:pt x="72" y="103"/>
                    </a:moveTo>
                    <a:lnTo>
                      <a:pt x="44" y="95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9" name="Freeform 20"/>
              <p:cNvSpPr>
                <a:spLocks noEditPoints="1"/>
              </p:cNvSpPr>
              <p:nvPr/>
            </p:nvSpPr>
            <p:spPr bwMode="auto">
              <a:xfrm>
                <a:off x="1081" y="2195"/>
                <a:ext cx="620" cy="861"/>
              </a:xfrm>
              <a:custGeom>
                <a:avLst/>
                <a:gdLst>
                  <a:gd name="T0" fmla="*/ 2147483647 w 102"/>
                  <a:gd name="T1" fmla="*/ 2147483647 h 148"/>
                  <a:gd name="T2" fmla="*/ 2147483647 w 102"/>
                  <a:gd name="T3" fmla="*/ 2147483647 h 148"/>
                  <a:gd name="T4" fmla="*/ 2147483647 w 102"/>
                  <a:gd name="T5" fmla="*/ 2147483647 h 148"/>
                  <a:gd name="T6" fmla="*/ 0 w 102"/>
                  <a:gd name="T7" fmla="*/ 2147483647 h 148"/>
                  <a:gd name="T8" fmla="*/ 2147483647 w 102"/>
                  <a:gd name="T9" fmla="*/ 2147483647 h 148"/>
                  <a:gd name="T10" fmla="*/ 2147483647 w 102"/>
                  <a:gd name="T11" fmla="*/ 2147483647 h 148"/>
                  <a:gd name="T12" fmla="*/ 2147483647 w 102"/>
                  <a:gd name="T13" fmla="*/ 2147483647 h 148"/>
                  <a:gd name="T14" fmla="*/ 2147483647 w 102"/>
                  <a:gd name="T15" fmla="*/ 2147483647 h 148"/>
                  <a:gd name="T16" fmla="*/ 2147483647 w 102"/>
                  <a:gd name="T17" fmla="*/ 2147483647 h 148"/>
                  <a:gd name="T18" fmla="*/ 2147483647 w 102"/>
                  <a:gd name="T19" fmla="*/ 2147483647 h 148"/>
                  <a:gd name="T20" fmla="*/ 2147483647 w 102"/>
                  <a:gd name="T21" fmla="*/ 2147483647 h 148"/>
                  <a:gd name="T22" fmla="*/ 2147483647 w 102"/>
                  <a:gd name="T23" fmla="*/ 2147483647 h 148"/>
                  <a:gd name="T24" fmla="*/ 2147483647 w 102"/>
                  <a:gd name="T25" fmla="*/ 2147483647 h 148"/>
                  <a:gd name="T26" fmla="*/ 2147483647 w 102"/>
                  <a:gd name="T27" fmla="*/ 2147483647 h 148"/>
                  <a:gd name="T28" fmla="*/ 2147483647 w 102"/>
                  <a:gd name="T29" fmla="*/ 2147483647 h 148"/>
                  <a:gd name="T30" fmla="*/ 2147483647 w 102"/>
                  <a:gd name="T31" fmla="*/ 2147483647 h 148"/>
                  <a:gd name="T32" fmla="*/ 2147483647 w 102"/>
                  <a:gd name="T33" fmla="*/ 2147483647 h 148"/>
                  <a:gd name="T34" fmla="*/ 2147483647 w 102"/>
                  <a:gd name="T35" fmla="*/ 2147483647 h 148"/>
                  <a:gd name="T36" fmla="*/ 2147483647 w 102"/>
                  <a:gd name="T37" fmla="*/ 2147483647 h 148"/>
                  <a:gd name="T38" fmla="*/ 2147483647 w 102"/>
                  <a:gd name="T39" fmla="*/ 2147483647 h 148"/>
                  <a:gd name="T40" fmla="*/ 2147483647 w 102"/>
                  <a:gd name="T41" fmla="*/ 2147483647 h 148"/>
                  <a:gd name="T42" fmla="*/ 2147483647 w 102"/>
                  <a:gd name="T43" fmla="*/ 2147483647 h 148"/>
                  <a:gd name="T44" fmla="*/ 2147483647 w 102"/>
                  <a:gd name="T45" fmla="*/ 2147483647 h 148"/>
                  <a:gd name="T46" fmla="*/ 2147483647 w 102"/>
                  <a:gd name="T47" fmla="*/ 2147483647 h 148"/>
                  <a:gd name="T48" fmla="*/ 2147483647 w 102"/>
                  <a:gd name="T49" fmla="*/ 2147483647 h 148"/>
                  <a:gd name="T50" fmla="*/ 2147483647 w 102"/>
                  <a:gd name="T51" fmla="*/ 2147483647 h 148"/>
                  <a:gd name="T52" fmla="*/ 2147483647 w 102"/>
                  <a:gd name="T53" fmla="*/ 0 h 148"/>
                  <a:gd name="T54" fmla="*/ 2147483647 w 102"/>
                  <a:gd name="T55" fmla="*/ 0 h 148"/>
                  <a:gd name="T56" fmla="*/ 2147483647 w 102"/>
                  <a:gd name="T57" fmla="*/ 2147483647 h 148"/>
                  <a:gd name="T58" fmla="*/ 2147483647 w 102"/>
                  <a:gd name="T59" fmla="*/ 2147483647 h 148"/>
                  <a:gd name="T60" fmla="*/ 2147483647 w 102"/>
                  <a:gd name="T61" fmla="*/ 2147483647 h 148"/>
                  <a:gd name="T62" fmla="*/ 2147483647 w 102"/>
                  <a:gd name="T63" fmla="*/ 2147483647 h 148"/>
                  <a:gd name="T64" fmla="*/ 2147483647 w 102"/>
                  <a:gd name="T65" fmla="*/ 2147483647 h 148"/>
                  <a:gd name="T66" fmla="*/ 2147483647 w 102"/>
                  <a:gd name="T67" fmla="*/ 2147483647 h 148"/>
                  <a:gd name="T68" fmla="*/ 2147483647 w 102"/>
                  <a:gd name="T69" fmla="*/ 2147483647 h 148"/>
                  <a:gd name="T70" fmla="*/ 2147483647 w 102"/>
                  <a:gd name="T71" fmla="*/ 2147483647 h 148"/>
                  <a:gd name="T72" fmla="*/ 2147483647 w 102"/>
                  <a:gd name="T73" fmla="*/ 2147483647 h 148"/>
                  <a:gd name="T74" fmla="*/ 2147483647 w 102"/>
                  <a:gd name="T75" fmla="*/ 2147483647 h 148"/>
                  <a:gd name="T76" fmla="*/ 2147483647 w 102"/>
                  <a:gd name="T77" fmla="*/ 2147483647 h 148"/>
                  <a:gd name="T78" fmla="*/ 2147483647 w 102"/>
                  <a:gd name="T79" fmla="*/ 2147483647 h 148"/>
                  <a:gd name="T80" fmla="*/ 2147483647 w 102"/>
                  <a:gd name="T81" fmla="*/ 2147483647 h 148"/>
                  <a:gd name="T82" fmla="*/ 2147483647 w 102"/>
                  <a:gd name="T83" fmla="*/ 2147483647 h 148"/>
                  <a:gd name="T84" fmla="*/ 2147483647 w 102"/>
                  <a:gd name="T85" fmla="*/ 2147483647 h 148"/>
                  <a:gd name="T86" fmla="*/ 2147483647 w 102"/>
                  <a:gd name="T87" fmla="*/ 2147483647 h 148"/>
                  <a:gd name="T88" fmla="*/ 2147483647 w 102"/>
                  <a:gd name="T89" fmla="*/ 2147483647 h 148"/>
                  <a:gd name="T90" fmla="*/ 2147483647 w 102"/>
                  <a:gd name="T91" fmla="*/ 2147483647 h 148"/>
                  <a:gd name="T92" fmla="*/ 2147483647 w 102"/>
                  <a:gd name="T93" fmla="*/ 2147483647 h 148"/>
                  <a:gd name="T94" fmla="*/ 2147483647 w 102"/>
                  <a:gd name="T95" fmla="*/ 2147483647 h 148"/>
                  <a:gd name="T96" fmla="*/ 2147483647 w 102"/>
                  <a:gd name="T97" fmla="*/ 2147483647 h 148"/>
                  <a:gd name="T98" fmla="*/ 2147483647 w 102"/>
                  <a:gd name="T99" fmla="*/ 2147483647 h 148"/>
                  <a:gd name="T100" fmla="*/ 2147483647 w 102"/>
                  <a:gd name="T101" fmla="*/ 2147483647 h 148"/>
                  <a:gd name="T102" fmla="*/ 2147483647 w 102"/>
                  <a:gd name="T103" fmla="*/ 2147483647 h 148"/>
                  <a:gd name="T104" fmla="*/ 2147483647 w 102"/>
                  <a:gd name="T105" fmla="*/ 2147483647 h 148"/>
                  <a:gd name="T106" fmla="*/ 2147483647 w 102"/>
                  <a:gd name="T107" fmla="*/ 2147483647 h 148"/>
                  <a:gd name="T108" fmla="*/ 2147483647 w 102"/>
                  <a:gd name="T109" fmla="*/ 2147483647 h 148"/>
                  <a:gd name="T110" fmla="*/ 2147483647 w 102"/>
                  <a:gd name="T111" fmla="*/ 2147483647 h 148"/>
                  <a:gd name="T112" fmla="*/ 2147483647 w 102"/>
                  <a:gd name="T113" fmla="*/ 2147483647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2" y="1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  <a:moveTo>
                      <a:pt x="21" y="65"/>
                    </a:moveTo>
                    <a:lnTo>
                      <a:pt x="21" y="65"/>
                    </a:lnTo>
                    <a:lnTo>
                      <a:pt x="20" y="65"/>
                    </a:lnTo>
                    <a:lnTo>
                      <a:pt x="21" y="65"/>
                    </a:lnTo>
                    <a:close/>
                    <a:moveTo>
                      <a:pt x="21" y="65"/>
                    </a:moveTo>
                    <a:lnTo>
                      <a:pt x="11" y="68"/>
                    </a:lnTo>
                    <a:lnTo>
                      <a:pt x="10" y="67"/>
                    </a:lnTo>
                    <a:lnTo>
                      <a:pt x="20" y="64"/>
                    </a:lnTo>
                    <a:lnTo>
                      <a:pt x="21" y="65"/>
                    </a:lnTo>
                    <a:close/>
                    <a:moveTo>
                      <a:pt x="11" y="68"/>
                    </a:moveTo>
                    <a:lnTo>
                      <a:pt x="10" y="68"/>
                    </a:lnTo>
                    <a:lnTo>
                      <a:pt x="11" y="68"/>
                    </a:lnTo>
                    <a:close/>
                    <a:moveTo>
                      <a:pt x="10" y="68"/>
                    </a:moveTo>
                    <a:lnTo>
                      <a:pt x="1" y="64"/>
                    </a:lnTo>
                    <a:lnTo>
                      <a:pt x="1" y="63"/>
                    </a:lnTo>
                    <a:lnTo>
                      <a:pt x="11" y="67"/>
                    </a:lnTo>
                    <a:lnTo>
                      <a:pt x="10" y="68"/>
                    </a:lnTo>
                    <a:close/>
                    <a:moveTo>
                      <a:pt x="0" y="63"/>
                    </a:moveTo>
                    <a:lnTo>
                      <a:pt x="0" y="62"/>
                    </a:lnTo>
                    <a:lnTo>
                      <a:pt x="1" y="63"/>
                    </a:lnTo>
                    <a:lnTo>
                      <a:pt x="0" y="63"/>
                    </a:lnTo>
                    <a:close/>
                    <a:moveTo>
                      <a:pt x="2" y="63"/>
                    </a:moveTo>
                    <a:lnTo>
                      <a:pt x="8" y="86"/>
                    </a:lnTo>
                    <a:lnTo>
                      <a:pt x="7" y="86"/>
                    </a:lnTo>
                    <a:lnTo>
                      <a:pt x="0" y="63"/>
                    </a:lnTo>
                    <a:lnTo>
                      <a:pt x="2" y="63"/>
                    </a:lnTo>
                    <a:close/>
                    <a:moveTo>
                      <a:pt x="7" y="87"/>
                    </a:moveTo>
                    <a:lnTo>
                      <a:pt x="7" y="86"/>
                    </a:lnTo>
                    <a:lnTo>
                      <a:pt x="7" y="87"/>
                    </a:lnTo>
                    <a:close/>
                    <a:moveTo>
                      <a:pt x="8" y="85"/>
                    </a:moveTo>
                    <a:lnTo>
                      <a:pt x="17" y="92"/>
                    </a:lnTo>
                    <a:lnTo>
                      <a:pt x="16" y="93"/>
                    </a:lnTo>
                    <a:lnTo>
                      <a:pt x="7" y="87"/>
                    </a:lnTo>
                    <a:lnTo>
                      <a:pt x="8" y="85"/>
                    </a:lnTo>
                    <a:close/>
                    <a:moveTo>
                      <a:pt x="17" y="93"/>
                    </a:moveTo>
                    <a:lnTo>
                      <a:pt x="16" y="93"/>
                    </a:lnTo>
                    <a:lnTo>
                      <a:pt x="16" y="92"/>
                    </a:lnTo>
                    <a:lnTo>
                      <a:pt x="17" y="93"/>
                    </a:lnTo>
                    <a:close/>
                    <a:moveTo>
                      <a:pt x="16" y="92"/>
                    </a:moveTo>
                    <a:lnTo>
                      <a:pt x="30" y="88"/>
                    </a:lnTo>
                    <a:lnTo>
                      <a:pt x="31" y="90"/>
                    </a:lnTo>
                    <a:lnTo>
                      <a:pt x="17" y="93"/>
                    </a:lnTo>
                    <a:lnTo>
                      <a:pt x="16" y="92"/>
                    </a:lnTo>
                    <a:close/>
                    <a:moveTo>
                      <a:pt x="30" y="88"/>
                    </a:moveTo>
                    <a:lnTo>
                      <a:pt x="31" y="88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30" y="88"/>
                    </a:lnTo>
                    <a:close/>
                    <a:moveTo>
                      <a:pt x="31" y="89"/>
                    </a:moveTo>
                    <a:cubicBezTo>
                      <a:pt x="31" y="89"/>
                      <a:pt x="37" y="101"/>
                      <a:pt x="45" y="104"/>
                    </a:cubicBezTo>
                    <a:lnTo>
                      <a:pt x="44" y="106"/>
                    </a:lnTo>
                    <a:cubicBezTo>
                      <a:pt x="36" y="102"/>
                      <a:pt x="30" y="89"/>
                      <a:pt x="30" y="89"/>
                    </a:cubicBezTo>
                    <a:lnTo>
                      <a:pt x="31" y="89"/>
                    </a:lnTo>
                    <a:close/>
                    <a:moveTo>
                      <a:pt x="45" y="104"/>
                    </a:moveTo>
                    <a:lnTo>
                      <a:pt x="45" y="104"/>
                    </a:lnTo>
                    <a:lnTo>
                      <a:pt x="44" y="106"/>
                    </a:lnTo>
                    <a:lnTo>
                      <a:pt x="45" y="104"/>
                    </a:lnTo>
                    <a:close/>
                    <a:moveTo>
                      <a:pt x="45" y="104"/>
                    </a:moveTo>
                    <a:cubicBezTo>
                      <a:pt x="48" y="106"/>
                      <a:pt x="53" y="107"/>
                      <a:pt x="57" y="107"/>
                    </a:cubicBezTo>
                    <a:lnTo>
                      <a:pt x="57" y="109"/>
                    </a:lnTo>
                    <a:cubicBezTo>
                      <a:pt x="53" y="108"/>
                      <a:pt x="48" y="107"/>
                      <a:pt x="44" y="106"/>
                    </a:cubicBezTo>
                    <a:lnTo>
                      <a:pt x="45" y="104"/>
                    </a:lnTo>
                    <a:close/>
                    <a:moveTo>
                      <a:pt x="57" y="107"/>
                    </a:moveTo>
                    <a:cubicBezTo>
                      <a:pt x="62" y="108"/>
                      <a:pt x="67" y="109"/>
                      <a:pt x="69" y="111"/>
                    </a:cubicBezTo>
                    <a:lnTo>
                      <a:pt x="68" y="112"/>
                    </a:lnTo>
                    <a:cubicBezTo>
                      <a:pt x="66" y="110"/>
                      <a:pt x="62" y="109"/>
                      <a:pt x="57" y="109"/>
                    </a:cubicBezTo>
                    <a:lnTo>
                      <a:pt x="57" y="107"/>
                    </a:lnTo>
                    <a:close/>
                    <a:moveTo>
                      <a:pt x="69" y="111"/>
                    </a:moveTo>
                    <a:cubicBezTo>
                      <a:pt x="74" y="114"/>
                      <a:pt x="101" y="147"/>
                      <a:pt x="102" y="147"/>
                    </a:cubicBezTo>
                    <a:lnTo>
                      <a:pt x="100" y="148"/>
                    </a:lnTo>
                    <a:cubicBezTo>
                      <a:pt x="100" y="148"/>
                      <a:pt x="73" y="116"/>
                      <a:pt x="68" y="112"/>
                    </a:cubicBezTo>
                    <a:lnTo>
                      <a:pt x="69" y="111"/>
                    </a:lnTo>
                    <a:close/>
                    <a:moveTo>
                      <a:pt x="102" y="147"/>
                    </a:moveTo>
                    <a:lnTo>
                      <a:pt x="100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100" y="148"/>
                    </a:moveTo>
                    <a:lnTo>
                      <a:pt x="85" y="108"/>
                    </a:lnTo>
                    <a:lnTo>
                      <a:pt x="87" y="108"/>
                    </a:lnTo>
                    <a:lnTo>
                      <a:pt x="102" y="147"/>
                    </a:lnTo>
                    <a:lnTo>
                      <a:pt x="100" y="148"/>
                    </a:lnTo>
                    <a:close/>
                    <a:moveTo>
                      <a:pt x="87" y="108"/>
                    </a:moveTo>
                    <a:lnTo>
                      <a:pt x="87" y="108"/>
                    </a:lnTo>
                    <a:lnTo>
                      <a:pt x="86" y="108"/>
                    </a:lnTo>
                    <a:lnTo>
                      <a:pt x="87" y="108"/>
                    </a:lnTo>
                    <a:close/>
                    <a:moveTo>
                      <a:pt x="86" y="108"/>
                    </a:moveTo>
                    <a:cubicBezTo>
                      <a:pt x="84" y="106"/>
                      <a:pt x="83" y="104"/>
                      <a:pt x="81" y="102"/>
                    </a:cubicBezTo>
                    <a:lnTo>
                      <a:pt x="82" y="101"/>
                    </a:lnTo>
                    <a:cubicBezTo>
                      <a:pt x="84" y="103"/>
                      <a:pt x="85" y="105"/>
                      <a:pt x="87" y="108"/>
                    </a:cubicBezTo>
                    <a:lnTo>
                      <a:pt x="86" y="108"/>
                    </a:lnTo>
                    <a:close/>
                    <a:moveTo>
                      <a:pt x="81" y="102"/>
                    </a:moveTo>
                    <a:cubicBezTo>
                      <a:pt x="80" y="101"/>
                      <a:pt x="78" y="100"/>
                      <a:pt x="76" y="99"/>
                    </a:cubicBezTo>
                    <a:lnTo>
                      <a:pt x="77" y="98"/>
                    </a:lnTo>
                    <a:cubicBezTo>
                      <a:pt x="79" y="98"/>
                      <a:pt x="81" y="100"/>
                      <a:pt x="82" y="101"/>
                    </a:cubicBezTo>
                    <a:lnTo>
                      <a:pt x="81" y="102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6" y="99"/>
                    </a:moveTo>
                    <a:lnTo>
                      <a:pt x="76" y="99"/>
                    </a:lnTo>
                    <a:lnTo>
                      <a:pt x="77" y="98"/>
                    </a:lnTo>
                    <a:lnTo>
                      <a:pt x="76" y="99"/>
                    </a:lnTo>
                    <a:close/>
                    <a:moveTo>
                      <a:pt x="77" y="98"/>
                    </a:moveTo>
                    <a:lnTo>
                      <a:pt x="77" y="98"/>
                    </a:lnTo>
                    <a:close/>
                    <a:moveTo>
                      <a:pt x="76" y="99"/>
                    </a:moveTo>
                    <a:cubicBezTo>
                      <a:pt x="75" y="98"/>
                      <a:pt x="73" y="98"/>
                      <a:pt x="72" y="97"/>
                    </a:cubicBezTo>
                    <a:lnTo>
                      <a:pt x="72" y="96"/>
                    </a:lnTo>
                    <a:cubicBezTo>
                      <a:pt x="74" y="97"/>
                      <a:pt x="76" y="97"/>
                      <a:pt x="77" y="98"/>
                    </a:cubicBezTo>
                    <a:lnTo>
                      <a:pt x="76" y="99"/>
                    </a:lnTo>
                    <a:close/>
                    <a:moveTo>
                      <a:pt x="72" y="97"/>
                    </a:moveTo>
                    <a:cubicBezTo>
                      <a:pt x="66" y="95"/>
                      <a:pt x="58" y="93"/>
                      <a:pt x="57" y="91"/>
                    </a:cubicBezTo>
                    <a:lnTo>
                      <a:pt x="58" y="90"/>
                    </a:lnTo>
                    <a:cubicBezTo>
                      <a:pt x="59" y="92"/>
                      <a:pt x="66" y="94"/>
                      <a:pt x="72" y="96"/>
                    </a:cubicBezTo>
                    <a:lnTo>
                      <a:pt x="72" y="97"/>
                    </a:lnTo>
                    <a:close/>
                    <a:moveTo>
                      <a:pt x="57" y="91"/>
                    </a:moveTo>
                    <a:cubicBezTo>
                      <a:pt x="54" y="87"/>
                      <a:pt x="50" y="78"/>
                      <a:pt x="50" y="78"/>
                    </a:cubicBezTo>
                    <a:lnTo>
                      <a:pt x="52" y="77"/>
                    </a:lnTo>
                    <a:cubicBezTo>
                      <a:pt x="52" y="77"/>
                      <a:pt x="55" y="87"/>
                      <a:pt x="58" y="90"/>
                    </a:cubicBezTo>
                    <a:lnTo>
                      <a:pt x="57" y="91"/>
                    </a:lnTo>
                    <a:close/>
                    <a:moveTo>
                      <a:pt x="50" y="78"/>
                    </a:moveTo>
                    <a:lnTo>
                      <a:pt x="50" y="77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0" y="78"/>
                    </a:lnTo>
                    <a:close/>
                    <a:moveTo>
                      <a:pt x="51" y="77"/>
                    </a:moveTo>
                    <a:lnTo>
                      <a:pt x="63" y="72"/>
                    </a:lnTo>
                    <a:lnTo>
                      <a:pt x="63" y="73"/>
                    </a:lnTo>
                    <a:lnTo>
                      <a:pt x="51" y="78"/>
                    </a:lnTo>
                    <a:lnTo>
                      <a:pt x="51" y="77"/>
                    </a:lnTo>
                    <a:close/>
                    <a:moveTo>
                      <a:pt x="63" y="73"/>
                    </a:moveTo>
                    <a:lnTo>
                      <a:pt x="63" y="73"/>
                    </a:lnTo>
                    <a:lnTo>
                      <a:pt x="63" y="72"/>
                    </a:lnTo>
                    <a:lnTo>
                      <a:pt x="63" y="73"/>
                    </a:lnTo>
                    <a:close/>
                    <a:moveTo>
                      <a:pt x="62" y="72"/>
                    </a:moveTo>
                    <a:lnTo>
                      <a:pt x="68" y="61"/>
                    </a:lnTo>
                    <a:lnTo>
                      <a:pt x="69" y="61"/>
                    </a:lnTo>
                    <a:lnTo>
                      <a:pt x="63" y="73"/>
                    </a:lnTo>
                    <a:lnTo>
                      <a:pt x="62" y="72"/>
                    </a:lnTo>
                    <a:close/>
                    <a:moveTo>
                      <a:pt x="69" y="61"/>
                    </a:moveTo>
                    <a:lnTo>
                      <a:pt x="69" y="61"/>
                    </a:lnTo>
                    <a:close/>
                    <a:moveTo>
                      <a:pt x="68" y="61"/>
                    </a:moveTo>
                    <a:lnTo>
                      <a:pt x="62" y="42"/>
                    </a:lnTo>
                    <a:lnTo>
                      <a:pt x="63" y="41"/>
                    </a:lnTo>
                    <a:lnTo>
                      <a:pt x="69" y="61"/>
                    </a:lnTo>
                    <a:lnTo>
                      <a:pt x="68" y="61"/>
                    </a:lnTo>
                    <a:close/>
                    <a:moveTo>
                      <a:pt x="62" y="41"/>
                    </a:moveTo>
                    <a:lnTo>
                      <a:pt x="63" y="40"/>
                    </a:lnTo>
                    <a:lnTo>
                      <a:pt x="63" y="41"/>
                    </a:lnTo>
                    <a:lnTo>
                      <a:pt x="63" y="42"/>
                    </a:lnTo>
                    <a:lnTo>
                      <a:pt x="62" y="41"/>
                    </a:lnTo>
                    <a:close/>
                    <a:moveTo>
                      <a:pt x="63" y="42"/>
                    </a:moveTo>
                    <a:lnTo>
                      <a:pt x="55" y="53"/>
                    </a:lnTo>
                    <a:lnTo>
                      <a:pt x="54" y="53"/>
                    </a:lnTo>
                    <a:lnTo>
                      <a:pt x="62" y="41"/>
                    </a:lnTo>
                    <a:lnTo>
                      <a:pt x="63" y="42"/>
                    </a:lnTo>
                    <a:close/>
                    <a:moveTo>
                      <a:pt x="55" y="53"/>
                    </a:moveTo>
                    <a:lnTo>
                      <a:pt x="55" y="54"/>
                    </a:lnTo>
                    <a:lnTo>
                      <a:pt x="55" y="53"/>
                    </a:lnTo>
                    <a:close/>
                    <a:moveTo>
                      <a:pt x="55" y="54"/>
                    </a:moveTo>
                    <a:lnTo>
                      <a:pt x="42" y="59"/>
                    </a:lnTo>
                    <a:lnTo>
                      <a:pt x="42" y="58"/>
                    </a:lnTo>
                    <a:lnTo>
                      <a:pt x="54" y="52"/>
                    </a:lnTo>
                    <a:lnTo>
                      <a:pt x="55" y="54"/>
                    </a:lnTo>
                    <a:close/>
                    <a:moveTo>
                      <a:pt x="42" y="59"/>
                    </a:moveTo>
                    <a:lnTo>
                      <a:pt x="41" y="60"/>
                    </a:lnTo>
                    <a:lnTo>
                      <a:pt x="41" y="59"/>
                    </a:lnTo>
                    <a:lnTo>
                      <a:pt x="42" y="58"/>
                    </a:lnTo>
                    <a:lnTo>
                      <a:pt x="42" y="59"/>
                    </a:lnTo>
                    <a:close/>
                    <a:moveTo>
                      <a:pt x="41" y="59"/>
                    </a:moveTo>
                    <a:lnTo>
                      <a:pt x="30" y="1"/>
                    </a:lnTo>
                    <a:lnTo>
                      <a:pt x="31" y="1"/>
                    </a:lnTo>
                    <a:lnTo>
                      <a:pt x="43" y="58"/>
                    </a:lnTo>
                    <a:lnTo>
                      <a:pt x="41" y="59"/>
                    </a:lnTo>
                    <a:close/>
                    <a:moveTo>
                      <a:pt x="31" y="0"/>
                    </a:moveTo>
                    <a:lnTo>
                      <a:pt x="31" y="0"/>
                    </a:lnTo>
                    <a:lnTo>
                      <a:pt x="31" y="1"/>
                    </a:lnTo>
                    <a:lnTo>
                      <a:pt x="31" y="0"/>
                    </a:lnTo>
                    <a:close/>
                    <a:moveTo>
                      <a:pt x="3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7" y="7"/>
                    </a:moveTo>
                    <a:lnTo>
                      <a:pt x="27" y="6"/>
                    </a:lnTo>
                    <a:lnTo>
                      <a:pt x="27" y="8"/>
                    </a:lnTo>
                    <a:lnTo>
                      <a:pt x="7" y="8"/>
                    </a:lnTo>
                    <a:lnTo>
                      <a:pt x="7" y="7"/>
                    </a:lnTo>
                    <a:close/>
                    <a:moveTo>
                      <a:pt x="13" y="14"/>
                    </a:moveTo>
                    <a:lnTo>
                      <a:pt x="25" y="45"/>
                    </a:lnTo>
                    <a:lnTo>
                      <a:pt x="24" y="46"/>
                    </a:lnTo>
                    <a:lnTo>
                      <a:pt x="12" y="14"/>
                    </a:lnTo>
                    <a:lnTo>
                      <a:pt x="13" y="14"/>
                    </a:lnTo>
                    <a:close/>
                    <a:moveTo>
                      <a:pt x="20" y="13"/>
                    </a:moveTo>
                    <a:lnTo>
                      <a:pt x="28" y="44"/>
                    </a:lnTo>
                    <a:lnTo>
                      <a:pt x="27" y="45"/>
                    </a:lnTo>
                    <a:lnTo>
                      <a:pt x="19" y="13"/>
                    </a:lnTo>
                    <a:lnTo>
                      <a:pt x="20" y="13"/>
                    </a:lnTo>
                    <a:close/>
                    <a:moveTo>
                      <a:pt x="29" y="14"/>
                    </a:moveTo>
                    <a:lnTo>
                      <a:pt x="32" y="44"/>
                    </a:lnTo>
                    <a:lnTo>
                      <a:pt x="30" y="44"/>
                    </a:lnTo>
                    <a:lnTo>
                      <a:pt x="27" y="14"/>
                    </a:lnTo>
                    <a:lnTo>
                      <a:pt x="29" y="14"/>
                    </a:lnTo>
                    <a:close/>
                    <a:moveTo>
                      <a:pt x="28" y="62"/>
                    </a:moveTo>
                    <a:lnTo>
                      <a:pt x="39" y="86"/>
                    </a:lnTo>
                    <a:lnTo>
                      <a:pt x="37" y="86"/>
                    </a:lnTo>
                    <a:lnTo>
                      <a:pt x="27" y="62"/>
                    </a:lnTo>
                    <a:lnTo>
                      <a:pt x="28" y="62"/>
                    </a:lnTo>
                    <a:close/>
                    <a:moveTo>
                      <a:pt x="35" y="62"/>
                    </a:moveTo>
                    <a:lnTo>
                      <a:pt x="44" y="84"/>
                    </a:lnTo>
                    <a:lnTo>
                      <a:pt x="43" y="85"/>
                    </a:lnTo>
                    <a:lnTo>
                      <a:pt x="33" y="63"/>
                    </a:lnTo>
                    <a:lnTo>
                      <a:pt x="35" y="62"/>
                    </a:lnTo>
                    <a:close/>
                    <a:moveTo>
                      <a:pt x="40" y="61"/>
                    </a:moveTo>
                    <a:lnTo>
                      <a:pt x="46" y="83"/>
                    </a:lnTo>
                    <a:lnTo>
                      <a:pt x="45" y="83"/>
                    </a:lnTo>
                    <a:lnTo>
                      <a:pt x="39" y="61"/>
                    </a:lnTo>
                    <a:lnTo>
                      <a:pt x="40" y="61"/>
                    </a:lnTo>
                    <a:close/>
                    <a:moveTo>
                      <a:pt x="53" y="94"/>
                    </a:moveTo>
                    <a:lnTo>
                      <a:pt x="73" y="103"/>
                    </a:lnTo>
                    <a:lnTo>
                      <a:pt x="73" y="105"/>
                    </a:lnTo>
                    <a:lnTo>
                      <a:pt x="52" y="95"/>
                    </a:lnTo>
                    <a:lnTo>
                      <a:pt x="53" y="94"/>
                    </a:lnTo>
                    <a:close/>
                    <a:moveTo>
                      <a:pt x="84" y="121"/>
                    </a:moveTo>
                    <a:lnTo>
                      <a:pt x="94" y="134"/>
                    </a:lnTo>
                    <a:lnTo>
                      <a:pt x="92" y="135"/>
                    </a:lnTo>
                    <a:lnTo>
                      <a:pt x="83" y="122"/>
                    </a:lnTo>
                    <a:lnTo>
                      <a:pt x="84" y="121"/>
                    </a:lnTo>
                    <a:close/>
                    <a:moveTo>
                      <a:pt x="9" y="74"/>
                    </a:moveTo>
                    <a:lnTo>
                      <a:pt x="13" y="84"/>
                    </a:lnTo>
                    <a:lnTo>
                      <a:pt x="11" y="84"/>
                    </a:lnTo>
                    <a:lnTo>
                      <a:pt x="8" y="75"/>
                    </a:lnTo>
                    <a:lnTo>
                      <a:pt x="9" y="74"/>
                    </a:lnTo>
                    <a:close/>
                    <a:moveTo>
                      <a:pt x="22" y="72"/>
                    </a:moveTo>
                    <a:lnTo>
                      <a:pt x="15" y="77"/>
                    </a:lnTo>
                    <a:lnTo>
                      <a:pt x="14" y="75"/>
                    </a:lnTo>
                    <a:lnTo>
                      <a:pt x="22" y="71"/>
                    </a:lnTo>
                    <a:lnTo>
                      <a:pt x="22" y="72"/>
                    </a:lnTo>
                    <a:close/>
                    <a:moveTo>
                      <a:pt x="25" y="84"/>
                    </a:moveTo>
                    <a:lnTo>
                      <a:pt x="17" y="87"/>
                    </a:lnTo>
                    <a:lnTo>
                      <a:pt x="17" y="85"/>
                    </a:lnTo>
                    <a:lnTo>
                      <a:pt x="25" y="83"/>
                    </a:lnTo>
                    <a:lnTo>
                      <a:pt x="25" y="84"/>
                    </a:lnTo>
                    <a:close/>
                    <a:moveTo>
                      <a:pt x="63" y="53"/>
                    </a:moveTo>
                    <a:lnTo>
                      <a:pt x="59" y="59"/>
                    </a:lnTo>
                    <a:lnTo>
                      <a:pt x="58" y="59"/>
                    </a:lnTo>
                    <a:lnTo>
                      <a:pt x="62" y="53"/>
                    </a:lnTo>
                    <a:lnTo>
                      <a:pt x="63" y="53"/>
                    </a:lnTo>
                    <a:close/>
                    <a:moveTo>
                      <a:pt x="66" y="61"/>
                    </a:moveTo>
                    <a:lnTo>
                      <a:pt x="63" y="66"/>
                    </a:lnTo>
                    <a:lnTo>
                      <a:pt x="62" y="65"/>
                    </a:lnTo>
                    <a:lnTo>
                      <a:pt x="65" y="60"/>
                    </a:lnTo>
                    <a:lnTo>
                      <a:pt x="66" y="61"/>
                    </a:lnTo>
                    <a:close/>
                    <a:moveTo>
                      <a:pt x="54" y="61"/>
                    </a:moveTo>
                    <a:lnTo>
                      <a:pt x="45" y="65"/>
                    </a:lnTo>
                    <a:lnTo>
                      <a:pt x="45" y="64"/>
                    </a:lnTo>
                    <a:lnTo>
                      <a:pt x="53" y="60"/>
                    </a:lnTo>
                    <a:lnTo>
                      <a:pt x="54" y="61"/>
                    </a:lnTo>
                    <a:close/>
                    <a:moveTo>
                      <a:pt x="57" y="68"/>
                    </a:moveTo>
                    <a:lnTo>
                      <a:pt x="48" y="71"/>
                    </a:lnTo>
                    <a:lnTo>
                      <a:pt x="48" y="70"/>
                    </a:lnTo>
                    <a:lnTo>
                      <a:pt x="56" y="66"/>
                    </a:lnTo>
                    <a:lnTo>
                      <a:pt x="57" y="68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lnTo>
                      <a:pt x="76" y="106"/>
                    </a:lnTo>
                    <a:lnTo>
                      <a:pt x="77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7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cubicBezTo>
                      <a:pt x="77" y="108"/>
                      <a:pt x="76" y="108"/>
                      <a:pt x="76" y="108"/>
                    </a:cubicBezTo>
                    <a:lnTo>
                      <a:pt x="75" y="107"/>
                    </a:lnTo>
                    <a:cubicBezTo>
                      <a:pt x="75" y="107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6" y="108"/>
                    </a:moveTo>
                    <a:cubicBezTo>
                      <a:pt x="76" y="108"/>
                      <a:pt x="76" y="109"/>
                      <a:pt x="76" y="110"/>
                    </a:cubicBezTo>
                    <a:lnTo>
                      <a:pt x="75" y="111"/>
                    </a:lnTo>
                    <a:cubicBezTo>
                      <a:pt x="74" y="109"/>
                      <a:pt x="74" y="108"/>
                      <a:pt x="75" y="107"/>
                    </a:cubicBezTo>
                    <a:lnTo>
                      <a:pt x="76" y="108"/>
                    </a:lnTo>
                    <a:close/>
                    <a:moveTo>
                      <a:pt x="75" y="111"/>
                    </a:moveTo>
                    <a:lnTo>
                      <a:pt x="75" y="111"/>
                    </a:lnTo>
                    <a:lnTo>
                      <a:pt x="75" y="110"/>
                    </a:lnTo>
                    <a:lnTo>
                      <a:pt x="75" y="111"/>
                    </a:lnTo>
                    <a:close/>
                    <a:moveTo>
                      <a:pt x="76" y="110"/>
                    </a:moveTo>
                    <a:lnTo>
                      <a:pt x="76" y="110"/>
                    </a:lnTo>
                    <a:lnTo>
                      <a:pt x="75" y="111"/>
                    </a:lnTo>
                    <a:lnTo>
                      <a:pt x="76" y="110"/>
                    </a:lnTo>
                    <a:close/>
                    <a:moveTo>
                      <a:pt x="76" y="110"/>
                    </a:moveTo>
                    <a:cubicBezTo>
                      <a:pt x="76" y="110"/>
                      <a:pt x="77" y="111"/>
                      <a:pt x="77" y="111"/>
                    </a:cubicBezTo>
                    <a:lnTo>
                      <a:pt x="77" y="112"/>
                    </a:lnTo>
                    <a:cubicBezTo>
                      <a:pt x="76" y="112"/>
                      <a:pt x="75" y="111"/>
                      <a:pt x="75" y="111"/>
                    </a:cubicBezTo>
                    <a:lnTo>
                      <a:pt x="76" y="110"/>
                    </a:lnTo>
                    <a:close/>
                    <a:moveTo>
                      <a:pt x="77" y="111"/>
                    </a:moveTo>
                    <a:cubicBezTo>
                      <a:pt x="78" y="111"/>
                      <a:pt x="78" y="111"/>
                      <a:pt x="79" y="111"/>
                    </a:cubicBezTo>
                    <a:lnTo>
                      <a:pt x="79" y="112"/>
                    </a:lnTo>
                    <a:cubicBezTo>
                      <a:pt x="78" y="113"/>
                      <a:pt x="78" y="113"/>
                      <a:pt x="77" y="112"/>
                    </a:cubicBezTo>
                    <a:lnTo>
                      <a:pt x="77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1"/>
                    </a:moveTo>
                    <a:lnTo>
                      <a:pt x="79" y="111"/>
                    </a:lnTo>
                    <a:lnTo>
                      <a:pt x="79" y="112"/>
                    </a:lnTo>
                    <a:lnTo>
                      <a:pt x="79" y="111"/>
                    </a:lnTo>
                    <a:close/>
                    <a:moveTo>
                      <a:pt x="79" y="112"/>
                    </a:moveTo>
                    <a:lnTo>
                      <a:pt x="79" y="112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1"/>
                    </a:cubicBezTo>
                    <a:lnTo>
                      <a:pt x="80" y="112"/>
                    </a:lnTo>
                    <a:cubicBezTo>
                      <a:pt x="80" y="112"/>
                      <a:pt x="80" y="112"/>
                      <a:pt x="79" y="112"/>
                    </a:cubicBezTo>
                    <a:lnTo>
                      <a:pt x="79" y="111"/>
                    </a:lnTo>
                    <a:close/>
                    <a:moveTo>
                      <a:pt x="79" y="111"/>
                    </a:moveTo>
                    <a:cubicBezTo>
                      <a:pt x="79" y="111"/>
                      <a:pt x="79" y="111"/>
                      <a:pt x="79" y="110"/>
                    </a:cubicBezTo>
                    <a:lnTo>
                      <a:pt x="81" y="111"/>
                    </a:lnTo>
                    <a:cubicBezTo>
                      <a:pt x="80" y="112"/>
                      <a:pt x="80" y="112"/>
                      <a:pt x="80" y="112"/>
                    </a:cubicBezTo>
                    <a:lnTo>
                      <a:pt x="79" y="111"/>
                    </a:lnTo>
                    <a:close/>
                    <a:moveTo>
                      <a:pt x="81" y="111"/>
                    </a:moveTo>
                    <a:lnTo>
                      <a:pt x="81" y="111"/>
                    </a:lnTo>
                    <a:lnTo>
                      <a:pt x="80" y="111"/>
                    </a:lnTo>
                    <a:lnTo>
                      <a:pt x="81" y="111"/>
                    </a:lnTo>
                    <a:close/>
                    <a:moveTo>
                      <a:pt x="79" y="110"/>
                    </a:moveTo>
                    <a:cubicBezTo>
                      <a:pt x="80" y="110"/>
                      <a:pt x="80" y="109"/>
                      <a:pt x="80" y="108"/>
                    </a:cubicBezTo>
                    <a:lnTo>
                      <a:pt x="81" y="108"/>
                    </a:lnTo>
                    <a:cubicBezTo>
                      <a:pt x="82" y="109"/>
                      <a:pt x="81" y="110"/>
                      <a:pt x="81" y="111"/>
                    </a:cubicBezTo>
                    <a:lnTo>
                      <a:pt x="79" y="110"/>
                    </a:lnTo>
                    <a:close/>
                    <a:moveTo>
                      <a:pt x="80" y="108"/>
                    </a:moveTo>
                    <a:cubicBezTo>
                      <a:pt x="80" y="108"/>
                      <a:pt x="80" y="108"/>
                      <a:pt x="80" y="108"/>
                    </a:cubicBezTo>
                    <a:lnTo>
                      <a:pt x="81" y="108"/>
                    </a:lnTo>
                    <a:cubicBezTo>
                      <a:pt x="81" y="108"/>
                      <a:pt x="81" y="108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80" y="108"/>
                    </a:moveTo>
                    <a:lnTo>
                      <a:pt x="80" y="108"/>
                    </a:lnTo>
                    <a:close/>
                    <a:moveTo>
                      <a:pt x="80" y="108"/>
                    </a:moveTo>
                    <a:cubicBezTo>
                      <a:pt x="79" y="108"/>
                      <a:pt x="79" y="107"/>
                      <a:pt x="79" y="107"/>
                    </a:cubicBezTo>
                    <a:lnTo>
                      <a:pt x="79" y="106"/>
                    </a:lnTo>
                    <a:cubicBezTo>
                      <a:pt x="80" y="106"/>
                      <a:pt x="81" y="107"/>
                      <a:pt x="81" y="108"/>
                    </a:cubicBezTo>
                    <a:lnTo>
                      <a:pt x="80" y="108"/>
                    </a:lnTo>
                    <a:close/>
                    <a:moveTo>
                      <a:pt x="79" y="107"/>
                    </a:moveTo>
                    <a:cubicBezTo>
                      <a:pt x="78" y="107"/>
                      <a:pt x="78" y="107"/>
                      <a:pt x="77" y="107"/>
                    </a:cubicBezTo>
                    <a:lnTo>
                      <a:pt x="76" y="106"/>
                    </a:lnTo>
                    <a:cubicBezTo>
                      <a:pt x="77" y="105"/>
                      <a:pt x="78" y="105"/>
                      <a:pt x="79" y="106"/>
                    </a:cubicBezTo>
                    <a:lnTo>
                      <a:pt x="79" y="107"/>
                    </a:lnTo>
                    <a:close/>
                    <a:moveTo>
                      <a:pt x="76" y="106"/>
                    </a:moveTo>
                    <a:lnTo>
                      <a:pt x="76" y="106"/>
                    </a:lnTo>
                    <a:lnTo>
                      <a:pt x="77" y="106"/>
                    </a:lnTo>
                    <a:lnTo>
                      <a:pt x="76" y="106"/>
                    </a:lnTo>
                    <a:close/>
                    <a:moveTo>
                      <a:pt x="77" y="107"/>
                    </a:moveTo>
                    <a:cubicBezTo>
                      <a:pt x="77" y="107"/>
                      <a:pt x="77" y="107"/>
                      <a:pt x="77" y="107"/>
                    </a:cubicBezTo>
                    <a:lnTo>
                      <a:pt x="76" y="106"/>
                    </a:lnTo>
                    <a:cubicBezTo>
                      <a:pt x="76" y="106"/>
                      <a:pt x="76" y="106"/>
                      <a:pt x="76" y="106"/>
                    </a:cubicBezTo>
                    <a:lnTo>
                      <a:pt x="77" y="107"/>
                    </a:lnTo>
                    <a:close/>
                    <a:moveTo>
                      <a:pt x="77" y="107"/>
                    </a:moveTo>
                    <a:lnTo>
                      <a:pt x="77" y="107"/>
                    </a:lnTo>
                    <a:close/>
                    <a:moveTo>
                      <a:pt x="92" y="135"/>
                    </a:moveTo>
                    <a:lnTo>
                      <a:pt x="86" y="122"/>
                    </a:lnTo>
                    <a:lnTo>
                      <a:pt x="87" y="121"/>
                    </a:lnTo>
                    <a:lnTo>
                      <a:pt x="94" y="134"/>
                    </a:lnTo>
                    <a:lnTo>
                      <a:pt x="92" y="135"/>
                    </a:lnTo>
                    <a:close/>
                    <a:moveTo>
                      <a:pt x="73" y="105"/>
                    </a:moveTo>
                    <a:lnTo>
                      <a:pt x="45" y="96"/>
                    </a:lnTo>
                    <a:lnTo>
                      <a:pt x="45" y="95"/>
                    </a:lnTo>
                    <a:lnTo>
                      <a:pt x="73" y="103"/>
                    </a:lnTo>
                    <a:lnTo>
                      <a:pt x="73" y="105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0" name="Freeform 21"/>
              <p:cNvSpPr>
                <a:spLocks noEditPoints="1"/>
              </p:cNvSpPr>
              <p:nvPr/>
            </p:nvSpPr>
            <p:spPr bwMode="auto">
              <a:xfrm>
                <a:off x="1428" y="3015"/>
                <a:ext cx="1016" cy="483"/>
              </a:xfrm>
              <a:custGeom>
                <a:avLst/>
                <a:gdLst>
                  <a:gd name="T0" fmla="*/ 0 w 167"/>
                  <a:gd name="T1" fmla="*/ 2147483647 h 83"/>
                  <a:gd name="T2" fmla="*/ 2147483647 w 167"/>
                  <a:gd name="T3" fmla="*/ 2147483647 h 83"/>
                  <a:gd name="T4" fmla="*/ 2147483647 w 167"/>
                  <a:gd name="T5" fmla="*/ 2147483647 h 83"/>
                  <a:gd name="T6" fmla="*/ 2147483647 w 167"/>
                  <a:gd name="T7" fmla="*/ 2147483647 h 83"/>
                  <a:gd name="T8" fmla="*/ 2147483647 w 167"/>
                  <a:gd name="T9" fmla="*/ 2147483647 h 83"/>
                  <a:gd name="T10" fmla="*/ 2147483647 w 167"/>
                  <a:gd name="T11" fmla="*/ 2147483647 h 83"/>
                  <a:gd name="T12" fmla="*/ 2147483647 w 167"/>
                  <a:gd name="T13" fmla="*/ 2147483647 h 83"/>
                  <a:gd name="T14" fmla="*/ 2147483647 w 167"/>
                  <a:gd name="T15" fmla="*/ 2147483647 h 83"/>
                  <a:gd name="T16" fmla="*/ 2147483647 w 167"/>
                  <a:gd name="T17" fmla="*/ 2147483647 h 83"/>
                  <a:gd name="T18" fmla="*/ 2147483647 w 167"/>
                  <a:gd name="T19" fmla="*/ 2147483647 h 83"/>
                  <a:gd name="T20" fmla="*/ 2147483647 w 167"/>
                  <a:gd name="T21" fmla="*/ 2147483647 h 83"/>
                  <a:gd name="T22" fmla="*/ 2147483647 w 167"/>
                  <a:gd name="T23" fmla="*/ 2147483647 h 83"/>
                  <a:gd name="T24" fmla="*/ 2147483647 w 167"/>
                  <a:gd name="T25" fmla="*/ 2147483647 h 83"/>
                  <a:gd name="T26" fmla="*/ 2147483647 w 167"/>
                  <a:gd name="T27" fmla="*/ 2147483647 h 83"/>
                  <a:gd name="T28" fmla="*/ 2147483647 w 167"/>
                  <a:gd name="T29" fmla="*/ 2147483647 h 83"/>
                  <a:gd name="T30" fmla="*/ 2147483647 w 167"/>
                  <a:gd name="T31" fmla="*/ 2147483647 h 83"/>
                  <a:gd name="T32" fmla="*/ 2147483647 w 167"/>
                  <a:gd name="T33" fmla="*/ 2147483647 h 83"/>
                  <a:gd name="T34" fmla="*/ 2147483647 w 167"/>
                  <a:gd name="T35" fmla="*/ 2147483647 h 83"/>
                  <a:gd name="T36" fmla="*/ 2147483647 w 167"/>
                  <a:gd name="T37" fmla="*/ 2147483647 h 83"/>
                  <a:gd name="T38" fmla="*/ 2147483647 w 167"/>
                  <a:gd name="T39" fmla="*/ 0 h 83"/>
                  <a:gd name="T40" fmla="*/ 0 w 167"/>
                  <a:gd name="T41" fmla="*/ 2147483647 h 83"/>
                  <a:gd name="T42" fmla="*/ 2147483647 w 167"/>
                  <a:gd name="T43" fmla="*/ 2147483647 h 83"/>
                  <a:gd name="T44" fmla="*/ 2147483647 w 167"/>
                  <a:gd name="T45" fmla="*/ 2147483647 h 83"/>
                  <a:gd name="T46" fmla="*/ 2147483647 w 167"/>
                  <a:gd name="T47" fmla="*/ 2147483647 h 83"/>
                  <a:gd name="T48" fmla="*/ 2147483647 w 167"/>
                  <a:gd name="T49" fmla="*/ 2147483647 h 83"/>
                  <a:gd name="T50" fmla="*/ 2147483647 w 167"/>
                  <a:gd name="T51" fmla="*/ 2147483647 h 83"/>
                  <a:gd name="T52" fmla="*/ 2147483647 w 167"/>
                  <a:gd name="T53" fmla="*/ 2147483647 h 83"/>
                  <a:gd name="T54" fmla="*/ 2147483647 w 167"/>
                  <a:gd name="T55" fmla="*/ 2147483647 h 83"/>
                  <a:gd name="T56" fmla="*/ 2147483647 w 167"/>
                  <a:gd name="T57" fmla="*/ 2147483647 h 83"/>
                  <a:gd name="T58" fmla="*/ 2147483647 w 167"/>
                  <a:gd name="T59" fmla="*/ 2147483647 h 83"/>
                  <a:gd name="T60" fmla="*/ 2147483647 w 167"/>
                  <a:gd name="T61" fmla="*/ 2147483647 h 83"/>
                  <a:gd name="T62" fmla="*/ 2147483647 w 167"/>
                  <a:gd name="T63" fmla="*/ 2147483647 h 83"/>
                  <a:gd name="T64" fmla="*/ 2147483647 w 167"/>
                  <a:gd name="T65" fmla="*/ 2147483647 h 83"/>
                  <a:gd name="T66" fmla="*/ 2147483647 w 167"/>
                  <a:gd name="T67" fmla="*/ 2147483647 h 83"/>
                  <a:gd name="T68" fmla="*/ 2147483647 w 167"/>
                  <a:gd name="T69" fmla="*/ 2147483647 h 83"/>
                  <a:gd name="T70" fmla="*/ 2147483647 w 167"/>
                  <a:gd name="T71" fmla="*/ 2147483647 h 83"/>
                  <a:gd name="T72" fmla="*/ 2147483647 w 167"/>
                  <a:gd name="T73" fmla="*/ 2147483647 h 83"/>
                  <a:gd name="T74" fmla="*/ 2147483647 w 167"/>
                  <a:gd name="T75" fmla="*/ 2147483647 h 83"/>
                  <a:gd name="T76" fmla="*/ 2147483647 w 167"/>
                  <a:gd name="T77" fmla="*/ 2147483647 h 83"/>
                  <a:gd name="T78" fmla="*/ 2147483647 w 167"/>
                  <a:gd name="T79" fmla="*/ 2147483647 h 83"/>
                  <a:gd name="T80" fmla="*/ 2147483647 w 167"/>
                  <a:gd name="T81" fmla="*/ 2147483647 h 83"/>
                  <a:gd name="T82" fmla="*/ 2147483647 w 167"/>
                  <a:gd name="T83" fmla="*/ 2147483647 h 83"/>
                  <a:gd name="T84" fmla="*/ 2147483647 w 167"/>
                  <a:gd name="T85" fmla="*/ 2147483647 h 83"/>
                  <a:gd name="T86" fmla="*/ 2147483647 w 167"/>
                  <a:gd name="T87" fmla="*/ 2147483647 h 83"/>
                  <a:gd name="T88" fmla="*/ 2147483647 w 167"/>
                  <a:gd name="T89" fmla="*/ 2147483647 h 83"/>
                  <a:gd name="T90" fmla="*/ 2147483647 w 167"/>
                  <a:gd name="T91" fmla="*/ 2147483647 h 83"/>
                  <a:gd name="T92" fmla="*/ 2147483647 w 167"/>
                  <a:gd name="T93" fmla="*/ 2147483647 h 83"/>
                  <a:gd name="T94" fmla="*/ 2147483647 w 167"/>
                  <a:gd name="T95" fmla="*/ 2147483647 h 83"/>
                  <a:gd name="T96" fmla="*/ 2147483647 w 167"/>
                  <a:gd name="T97" fmla="*/ 2147483647 h 83"/>
                  <a:gd name="T98" fmla="*/ 2147483647 w 167"/>
                  <a:gd name="T99" fmla="*/ 2147483647 h 83"/>
                  <a:gd name="T100" fmla="*/ 2147483647 w 167"/>
                  <a:gd name="T101" fmla="*/ 2147483647 h 83"/>
                  <a:gd name="T102" fmla="*/ 2147483647 w 167"/>
                  <a:gd name="T103" fmla="*/ 2147483647 h 83"/>
                  <a:gd name="T104" fmla="*/ 2147483647 w 167"/>
                  <a:gd name="T105" fmla="*/ 2147483647 h 83"/>
                  <a:gd name="T106" fmla="*/ 2147483647 w 167"/>
                  <a:gd name="T107" fmla="*/ 2147483647 h 83"/>
                  <a:gd name="T108" fmla="*/ 2147483647 w 167"/>
                  <a:gd name="T109" fmla="*/ 2147483647 h 83"/>
                  <a:gd name="T110" fmla="*/ 2147483647 w 167"/>
                  <a:gd name="T111" fmla="*/ 2147483647 h 83"/>
                  <a:gd name="T112" fmla="*/ 2147483647 w 167"/>
                  <a:gd name="T113" fmla="*/ 2147483647 h 83"/>
                  <a:gd name="T114" fmla="*/ 2147483647 w 167"/>
                  <a:gd name="T115" fmla="*/ 2147483647 h 83"/>
                  <a:gd name="T116" fmla="*/ 2147483647 w 167"/>
                  <a:gd name="T117" fmla="*/ 2147483647 h 83"/>
                  <a:gd name="T118" fmla="*/ 2147483647 w 167"/>
                  <a:gd name="T119" fmla="*/ 2147483647 h 83"/>
                  <a:gd name="T120" fmla="*/ 2147483647 w 167"/>
                  <a:gd name="T121" fmla="*/ 2147483647 h 83"/>
                  <a:gd name="T122" fmla="*/ 2147483647 w 167"/>
                  <a:gd name="T123" fmla="*/ 2147483647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1" name="Freeform 22"/>
              <p:cNvSpPr>
                <a:spLocks noEditPoints="1"/>
              </p:cNvSpPr>
              <p:nvPr/>
            </p:nvSpPr>
            <p:spPr bwMode="auto">
              <a:xfrm>
                <a:off x="1428" y="3015"/>
                <a:ext cx="1016" cy="483"/>
              </a:xfrm>
              <a:custGeom>
                <a:avLst/>
                <a:gdLst>
                  <a:gd name="T0" fmla="*/ 0 w 167"/>
                  <a:gd name="T1" fmla="*/ 2147483647 h 83"/>
                  <a:gd name="T2" fmla="*/ 2147483647 w 167"/>
                  <a:gd name="T3" fmla="*/ 2147483647 h 83"/>
                  <a:gd name="T4" fmla="*/ 2147483647 w 167"/>
                  <a:gd name="T5" fmla="*/ 2147483647 h 83"/>
                  <a:gd name="T6" fmla="*/ 2147483647 w 167"/>
                  <a:gd name="T7" fmla="*/ 2147483647 h 83"/>
                  <a:gd name="T8" fmla="*/ 2147483647 w 167"/>
                  <a:gd name="T9" fmla="*/ 2147483647 h 83"/>
                  <a:gd name="T10" fmla="*/ 2147483647 w 167"/>
                  <a:gd name="T11" fmla="*/ 2147483647 h 83"/>
                  <a:gd name="T12" fmla="*/ 2147483647 w 167"/>
                  <a:gd name="T13" fmla="*/ 2147483647 h 83"/>
                  <a:gd name="T14" fmla="*/ 2147483647 w 167"/>
                  <a:gd name="T15" fmla="*/ 2147483647 h 83"/>
                  <a:gd name="T16" fmla="*/ 2147483647 w 167"/>
                  <a:gd name="T17" fmla="*/ 2147483647 h 83"/>
                  <a:gd name="T18" fmla="*/ 2147483647 w 167"/>
                  <a:gd name="T19" fmla="*/ 2147483647 h 83"/>
                  <a:gd name="T20" fmla="*/ 2147483647 w 167"/>
                  <a:gd name="T21" fmla="*/ 2147483647 h 83"/>
                  <a:gd name="T22" fmla="*/ 2147483647 w 167"/>
                  <a:gd name="T23" fmla="*/ 2147483647 h 83"/>
                  <a:gd name="T24" fmla="*/ 2147483647 w 167"/>
                  <a:gd name="T25" fmla="*/ 2147483647 h 83"/>
                  <a:gd name="T26" fmla="*/ 2147483647 w 167"/>
                  <a:gd name="T27" fmla="*/ 2147483647 h 83"/>
                  <a:gd name="T28" fmla="*/ 2147483647 w 167"/>
                  <a:gd name="T29" fmla="*/ 2147483647 h 83"/>
                  <a:gd name="T30" fmla="*/ 2147483647 w 167"/>
                  <a:gd name="T31" fmla="*/ 2147483647 h 83"/>
                  <a:gd name="T32" fmla="*/ 2147483647 w 167"/>
                  <a:gd name="T33" fmla="*/ 2147483647 h 83"/>
                  <a:gd name="T34" fmla="*/ 2147483647 w 167"/>
                  <a:gd name="T35" fmla="*/ 2147483647 h 83"/>
                  <a:gd name="T36" fmla="*/ 2147483647 w 167"/>
                  <a:gd name="T37" fmla="*/ 2147483647 h 83"/>
                  <a:gd name="T38" fmla="*/ 2147483647 w 167"/>
                  <a:gd name="T39" fmla="*/ 0 h 83"/>
                  <a:gd name="T40" fmla="*/ 0 w 167"/>
                  <a:gd name="T41" fmla="*/ 2147483647 h 83"/>
                  <a:gd name="T42" fmla="*/ 2147483647 w 167"/>
                  <a:gd name="T43" fmla="*/ 2147483647 h 83"/>
                  <a:gd name="T44" fmla="*/ 2147483647 w 167"/>
                  <a:gd name="T45" fmla="*/ 2147483647 h 83"/>
                  <a:gd name="T46" fmla="*/ 2147483647 w 167"/>
                  <a:gd name="T47" fmla="*/ 2147483647 h 83"/>
                  <a:gd name="T48" fmla="*/ 2147483647 w 167"/>
                  <a:gd name="T49" fmla="*/ 2147483647 h 83"/>
                  <a:gd name="T50" fmla="*/ 2147483647 w 167"/>
                  <a:gd name="T51" fmla="*/ 2147483647 h 83"/>
                  <a:gd name="T52" fmla="*/ 2147483647 w 167"/>
                  <a:gd name="T53" fmla="*/ 2147483647 h 83"/>
                  <a:gd name="T54" fmla="*/ 2147483647 w 167"/>
                  <a:gd name="T55" fmla="*/ 2147483647 h 83"/>
                  <a:gd name="T56" fmla="*/ 2147483647 w 167"/>
                  <a:gd name="T57" fmla="*/ 2147483647 h 83"/>
                  <a:gd name="T58" fmla="*/ 2147483647 w 167"/>
                  <a:gd name="T59" fmla="*/ 2147483647 h 83"/>
                  <a:gd name="T60" fmla="*/ 2147483647 w 167"/>
                  <a:gd name="T61" fmla="*/ 2147483647 h 83"/>
                  <a:gd name="T62" fmla="*/ 2147483647 w 167"/>
                  <a:gd name="T63" fmla="*/ 2147483647 h 83"/>
                  <a:gd name="T64" fmla="*/ 2147483647 w 167"/>
                  <a:gd name="T65" fmla="*/ 2147483647 h 83"/>
                  <a:gd name="T66" fmla="*/ 2147483647 w 167"/>
                  <a:gd name="T67" fmla="*/ 2147483647 h 83"/>
                  <a:gd name="T68" fmla="*/ 2147483647 w 167"/>
                  <a:gd name="T69" fmla="*/ 2147483647 h 83"/>
                  <a:gd name="T70" fmla="*/ 2147483647 w 167"/>
                  <a:gd name="T71" fmla="*/ 2147483647 h 83"/>
                  <a:gd name="T72" fmla="*/ 2147483647 w 167"/>
                  <a:gd name="T73" fmla="*/ 2147483647 h 83"/>
                  <a:gd name="T74" fmla="*/ 2147483647 w 167"/>
                  <a:gd name="T75" fmla="*/ 2147483647 h 83"/>
                  <a:gd name="T76" fmla="*/ 2147483647 w 167"/>
                  <a:gd name="T77" fmla="*/ 2147483647 h 83"/>
                  <a:gd name="T78" fmla="*/ 2147483647 w 167"/>
                  <a:gd name="T79" fmla="*/ 2147483647 h 83"/>
                  <a:gd name="T80" fmla="*/ 2147483647 w 167"/>
                  <a:gd name="T81" fmla="*/ 2147483647 h 83"/>
                  <a:gd name="T82" fmla="*/ 2147483647 w 167"/>
                  <a:gd name="T83" fmla="*/ 2147483647 h 83"/>
                  <a:gd name="T84" fmla="*/ 2147483647 w 167"/>
                  <a:gd name="T85" fmla="*/ 2147483647 h 83"/>
                  <a:gd name="T86" fmla="*/ 2147483647 w 167"/>
                  <a:gd name="T87" fmla="*/ 2147483647 h 83"/>
                  <a:gd name="T88" fmla="*/ 2147483647 w 167"/>
                  <a:gd name="T89" fmla="*/ 2147483647 h 83"/>
                  <a:gd name="T90" fmla="*/ 2147483647 w 167"/>
                  <a:gd name="T91" fmla="*/ 2147483647 h 83"/>
                  <a:gd name="T92" fmla="*/ 2147483647 w 167"/>
                  <a:gd name="T93" fmla="*/ 2147483647 h 83"/>
                  <a:gd name="T94" fmla="*/ 2147483647 w 167"/>
                  <a:gd name="T95" fmla="*/ 2147483647 h 83"/>
                  <a:gd name="T96" fmla="*/ 2147483647 w 167"/>
                  <a:gd name="T97" fmla="*/ 2147483647 h 83"/>
                  <a:gd name="T98" fmla="*/ 2147483647 w 167"/>
                  <a:gd name="T99" fmla="*/ 2147483647 h 83"/>
                  <a:gd name="T100" fmla="*/ 2147483647 w 167"/>
                  <a:gd name="T101" fmla="*/ 2147483647 h 83"/>
                  <a:gd name="T102" fmla="*/ 2147483647 w 167"/>
                  <a:gd name="T103" fmla="*/ 2147483647 h 83"/>
                  <a:gd name="T104" fmla="*/ 2147483647 w 167"/>
                  <a:gd name="T105" fmla="*/ 2147483647 h 83"/>
                  <a:gd name="T106" fmla="*/ 2147483647 w 167"/>
                  <a:gd name="T107" fmla="*/ 2147483647 h 83"/>
                  <a:gd name="T108" fmla="*/ 2147483647 w 167"/>
                  <a:gd name="T109" fmla="*/ 2147483647 h 83"/>
                  <a:gd name="T110" fmla="*/ 2147483647 w 167"/>
                  <a:gd name="T111" fmla="*/ 2147483647 h 83"/>
                  <a:gd name="T112" fmla="*/ 2147483647 w 167"/>
                  <a:gd name="T113" fmla="*/ 2147483647 h 83"/>
                  <a:gd name="T114" fmla="*/ 2147483647 w 167"/>
                  <a:gd name="T115" fmla="*/ 2147483647 h 83"/>
                  <a:gd name="T116" fmla="*/ 2147483647 w 167"/>
                  <a:gd name="T117" fmla="*/ 2147483647 h 83"/>
                  <a:gd name="T118" fmla="*/ 2147483647 w 167"/>
                  <a:gd name="T119" fmla="*/ 2147483647 h 83"/>
                  <a:gd name="T120" fmla="*/ 2147483647 w 167"/>
                  <a:gd name="T121" fmla="*/ 2147483647 h 83"/>
                  <a:gd name="T122" fmla="*/ 2147483647 w 167"/>
                  <a:gd name="T123" fmla="*/ 2147483647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0" y="18"/>
                    </a:moveTo>
                    <a:lnTo>
                      <a:pt x="53" y="58"/>
                    </a:lnTo>
                    <a:lnTo>
                      <a:pt x="47" y="66"/>
                    </a:lnTo>
                    <a:lnTo>
                      <a:pt x="36" y="68"/>
                    </a:lnTo>
                    <a:lnTo>
                      <a:pt x="55" y="83"/>
                    </a:lnTo>
                    <a:lnTo>
                      <a:pt x="66" y="83"/>
                    </a:lnTo>
                    <a:lnTo>
                      <a:pt x="75" y="72"/>
                    </a:lnTo>
                    <a:cubicBezTo>
                      <a:pt x="75" y="72"/>
                      <a:pt x="87" y="79"/>
                      <a:pt x="96" y="77"/>
                    </a:cubicBezTo>
                    <a:cubicBezTo>
                      <a:pt x="105" y="74"/>
                      <a:pt x="114" y="67"/>
                      <a:pt x="120" y="67"/>
                    </a:cubicBezTo>
                    <a:cubicBezTo>
                      <a:pt x="125" y="68"/>
                      <a:pt x="167" y="78"/>
                      <a:pt x="167" y="78"/>
                    </a:cubicBezTo>
                    <a:lnTo>
                      <a:pt x="132" y="54"/>
                    </a:lnTo>
                    <a:cubicBezTo>
                      <a:pt x="127" y="52"/>
                      <a:pt x="122" y="51"/>
                      <a:pt x="118" y="52"/>
                    </a:cubicBezTo>
                    <a:cubicBezTo>
                      <a:pt x="112" y="54"/>
                      <a:pt x="101" y="58"/>
                      <a:pt x="98" y="57"/>
                    </a:cubicBezTo>
                    <a:cubicBezTo>
                      <a:pt x="94" y="56"/>
                      <a:pt x="85" y="51"/>
                      <a:pt x="85" y="51"/>
                    </a:cubicBezTo>
                    <a:lnTo>
                      <a:pt x="92" y="39"/>
                    </a:lnTo>
                    <a:lnTo>
                      <a:pt x="90" y="27"/>
                    </a:lnTo>
                    <a:lnTo>
                      <a:pt x="74" y="15"/>
                    </a:lnTo>
                    <a:lnTo>
                      <a:pt x="74" y="29"/>
                    </a:lnTo>
                    <a:lnTo>
                      <a:pt x="67" y="4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  <a:moveTo>
                      <a:pt x="8" y="20"/>
                    </a:moveTo>
                    <a:lnTo>
                      <a:pt x="25" y="8"/>
                    </a:lnTo>
                    <a:moveTo>
                      <a:pt x="17" y="22"/>
                    </a:moveTo>
                    <a:lnTo>
                      <a:pt x="45" y="40"/>
                    </a:lnTo>
                    <a:moveTo>
                      <a:pt x="22" y="17"/>
                    </a:moveTo>
                    <a:lnTo>
                      <a:pt x="47" y="38"/>
                    </a:lnTo>
                    <a:moveTo>
                      <a:pt x="29" y="12"/>
                    </a:moveTo>
                    <a:lnTo>
                      <a:pt x="49" y="35"/>
                    </a:lnTo>
                    <a:moveTo>
                      <a:pt x="57" y="52"/>
                    </a:moveTo>
                    <a:lnTo>
                      <a:pt x="80" y="65"/>
                    </a:lnTo>
                    <a:moveTo>
                      <a:pt x="63" y="48"/>
                    </a:moveTo>
                    <a:lnTo>
                      <a:pt x="83" y="61"/>
                    </a:lnTo>
                    <a:moveTo>
                      <a:pt x="66" y="44"/>
                    </a:moveTo>
                    <a:lnTo>
                      <a:pt x="84" y="58"/>
                    </a:lnTo>
                    <a:moveTo>
                      <a:pt x="96" y="63"/>
                    </a:moveTo>
                    <a:lnTo>
                      <a:pt x="118" y="59"/>
                    </a:lnTo>
                    <a:moveTo>
                      <a:pt x="137" y="67"/>
                    </a:moveTo>
                    <a:lnTo>
                      <a:pt x="153" y="72"/>
                    </a:lnTo>
                    <a:moveTo>
                      <a:pt x="49" y="73"/>
                    </a:moveTo>
                    <a:lnTo>
                      <a:pt x="57" y="79"/>
                    </a:lnTo>
                    <a:moveTo>
                      <a:pt x="59" y="63"/>
                    </a:moveTo>
                    <a:lnTo>
                      <a:pt x="55" y="71"/>
                    </a:lnTo>
                    <a:moveTo>
                      <a:pt x="68" y="71"/>
                    </a:moveTo>
                    <a:lnTo>
                      <a:pt x="63" y="77"/>
                    </a:lnTo>
                    <a:moveTo>
                      <a:pt x="80" y="24"/>
                    </a:moveTo>
                    <a:lnTo>
                      <a:pt x="81" y="31"/>
                    </a:lnTo>
                    <a:moveTo>
                      <a:pt x="87" y="28"/>
                    </a:moveTo>
                    <a:lnTo>
                      <a:pt x="87" y="34"/>
                    </a:lnTo>
                    <a:moveTo>
                      <a:pt x="77" y="35"/>
                    </a:moveTo>
                    <a:lnTo>
                      <a:pt x="73" y="43"/>
                    </a:lnTo>
                    <a:moveTo>
                      <a:pt x="83" y="39"/>
                    </a:moveTo>
                    <a:lnTo>
                      <a:pt x="79" y="47"/>
                    </a:lnTo>
                    <a:moveTo>
                      <a:pt x="123" y="59"/>
                    </a:moveTo>
                    <a:cubicBezTo>
                      <a:pt x="122" y="60"/>
                      <a:pt x="123" y="62"/>
                      <a:pt x="124" y="63"/>
                    </a:cubicBezTo>
                    <a:cubicBezTo>
                      <a:pt x="126" y="63"/>
                      <a:pt x="127" y="63"/>
                      <a:pt x="128" y="62"/>
                    </a:cubicBezTo>
                    <a:cubicBezTo>
                      <a:pt x="129" y="60"/>
                      <a:pt x="128" y="59"/>
                      <a:pt x="127" y="58"/>
                    </a:cubicBezTo>
                    <a:cubicBezTo>
                      <a:pt x="126" y="57"/>
                      <a:pt x="124" y="57"/>
                      <a:pt x="123" y="59"/>
                    </a:cubicBezTo>
                    <a:close/>
                    <a:moveTo>
                      <a:pt x="153" y="72"/>
                    </a:moveTo>
                    <a:lnTo>
                      <a:pt x="140" y="65"/>
                    </a:lnTo>
                    <a:moveTo>
                      <a:pt x="118" y="59"/>
                    </a:moveTo>
                    <a:lnTo>
                      <a:pt x="91" y="69"/>
                    </a:lnTo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2" name="Freeform 23"/>
              <p:cNvSpPr>
                <a:spLocks noEditPoints="1"/>
              </p:cNvSpPr>
              <p:nvPr/>
            </p:nvSpPr>
            <p:spPr bwMode="auto">
              <a:xfrm>
                <a:off x="2268" y="3381"/>
                <a:ext cx="1033" cy="406"/>
              </a:xfrm>
              <a:custGeom>
                <a:avLst/>
                <a:gdLst>
                  <a:gd name="T0" fmla="*/ 0 w 170"/>
                  <a:gd name="T1" fmla="*/ 2147483647 h 70"/>
                  <a:gd name="T2" fmla="*/ 2147483647 w 170"/>
                  <a:gd name="T3" fmla="*/ 2147483647 h 70"/>
                  <a:gd name="T4" fmla="*/ 2147483647 w 170"/>
                  <a:gd name="T5" fmla="*/ 2147483647 h 70"/>
                  <a:gd name="T6" fmla="*/ 2147483647 w 170"/>
                  <a:gd name="T7" fmla="*/ 2147483647 h 70"/>
                  <a:gd name="T8" fmla="*/ 2147483647 w 170"/>
                  <a:gd name="T9" fmla="*/ 2147483647 h 70"/>
                  <a:gd name="T10" fmla="*/ 2147483647 w 170"/>
                  <a:gd name="T11" fmla="*/ 2147483647 h 70"/>
                  <a:gd name="T12" fmla="*/ 2147483647 w 170"/>
                  <a:gd name="T13" fmla="*/ 2147483647 h 70"/>
                  <a:gd name="T14" fmla="*/ 2147483647 w 170"/>
                  <a:gd name="T15" fmla="*/ 2147483647 h 70"/>
                  <a:gd name="T16" fmla="*/ 2147483647 w 170"/>
                  <a:gd name="T17" fmla="*/ 2147483647 h 70"/>
                  <a:gd name="T18" fmla="*/ 2147483647 w 170"/>
                  <a:gd name="T19" fmla="*/ 0 h 70"/>
                  <a:gd name="T20" fmla="*/ 2147483647 w 170"/>
                  <a:gd name="T21" fmla="*/ 2147483647 h 70"/>
                  <a:gd name="T22" fmla="*/ 2147483647 w 170"/>
                  <a:gd name="T23" fmla="*/ 2147483647 h 70"/>
                  <a:gd name="T24" fmla="*/ 2147483647 w 170"/>
                  <a:gd name="T25" fmla="*/ 2147483647 h 70"/>
                  <a:gd name="T26" fmla="*/ 2147483647 w 170"/>
                  <a:gd name="T27" fmla="*/ 2147483647 h 70"/>
                  <a:gd name="T28" fmla="*/ 2147483647 w 170"/>
                  <a:gd name="T29" fmla="*/ 2147483647 h 70"/>
                  <a:gd name="T30" fmla="*/ 2147483647 w 170"/>
                  <a:gd name="T31" fmla="*/ 2147483647 h 70"/>
                  <a:gd name="T32" fmla="*/ 2147483647 w 170"/>
                  <a:gd name="T33" fmla="*/ 2147483647 h 70"/>
                  <a:gd name="T34" fmla="*/ 2147483647 w 170"/>
                  <a:gd name="T35" fmla="*/ 2147483647 h 70"/>
                  <a:gd name="T36" fmla="*/ 2147483647 w 170"/>
                  <a:gd name="T37" fmla="*/ 2147483647 h 70"/>
                  <a:gd name="T38" fmla="*/ 2147483647 w 170"/>
                  <a:gd name="T39" fmla="*/ 2147483647 h 70"/>
                  <a:gd name="T40" fmla="*/ 0 w 170"/>
                  <a:gd name="T41" fmla="*/ 2147483647 h 70"/>
                  <a:gd name="T42" fmla="*/ 2147483647 w 170"/>
                  <a:gd name="T43" fmla="*/ 2147483647 h 70"/>
                  <a:gd name="T44" fmla="*/ 2147483647 w 170"/>
                  <a:gd name="T45" fmla="*/ 2147483647 h 70"/>
                  <a:gd name="T46" fmla="*/ 2147483647 w 170"/>
                  <a:gd name="T47" fmla="*/ 2147483647 h 70"/>
                  <a:gd name="T48" fmla="*/ 2147483647 w 170"/>
                  <a:gd name="T49" fmla="*/ 2147483647 h 70"/>
                  <a:gd name="T50" fmla="*/ 2147483647 w 170"/>
                  <a:gd name="T51" fmla="*/ 2147483647 h 70"/>
                  <a:gd name="T52" fmla="*/ 2147483647 w 170"/>
                  <a:gd name="T53" fmla="*/ 2147483647 h 70"/>
                  <a:gd name="T54" fmla="*/ 2147483647 w 170"/>
                  <a:gd name="T55" fmla="*/ 2147483647 h 70"/>
                  <a:gd name="T56" fmla="*/ 2147483647 w 170"/>
                  <a:gd name="T57" fmla="*/ 2147483647 h 70"/>
                  <a:gd name="T58" fmla="*/ 2147483647 w 170"/>
                  <a:gd name="T59" fmla="*/ 2147483647 h 70"/>
                  <a:gd name="T60" fmla="*/ 2147483647 w 170"/>
                  <a:gd name="T61" fmla="*/ 2147483647 h 70"/>
                  <a:gd name="T62" fmla="*/ 2147483647 w 170"/>
                  <a:gd name="T63" fmla="*/ 2147483647 h 70"/>
                  <a:gd name="T64" fmla="*/ 2147483647 w 170"/>
                  <a:gd name="T65" fmla="*/ 2147483647 h 70"/>
                  <a:gd name="T66" fmla="*/ 2147483647 w 170"/>
                  <a:gd name="T67" fmla="*/ 2147483647 h 70"/>
                  <a:gd name="T68" fmla="*/ 2147483647 w 170"/>
                  <a:gd name="T69" fmla="*/ 2147483647 h 70"/>
                  <a:gd name="T70" fmla="*/ 2147483647 w 170"/>
                  <a:gd name="T71" fmla="*/ 2147483647 h 70"/>
                  <a:gd name="T72" fmla="*/ 2147483647 w 170"/>
                  <a:gd name="T73" fmla="*/ 2147483647 h 70"/>
                  <a:gd name="T74" fmla="*/ 2147483647 w 170"/>
                  <a:gd name="T75" fmla="*/ 2147483647 h 70"/>
                  <a:gd name="T76" fmla="*/ 2147483647 w 170"/>
                  <a:gd name="T77" fmla="*/ 2147483647 h 70"/>
                  <a:gd name="T78" fmla="*/ 2147483647 w 170"/>
                  <a:gd name="T79" fmla="*/ 2147483647 h 70"/>
                  <a:gd name="T80" fmla="*/ 2147483647 w 170"/>
                  <a:gd name="T81" fmla="*/ 2147483647 h 70"/>
                  <a:gd name="T82" fmla="*/ 2147483647 w 170"/>
                  <a:gd name="T83" fmla="*/ 2147483647 h 70"/>
                  <a:gd name="T84" fmla="*/ 2147483647 w 170"/>
                  <a:gd name="T85" fmla="*/ 2147483647 h 70"/>
                  <a:gd name="T86" fmla="*/ 2147483647 w 170"/>
                  <a:gd name="T87" fmla="*/ 2147483647 h 70"/>
                  <a:gd name="T88" fmla="*/ 2147483647 w 170"/>
                  <a:gd name="T89" fmla="*/ 2147483647 h 70"/>
                  <a:gd name="T90" fmla="*/ 2147483647 w 170"/>
                  <a:gd name="T91" fmla="*/ 2147483647 h 70"/>
                  <a:gd name="T92" fmla="*/ 2147483647 w 170"/>
                  <a:gd name="T93" fmla="*/ 2147483647 h 70"/>
                  <a:gd name="T94" fmla="*/ 2147483647 w 170"/>
                  <a:gd name="T95" fmla="*/ 2147483647 h 70"/>
                  <a:gd name="T96" fmla="*/ 2147483647 w 170"/>
                  <a:gd name="T97" fmla="*/ 2147483647 h 70"/>
                  <a:gd name="T98" fmla="*/ 2147483647 w 170"/>
                  <a:gd name="T99" fmla="*/ 2147483647 h 70"/>
                  <a:gd name="T100" fmla="*/ 2147483647 w 170"/>
                  <a:gd name="T101" fmla="*/ 2147483647 h 70"/>
                  <a:gd name="T102" fmla="*/ 2147483647 w 170"/>
                  <a:gd name="T103" fmla="*/ 2147483647 h 70"/>
                  <a:gd name="T104" fmla="*/ 2147483647 w 170"/>
                  <a:gd name="T105" fmla="*/ 2147483647 h 70"/>
                  <a:gd name="T106" fmla="*/ 2147483647 w 170"/>
                  <a:gd name="T107" fmla="*/ 2147483647 h 70"/>
                  <a:gd name="T108" fmla="*/ 2147483647 w 170"/>
                  <a:gd name="T109" fmla="*/ 2147483647 h 70"/>
                  <a:gd name="T110" fmla="*/ 2147483647 w 170"/>
                  <a:gd name="T111" fmla="*/ 2147483647 h 70"/>
                  <a:gd name="T112" fmla="*/ 2147483647 w 170"/>
                  <a:gd name="T113" fmla="*/ 2147483647 h 70"/>
                  <a:gd name="T114" fmla="*/ 2147483647 w 170"/>
                  <a:gd name="T115" fmla="*/ 2147483647 h 70"/>
                  <a:gd name="T116" fmla="*/ 2147483647 w 170"/>
                  <a:gd name="T117" fmla="*/ 2147483647 h 70"/>
                  <a:gd name="T118" fmla="*/ 2147483647 w 170"/>
                  <a:gd name="T119" fmla="*/ 2147483647 h 70"/>
                  <a:gd name="T120" fmla="*/ 2147483647 w 170"/>
                  <a:gd name="T121" fmla="*/ 2147483647 h 70"/>
                  <a:gd name="T122" fmla="*/ 2147483647 w 170"/>
                  <a:gd name="T123" fmla="*/ 2147483647 h 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70"/>
                  <a:gd name="T188" fmla="*/ 170 w 170"/>
                  <a:gd name="T189" fmla="*/ 70 h 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70">
                    <a:moveTo>
                      <a:pt x="0" y="50"/>
                    </a:moveTo>
                    <a:lnTo>
                      <a:pt x="67" y="51"/>
                    </a:lnTo>
                    <a:lnTo>
                      <a:pt x="66" y="61"/>
                    </a:lnTo>
                    <a:lnTo>
                      <a:pt x="59" y="69"/>
                    </a:lnTo>
                    <a:lnTo>
                      <a:pt x="83" y="70"/>
                    </a:lnTo>
                    <a:lnTo>
                      <a:pt x="92" y="63"/>
                    </a:lnTo>
                    <a:lnTo>
                      <a:pt x="92" y="49"/>
                    </a:lnTo>
                    <a:cubicBezTo>
                      <a:pt x="92" y="49"/>
                      <a:pt x="107" y="48"/>
                      <a:pt x="112" y="41"/>
                    </a:cubicBezTo>
                    <a:cubicBezTo>
                      <a:pt x="118" y="34"/>
                      <a:pt x="121" y="22"/>
                      <a:pt x="126" y="20"/>
                    </a:cubicBezTo>
                    <a:cubicBezTo>
                      <a:pt x="131" y="17"/>
                      <a:pt x="170" y="0"/>
                      <a:pt x="170" y="0"/>
                    </a:cubicBezTo>
                    <a:lnTo>
                      <a:pt x="128" y="2"/>
                    </a:lnTo>
                    <a:cubicBezTo>
                      <a:pt x="123" y="3"/>
                      <a:pt x="118" y="5"/>
                      <a:pt x="116" y="8"/>
                    </a:cubicBezTo>
                    <a:cubicBezTo>
                      <a:pt x="112" y="13"/>
                      <a:pt x="105" y="23"/>
                      <a:pt x="102" y="24"/>
                    </a:cubicBezTo>
                    <a:cubicBezTo>
                      <a:pt x="98" y="25"/>
                      <a:pt x="88" y="26"/>
                      <a:pt x="88" y="26"/>
                    </a:cubicBezTo>
                    <a:lnTo>
                      <a:pt x="87" y="13"/>
                    </a:lnTo>
                    <a:lnTo>
                      <a:pt x="78" y="4"/>
                    </a:lnTo>
                    <a:lnTo>
                      <a:pt x="58" y="4"/>
                    </a:lnTo>
                    <a:lnTo>
                      <a:pt x="66" y="15"/>
                    </a:lnTo>
                    <a:lnTo>
                      <a:pt x="67" y="29"/>
                    </a:lnTo>
                    <a:lnTo>
                      <a:pt x="9" y="22"/>
                    </a:lnTo>
                    <a:lnTo>
                      <a:pt x="0" y="50"/>
                    </a:lnTo>
                    <a:close/>
                    <a:moveTo>
                      <a:pt x="8" y="46"/>
                    </a:moveTo>
                    <a:lnTo>
                      <a:pt x="14" y="27"/>
                    </a:lnTo>
                    <a:moveTo>
                      <a:pt x="16" y="43"/>
                    </a:moveTo>
                    <a:lnTo>
                      <a:pt x="50" y="41"/>
                    </a:lnTo>
                    <a:moveTo>
                      <a:pt x="17" y="36"/>
                    </a:moveTo>
                    <a:lnTo>
                      <a:pt x="49" y="38"/>
                    </a:lnTo>
                    <a:moveTo>
                      <a:pt x="20" y="28"/>
                    </a:moveTo>
                    <a:lnTo>
                      <a:pt x="50" y="35"/>
                    </a:lnTo>
                    <a:moveTo>
                      <a:pt x="66" y="43"/>
                    </a:moveTo>
                    <a:lnTo>
                      <a:pt x="92" y="41"/>
                    </a:lnTo>
                    <a:moveTo>
                      <a:pt x="68" y="38"/>
                    </a:moveTo>
                    <a:lnTo>
                      <a:pt x="92" y="35"/>
                    </a:lnTo>
                    <a:moveTo>
                      <a:pt x="69" y="32"/>
                    </a:moveTo>
                    <a:lnTo>
                      <a:pt x="92" y="33"/>
                    </a:lnTo>
                    <a:moveTo>
                      <a:pt x="105" y="30"/>
                    </a:moveTo>
                    <a:lnTo>
                      <a:pt x="120" y="13"/>
                    </a:lnTo>
                    <a:moveTo>
                      <a:pt x="140" y="9"/>
                    </a:moveTo>
                    <a:lnTo>
                      <a:pt x="156" y="4"/>
                    </a:lnTo>
                    <a:moveTo>
                      <a:pt x="72" y="65"/>
                    </a:moveTo>
                    <a:lnTo>
                      <a:pt x="82" y="65"/>
                    </a:lnTo>
                    <a:moveTo>
                      <a:pt x="74" y="52"/>
                    </a:moveTo>
                    <a:lnTo>
                      <a:pt x="75" y="60"/>
                    </a:lnTo>
                    <a:moveTo>
                      <a:pt x="86" y="53"/>
                    </a:moveTo>
                    <a:lnTo>
                      <a:pt x="86" y="61"/>
                    </a:lnTo>
                    <a:moveTo>
                      <a:pt x="68" y="7"/>
                    </a:moveTo>
                    <a:lnTo>
                      <a:pt x="73" y="13"/>
                    </a:lnTo>
                    <a:moveTo>
                      <a:pt x="76" y="7"/>
                    </a:moveTo>
                    <a:lnTo>
                      <a:pt x="80" y="12"/>
                    </a:lnTo>
                    <a:moveTo>
                      <a:pt x="73" y="18"/>
                    </a:moveTo>
                    <a:lnTo>
                      <a:pt x="74" y="28"/>
                    </a:lnTo>
                    <a:moveTo>
                      <a:pt x="80" y="18"/>
                    </a:moveTo>
                    <a:lnTo>
                      <a:pt x="81" y="27"/>
                    </a:lnTo>
                    <a:moveTo>
                      <a:pt x="124" y="10"/>
                    </a:moveTo>
                    <a:cubicBezTo>
                      <a:pt x="124" y="12"/>
                      <a:pt x="125" y="13"/>
                      <a:pt x="127" y="13"/>
                    </a:cubicBezTo>
                    <a:cubicBezTo>
                      <a:pt x="128" y="13"/>
                      <a:pt x="129" y="11"/>
                      <a:pt x="129" y="10"/>
                    </a:cubicBezTo>
                    <a:cubicBezTo>
                      <a:pt x="129" y="8"/>
                      <a:pt x="128" y="7"/>
                      <a:pt x="126" y="7"/>
                    </a:cubicBezTo>
                    <a:cubicBezTo>
                      <a:pt x="125" y="8"/>
                      <a:pt x="123" y="9"/>
                      <a:pt x="124" y="10"/>
                    </a:cubicBezTo>
                    <a:close/>
                    <a:moveTo>
                      <a:pt x="155" y="4"/>
                    </a:moveTo>
                    <a:lnTo>
                      <a:pt x="141" y="6"/>
                    </a:lnTo>
                    <a:moveTo>
                      <a:pt x="120" y="13"/>
                    </a:moveTo>
                    <a:lnTo>
                      <a:pt x="103" y="37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3" name="Freeform 24"/>
              <p:cNvSpPr>
                <a:spLocks noEditPoints="1"/>
              </p:cNvSpPr>
              <p:nvPr/>
            </p:nvSpPr>
            <p:spPr bwMode="auto">
              <a:xfrm>
                <a:off x="2262" y="3376"/>
                <a:ext cx="1039" cy="417"/>
              </a:xfrm>
              <a:custGeom>
                <a:avLst/>
                <a:gdLst>
                  <a:gd name="T0" fmla="*/ 2147483647 w 171"/>
                  <a:gd name="T1" fmla="*/ 2147483647 h 72"/>
                  <a:gd name="T2" fmla="*/ 2147483647 w 171"/>
                  <a:gd name="T3" fmla="*/ 2147483647 h 72"/>
                  <a:gd name="T4" fmla="*/ 2147483647 w 171"/>
                  <a:gd name="T5" fmla="*/ 2147483647 h 72"/>
                  <a:gd name="T6" fmla="*/ 2147483647 w 171"/>
                  <a:gd name="T7" fmla="*/ 2147483647 h 72"/>
                  <a:gd name="T8" fmla="*/ 2147483647 w 171"/>
                  <a:gd name="T9" fmla="*/ 2147483647 h 72"/>
                  <a:gd name="T10" fmla="*/ 2147483647 w 171"/>
                  <a:gd name="T11" fmla="*/ 2147483647 h 72"/>
                  <a:gd name="T12" fmla="*/ 2147483647 w 171"/>
                  <a:gd name="T13" fmla="*/ 2147483647 h 72"/>
                  <a:gd name="T14" fmla="*/ 2147483647 w 171"/>
                  <a:gd name="T15" fmla="*/ 2147483647 h 72"/>
                  <a:gd name="T16" fmla="*/ 2147483647 w 171"/>
                  <a:gd name="T17" fmla="*/ 2147483647 h 72"/>
                  <a:gd name="T18" fmla="*/ 2147483647 w 171"/>
                  <a:gd name="T19" fmla="*/ 2147483647 h 72"/>
                  <a:gd name="T20" fmla="*/ 2147483647 w 171"/>
                  <a:gd name="T21" fmla="*/ 2147483647 h 72"/>
                  <a:gd name="T22" fmla="*/ 2147483647 w 171"/>
                  <a:gd name="T23" fmla="*/ 2147483647 h 72"/>
                  <a:gd name="T24" fmla="*/ 2147483647 w 171"/>
                  <a:gd name="T25" fmla="*/ 0 h 72"/>
                  <a:gd name="T26" fmla="*/ 2147483647 w 171"/>
                  <a:gd name="T27" fmla="*/ 0 h 72"/>
                  <a:gd name="T28" fmla="*/ 2147483647 w 171"/>
                  <a:gd name="T29" fmla="*/ 2147483647 h 72"/>
                  <a:gd name="T30" fmla="*/ 2147483647 w 171"/>
                  <a:gd name="T31" fmla="*/ 2147483647 h 72"/>
                  <a:gd name="T32" fmla="*/ 2147483647 w 171"/>
                  <a:gd name="T33" fmla="*/ 2147483647 h 72"/>
                  <a:gd name="T34" fmla="*/ 2147483647 w 171"/>
                  <a:gd name="T35" fmla="*/ 2147483647 h 72"/>
                  <a:gd name="T36" fmla="*/ 2147483647 w 171"/>
                  <a:gd name="T37" fmla="*/ 2147483647 h 72"/>
                  <a:gd name="T38" fmla="*/ 2147483647 w 171"/>
                  <a:gd name="T39" fmla="*/ 2147483647 h 72"/>
                  <a:gd name="T40" fmla="*/ 2147483647 w 171"/>
                  <a:gd name="T41" fmla="*/ 2147483647 h 72"/>
                  <a:gd name="T42" fmla="*/ 2147483647 w 171"/>
                  <a:gd name="T43" fmla="*/ 2147483647 h 72"/>
                  <a:gd name="T44" fmla="*/ 2147483647 w 171"/>
                  <a:gd name="T45" fmla="*/ 2147483647 h 72"/>
                  <a:gd name="T46" fmla="*/ 2147483647 w 171"/>
                  <a:gd name="T47" fmla="*/ 2147483647 h 72"/>
                  <a:gd name="T48" fmla="*/ 2147483647 w 171"/>
                  <a:gd name="T49" fmla="*/ 2147483647 h 72"/>
                  <a:gd name="T50" fmla="*/ 2147483647 w 171"/>
                  <a:gd name="T51" fmla="*/ 2147483647 h 72"/>
                  <a:gd name="T52" fmla="*/ 2147483647 w 171"/>
                  <a:gd name="T53" fmla="*/ 2147483647 h 72"/>
                  <a:gd name="T54" fmla="*/ 2147483647 w 171"/>
                  <a:gd name="T55" fmla="*/ 2147483647 h 72"/>
                  <a:gd name="T56" fmla="*/ 0 w 171"/>
                  <a:gd name="T57" fmla="*/ 2147483647 h 72"/>
                  <a:gd name="T58" fmla="*/ 2147483647 w 171"/>
                  <a:gd name="T59" fmla="*/ 2147483647 h 72"/>
                  <a:gd name="T60" fmla="*/ 2147483647 w 171"/>
                  <a:gd name="T61" fmla="*/ 2147483647 h 72"/>
                  <a:gd name="T62" fmla="*/ 2147483647 w 171"/>
                  <a:gd name="T63" fmla="*/ 2147483647 h 72"/>
                  <a:gd name="T64" fmla="*/ 2147483647 w 171"/>
                  <a:gd name="T65" fmla="*/ 2147483647 h 72"/>
                  <a:gd name="T66" fmla="*/ 2147483647 w 171"/>
                  <a:gd name="T67" fmla="*/ 2147483647 h 72"/>
                  <a:gd name="T68" fmla="*/ 2147483647 w 171"/>
                  <a:gd name="T69" fmla="*/ 2147483647 h 72"/>
                  <a:gd name="T70" fmla="*/ 2147483647 w 171"/>
                  <a:gd name="T71" fmla="*/ 2147483647 h 72"/>
                  <a:gd name="T72" fmla="*/ 2147483647 w 171"/>
                  <a:gd name="T73" fmla="*/ 2147483647 h 72"/>
                  <a:gd name="T74" fmla="*/ 2147483647 w 171"/>
                  <a:gd name="T75" fmla="*/ 2147483647 h 72"/>
                  <a:gd name="T76" fmla="*/ 2147483647 w 171"/>
                  <a:gd name="T77" fmla="*/ 2147483647 h 72"/>
                  <a:gd name="T78" fmla="*/ 2147483647 w 171"/>
                  <a:gd name="T79" fmla="*/ 2147483647 h 72"/>
                  <a:gd name="T80" fmla="*/ 2147483647 w 171"/>
                  <a:gd name="T81" fmla="*/ 2147483647 h 72"/>
                  <a:gd name="T82" fmla="*/ 2147483647 w 171"/>
                  <a:gd name="T83" fmla="*/ 2147483647 h 72"/>
                  <a:gd name="T84" fmla="*/ 2147483647 w 171"/>
                  <a:gd name="T85" fmla="*/ 2147483647 h 72"/>
                  <a:gd name="T86" fmla="*/ 2147483647 w 171"/>
                  <a:gd name="T87" fmla="*/ 2147483647 h 72"/>
                  <a:gd name="T88" fmla="*/ 2147483647 w 171"/>
                  <a:gd name="T89" fmla="*/ 2147483647 h 72"/>
                  <a:gd name="T90" fmla="*/ 2147483647 w 171"/>
                  <a:gd name="T91" fmla="*/ 2147483647 h 72"/>
                  <a:gd name="T92" fmla="*/ 2147483647 w 171"/>
                  <a:gd name="T93" fmla="*/ 2147483647 h 72"/>
                  <a:gd name="T94" fmla="*/ 2147483647 w 171"/>
                  <a:gd name="T95" fmla="*/ 2147483647 h 72"/>
                  <a:gd name="T96" fmla="*/ 2147483647 w 171"/>
                  <a:gd name="T97" fmla="*/ 2147483647 h 72"/>
                  <a:gd name="T98" fmla="*/ 2147483647 w 171"/>
                  <a:gd name="T99" fmla="*/ 2147483647 h 72"/>
                  <a:gd name="T100" fmla="*/ 2147483647 w 171"/>
                  <a:gd name="T101" fmla="*/ 2147483647 h 72"/>
                  <a:gd name="T102" fmla="*/ 2147483647 w 171"/>
                  <a:gd name="T103" fmla="*/ 2147483647 h 72"/>
                  <a:gd name="T104" fmla="*/ 2147483647 w 171"/>
                  <a:gd name="T105" fmla="*/ 2147483647 h 72"/>
                  <a:gd name="T106" fmla="*/ 2147483647 w 171"/>
                  <a:gd name="T107" fmla="*/ 2147483647 h 72"/>
                  <a:gd name="T108" fmla="*/ 2147483647 w 171"/>
                  <a:gd name="T109" fmla="*/ 2147483647 h 72"/>
                  <a:gd name="T110" fmla="*/ 2147483647 w 171"/>
                  <a:gd name="T111" fmla="*/ 2147483647 h 72"/>
                  <a:gd name="T112" fmla="*/ 2147483647 w 171"/>
                  <a:gd name="T113" fmla="*/ 2147483647 h 72"/>
                  <a:gd name="T114" fmla="*/ 2147483647 w 171"/>
                  <a:gd name="T115" fmla="*/ 2147483647 h 72"/>
                  <a:gd name="T116" fmla="*/ 2147483647 w 171"/>
                  <a:gd name="T117" fmla="*/ 2147483647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1"/>
                  <a:gd name="T178" fmla="*/ 0 h 72"/>
                  <a:gd name="T179" fmla="*/ 171 w 171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1" h="72">
                    <a:moveTo>
                      <a:pt x="1" y="50"/>
                    </a:moveTo>
                    <a:lnTo>
                      <a:pt x="68" y="51"/>
                    </a:lnTo>
                    <a:lnTo>
                      <a:pt x="68" y="53"/>
                    </a:lnTo>
                    <a:lnTo>
                      <a:pt x="1" y="52"/>
                    </a:lnTo>
                    <a:lnTo>
                      <a:pt x="1" y="50"/>
                    </a:lnTo>
                    <a:close/>
                    <a:moveTo>
                      <a:pt x="68" y="51"/>
                    </a:moveTo>
                    <a:lnTo>
                      <a:pt x="68" y="51"/>
                    </a:lnTo>
                    <a:lnTo>
                      <a:pt x="68" y="52"/>
                    </a:lnTo>
                    <a:lnTo>
                      <a:pt x="68" y="51"/>
                    </a:lnTo>
                    <a:close/>
                    <a:moveTo>
                      <a:pt x="68" y="52"/>
                    </a:moveTo>
                    <a:lnTo>
                      <a:pt x="68" y="62"/>
                    </a:lnTo>
                    <a:lnTo>
                      <a:pt x="67" y="62"/>
                    </a:lnTo>
                    <a:lnTo>
                      <a:pt x="67" y="52"/>
                    </a:lnTo>
                    <a:lnTo>
                      <a:pt x="68" y="52"/>
                    </a:lnTo>
                    <a:close/>
                    <a:moveTo>
                      <a:pt x="68" y="62"/>
                    </a:moveTo>
                    <a:lnTo>
                      <a:pt x="68" y="63"/>
                    </a:lnTo>
                    <a:lnTo>
                      <a:pt x="67" y="62"/>
                    </a:lnTo>
                    <a:lnTo>
                      <a:pt x="68" y="62"/>
                    </a:lnTo>
                    <a:close/>
                    <a:moveTo>
                      <a:pt x="68" y="63"/>
                    </a:moveTo>
                    <a:lnTo>
                      <a:pt x="61" y="71"/>
                    </a:lnTo>
                    <a:lnTo>
                      <a:pt x="60" y="70"/>
                    </a:lnTo>
                    <a:lnTo>
                      <a:pt x="67" y="62"/>
                    </a:lnTo>
                    <a:lnTo>
                      <a:pt x="68" y="63"/>
                    </a:lnTo>
                    <a:close/>
                    <a:moveTo>
                      <a:pt x="60" y="71"/>
                    </a:moveTo>
                    <a:lnTo>
                      <a:pt x="59" y="71"/>
                    </a:lnTo>
                    <a:lnTo>
                      <a:pt x="60" y="70"/>
                    </a:lnTo>
                    <a:lnTo>
                      <a:pt x="60" y="71"/>
                    </a:lnTo>
                    <a:close/>
                    <a:moveTo>
                      <a:pt x="60" y="69"/>
                    </a:moveTo>
                    <a:lnTo>
                      <a:pt x="84" y="70"/>
                    </a:lnTo>
                    <a:lnTo>
                      <a:pt x="84" y="72"/>
                    </a:lnTo>
                    <a:lnTo>
                      <a:pt x="60" y="71"/>
                    </a:lnTo>
                    <a:lnTo>
                      <a:pt x="60" y="69"/>
                    </a:lnTo>
                    <a:close/>
                    <a:moveTo>
                      <a:pt x="84" y="72"/>
                    </a:moveTo>
                    <a:lnTo>
                      <a:pt x="84" y="72"/>
                    </a:lnTo>
                    <a:lnTo>
                      <a:pt x="84" y="71"/>
                    </a:lnTo>
                    <a:lnTo>
                      <a:pt x="84" y="72"/>
                    </a:lnTo>
                    <a:close/>
                    <a:moveTo>
                      <a:pt x="83" y="70"/>
                    </a:moveTo>
                    <a:lnTo>
                      <a:pt x="92" y="64"/>
                    </a:lnTo>
                    <a:lnTo>
                      <a:pt x="93" y="65"/>
                    </a:lnTo>
                    <a:lnTo>
                      <a:pt x="84" y="72"/>
                    </a:lnTo>
                    <a:lnTo>
                      <a:pt x="83" y="70"/>
                    </a:lnTo>
                    <a:close/>
                    <a:moveTo>
                      <a:pt x="93" y="65"/>
                    </a:moveTo>
                    <a:lnTo>
                      <a:pt x="93" y="65"/>
                    </a:lnTo>
                    <a:lnTo>
                      <a:pt x="93" y="64"/>
                    </a:lnTo>
                    <a:lnTo>
                      <a:pt x="93" y="65"/>
                    </a:lnTo>
                    <a:close/>
                    <a:moveTo>
                      <a:pt x="92" y="64"/>
                    </a:moveTo>
                    <a:lnTo>
                      <a:pt x="93" y="50"/>
                    </a:lnTo>
                    <a:lnTo>
                      <a:pt x="94" y="50"/>
                    </a:lnTo>
                    <a:lnTo>
                      <a:pt x="93" y="65"/>
                    </a:lnTo>
                    <a:lnTo>
                      <a:pt x="92" y="64"/>
                    </a:lnTo>
                    <a:close/>
                    <a:moveTo>
                      <a:pt x="93" y="50"/>
                    </a:moveTo>
                    <a:lnTo>
                      <a:pt x="93" y="49"/>
                    </a:lnTo>
                    <a:lnTo>
                      <a:pt x="93" y="50"/>
                    </a:lnTo>
                    <a:close/>
                    <a:moveTo>
                      <a:pt x="93" y="49"/>
                    </a:moveTo>
                    <a:cubicBezTo>
                      <a:pt x="93" y="49"/>
                      <a:pt x="107" y="48"/>
                      <a:pt x="113" y="41"/>
                    </a:cubicBezTo>
                    <a:lnTo>
                      <a:pt x="114" y="42"/>
                    </a:lnTo>
                    <a:cubicBezTo>
                      <a:pt x="108" y="49"/>
                      <a:pt x="94" y="51"/>
                      <a:pt x="94" y="51"/>
                    </a:cubicBezTo>
                    <a:lnTo>
                      <a:pt x="93" y="49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3" y="42"/>
                    </a:lnTo>
                    <a:lnTo>
                      <a:pt x="113" y="41"/>
                    </a:lnTo>
                    <a:close/>
                    <a:moveTo>
                      <a:pt x="113" y="41"/>
                    </a:moveTo>
                    <a:lnTo>
                      <a:pt x="113" y="41"/>
                    </a:lnTo>
                    <a:lnTo>
                      <a:pt x="114" y="42"/>
                    </a:lnTo>
                    <a:lnTo>
                      <a:pt x="113" y="41"/>
                    </a:lnTo>
                    <a:close/>
                    <a:moveTo>
                      <a:pt x="114" y="42"/>
                    </a:moveTo>
                    <a:lnTo>
                      <a:pt x="114" y="42"/>
                    </a:lnTo>
                    <a:lnTo>
                      <a:pt x="113" y="42"/>
                    </a:lnTo>
                    <a:lnTo>
                      <a:pt x="114" y="42"/>
                    </a:lnTo>
                    <a:close/>
                    <a:moveTo>
                      <a:pt x="113" y="41"/>
                    </a:moveTo>
                    <a:cubicBezTo>
                      <a:pt x="115" y="38"/>
                      <a:pt x="117" y="34"/>
                      <a:pt x="119" y="31"/>
                    </a:cubicBezTo>
                    <a:lnTo>
                      <a:pt x="121" y="31"/>
                    </a:lnTo>
                    <a:cubicBezTo>
                      <a:pt x="119" y="35"/>
                      <a:pt x="117" y="39"/>
                      <a:pt x="114" y="42"/>
                    </a:cubicBezTo>
                    <a:lnTo>
                      <a:pt x="113" y="41"/>
                    </a:lnTo>
                    <a:close/>
                    <a:moveTo>
                      <a:pt x="119" y="31"/>
                    </a:moveTo>
                    <a:cubicBezTo>
                      <a:pt x="122" y="26"/>
                      <a:pt x="124" y="22"/>
                      <a:pt x="126" y="20"/>
                    </a:cubicBezTo>
                    <a:lnTo>
                      <a:pt x="127" y="21"/>
                    </a:lnTo>
                    <a:cubicBezTo>
                      <a:pt x="125" y="23"/>
                      <a:pt x="123" y="27"/>
                      <a:pt x="121" y="31"/>
                    </a:cubicBezTo>
                    <a:lnTo>
                      <a:pt x="119" y="31"/>
                    </a:lnTo>
                    <a:close/>
                    <a:moveTo>
                      <a:pt x="126" y="20"/>
                    </a:moveTo>
                    <a:cubicBezTo>
                      <a:pt x="131" y="17"/>
                      <a:pt x="171" y="0"/>
                      <a:pt x="171" y="0"/>
                    </a:cubicBezTo>
                    <a:lnTo>
                      <a:pt x="171" y="2"/>
                    </a:lnTo>
                    <a:cubicBezTo>
                      <a:pt x="171" y="2"/>
                      <a:pt x="132" y="18"/>
                      <a:pt x="127" y="21"/>
                    </a:cubicBezTo>
                    <a:lnTo>
                      <a:pt x="126" y="20"/>
                    </a:lnTo>
                    <a:close/>
                    <a:moveTo>
                      <a:pt x="171" y="0"/>
                    </a:moveTo>
                    <a:lnTo>
                      <a:pt x="171" y="2"/>
                    </a:lnTo>
                    <a:lnTo>
                      <a:pt x="171" y="1"/>
                    </a:lnTo>
                    <a:lnTo>
                      <a:pt x="171" y="0"/>
                    </a:lnTo>
                    <a:close/>
                    <a:moveTo>
                      <a:pt x="171" y="2"/>
                    </a:moveTo>
                    <a:lnTo>
                      <a:pt x="129" y="4"/>
                    </a:lnTo>
                    <a:lnTo>
                      <a:pt x="129" y="2"/>
                    </a:lnTo>
                    <a:lnTo>
                      <a:pt x="171" y="0"/>
                    </a:lnTo>
                    <a:lnTo>
                      <a:pt x="171" y="2"/>
                    </a:lnTo>
                    <a:close/>
                    <a:moveTo>
                      <a:pt x="129" y="2"/>
                    </a:moveTo>
                    <a:lnTo>
                      <a:pt x="129" y="2"/>
                    </a:lnTo>
                    <a:lnTo>
                      <a:pt x="129" y="3"/>
                    </a:lnTo>
                    <a:lnTo>
                      <a:pt x="129" y="2"/>
                    </a:lnTo>
                    <a:close/>
                    <a:moveTo>
                      <a:pt x="129" y="4"/>
                    </a:moveTo>
                    <a:cubicBezTo>
                      <a:pt x="126" y="4"/>
                      <a:pt x="124" y="5"/>
                      <a:pt x="122" y="6"/>
                    </a:cubicBezTo>
                    <a:lnTo>
                      <a:pt x="121" y="5"/>
                    </a:lnTo>
                    <a:cubicBezTo>
                      <a:pt x="124" y="4"/>
                      <a:pt x="126" y="3"/>
                      <a:pt x="129" y="2"/>
                    </a:cubicBezTo>
                    <a:lnTo>
                      <a:pt x="129" y="4"/>
                    </a:lnTo>
                    <a:close/>
                    <a:moveTo>
                      <a:pt x="122" y="6"/>
                    </a:moveTo>
                    <a:cubicBezTo>
                      <a:pt x="120" y="7"/>
                      <a:pt x="118" y="8"/>
                      <a:pt x="117" y="9"/>
                    </a:cubicBezTo>
                    <a:lnTo>
                      <a:pt x="116" y="9"/>
                    </a:lnTo>
                    <a:cubicBezTo>
                      <a:pt x="117" y="7"/>
                      <a:pt x="119" y="6"/>
                      <a:pt x="121" y="5"/>
                    </a:cubicBezTo>
                    <a:lnTo>
                      <a:pt x="122" y="6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lnTo>
                      <a:pt x="116" y="9"/>
                    </a:lnTo>
                    <a:cubicBezTo>
                      <a:pt x="116" y="9"/>
                      <a:pt x="116" y="9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7" y="9"/>
                    </a:moveTo>
                    <a:lnTo>
                      <a:pt x="117" y="9"/>
                    </a:lnTo>
                    <a:close/>
                    <a:moveTo>
                      <a:pt x="117" y="9"/>
                    </a:moveTo>
                    <a:cubicBezTo>
                      <a:pt x="117" y="11"/>
                      <a:pt x="116" y="12"/>
                      <a:pt x="114" y="13"/>
                    </a:cubicBezTo>
                    <a:lnTo>
                      <a:pt x="113" y="13"/>
                    </a:lnTo>
                    <a:cubicBezTo>
                      <a:pt x="114" y="11"/>
                      <a:pt x="115" y="10"/>
                      <a:pt x="116" y="9"/>
                    </a:cubicBezTo>
                    <a:lnTo>
                      <a:pt x="117" y="9"/>
                    </a:lnTo>
                    <a:close/>
                    <a:moveTo>
                      <a:pt x="114" y="13"/>
                    </a:moveTo>
                    <a:cubicBezTo>
                      <a:pt x="111" y="19"/>
                      <a:pt x="106" y="25"/>
                      <a:pt x="104" y="26"/>
                    </a:cubicBezTo>
                    <a:lnTo>
                      <a:pt x="103" y="24"/>
                    </a:lnTo>
                    <a:cubicBezTo>
                      <a:pt x="105" y="23"/>
                      <a:pt x="110" y="18"/>
                      <a:pt x="113" y="13"/>
                    </a:cubicBezTo>
                    <a:lnTo>
                      <a:pt x="114" y="13"/>
                    </a:lnTo>
                    <a:close/>
                    <a:moveTo>
                      <a:pt x="104" y="26"/>
                    </a:moveTo>
                    <a:cubicBezTo>
                      <a:pt x="99" y="27"/>
                      <a:pt x="89" y="28"/>
                      <a:pt x="89" y="28"/>
                    </a:cubicBezTo>
                    <a:lnTo>
                      <a:pt x="89" y="26"/>
                    </a:lnTo>
                    <a:cubicBezTo>
                      <a:pt x="89" y="26"/>
                      <a:pt x="99" y="26"/>
                      <a:pt x="103" y="24"/>
                    </a:cubicBezTo>
                    <a:lnTo>
                      <a:pt x="104" y="26"/>
                    </a:lnTo>
                    <a:close/>
                    <a:moveTo>
                      <a:pt x="89" y="28"/>
                    </a:moveTo>
                    <a:lnTo>
                      <a:pt x="89" y="28"/>
                    </a:lnTo>
                    <a:lnTo>
                      <a:pt x="89" y="27"/>
                    </a:lnTo>
                    <a:lnTo>
                      <a:pt x="89" y="28"/>
                    </a:lnTo>
                    <a:close/>
                    <a:moveTo>
                      <a:pt x="89" y="27"/>
                    </a:moveTo>
                    <a:lnTo>
                      <a:pt x="87" y="14"/>
                    </a:lnTo>
                    <a:lnTo>
                      <a:pt x="89" y="14"/>
                    </a:lnTo>
                    <a:lnTo>
                      <a:pt x="90" y="27"/>
                    </a:lnTo>
                    <a:lnTo>
                      <a:pt x="89" y="27"/>
                    </a:lnTo>
                    <a:close/>
                    <a:moveTo>
                      <a:pt x="88" y="14"/>
                    </a:moveTo>
                    <a:lnTo>
                      <a:pt x="89" y="14"/>
                    </a:lnTo>
                    <a:lnTo>
                      <a:pt x="88" y="14"/>
                    </a:lnTo>
                    <a:close/>
                    <a:moveTo>
                      <a:pt x="87" y="15"/>
                    </a:moveTo>
                    <a:lnTo>
                      <a:pt x="78" y="6"/>
                    </a:lnTo>
                    <a:lnTo>
                      <a:pt x="79" y="5"/>
                    </a:lnTo>
                    <a:lnTo>
                      <a:pt x="88" y="14"/>
                    </a:lnTo>
                    <a:lnTo>
                      <a:pt x="87" y="15"/>
                    </a:lnTo>
                    <a:close/>
                    <a:moveTo>
                      <a:pt x="79" y="4"/>
                    </a:moveTo>
                    <a:lnTo>
                      <a:pt x="79" y="5"/>
                    </a:lnTo>
                    <a:lnTo>
                      <a:pt x="79" y="4"/>
                    </a:lnTo>
                    <a:close/>
                    <a:moveTo>
                      <a:pt x="79" y="6"/>
                    </a:moveTo>
                    <a:lnTo>
                      <a:pt x="59" y="6"/>
                    </a:lnTo>
                    <a:lnTo>
                      <a:pt x="59" y="4"/>
                    </a:lnTo>
                    <a:lnTo>
                      <a:pt x="79" y="4"/>
                    </a:lnTo>
                    <a:lnTo>
                      <a:pt x="79" y="6"/>
                    </a:lnTo>
                    <a:close/>
                    <a:moveTo>
                      <a:pt x="58" y="5"/>
                    </a:moveTo>
                    <a:lnTo>
                      <a:pt x="57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close/>
                    <a:moveTo>
                      <a:pt x="59" y="4"/>
                    </a:moveTo>
                    <a:lnTo>
                      <a:pt x="68" y="16"/>
                    </a:lnTo>
                    <a:lnTo>
                      <a:pt x="66" y="16"/>
                    </a:lnTo>
                    <a:lnTo>
                      <a:pt x="58" y="5"/>
                    </a:lnTo>
                    <a:lnTo>
                      <a:pt x="59" y="4"/>
                    </a:lnTo>
                    <a:close/>
                    <a:moveTo>
                      <a:pt x="68" y="16"/>
                    </a:moveTo>
                    <a:lnTo>
                      <a:pt x="68" y="16"/>
                    </a:lnTo>
                    <a:lnTo>
                      <a:pt x="67" y="16"/>
                    </a:lnTo>
                    <a:lnTo>
                      <a:pt x="68" y="16"/>
                    </a:lnTo>
                    <a:close/>
                    <a:moveTo>
                      <a:pt x="68" y="16"/>
                    </a:moveTo>
                    <a:lnTo>
                      <a:pt x="69" y="30"/>
                    </a:lnTo>
                    <a:lnTo>
                      <a:pt x="67" y="30"/>
                    </a:lnTo>
                    <a:lnTo>
                      <a:pt x="66" y="16"/>
                    </a:lnTo>
                    <a:lnTo>
                      <a:pt x="68" y="16"/>
                    </a:lnTo>
                    <a:close/>
                    <a:moveTo>
                      <a:pt x="69" y="30"/>
                    </a:moveTo>
                    <a:lnTo>
                      <a:pt x="69" y="31"/>
                    </a:lnTo>
                    <a:lnTo>
                      <a:pt x="68" y="30"/>
                    </a:lnTo>
                    <a:lnTo>
                      <a:pt x="69" y="30"/>
                    </a:lnTo>
                    <a:close/>
                    <a:moveTo>
                      <a:pt x="68" y="30"/>
                    </a:moveTo>
                    <a:lnTo>
                      <a:pt x="10" y="23"/>
                    </a:lnTo>
                    <a:lnTo>
                      <a:pt x="10" y="22"/>
                    </a:lnTo>
                    <a:lnTo>
                      <a:pt x="68" y="29"/>
                    </a:lnTo>
                    <a:lnTo>
                      <a:pt x="68" y="30"/>
                    </a:lnTo>
                    <a:close/>
                    <a:moveTo>
                      <a:pt x="9" y="22"/>
                    </a:move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9" y="22"/>
                    </a:lnTo>
                    <a:close/>
                    <a:moveTo>
                      <a:pt x="11" y="23"/>
                    </a:moveTo>
                    <a:lnTo>
                      <a:pt x="1" y="51"/>
                    </a:lnTo>
                    <a:lnTo>
                      <a:pt x="0" y="51"/>
                    </a:lnTo>
                    <a:lnTo>
                      <a:pt x="9" y="22"/>
                    </a:lnTo>
                    <a:lnTo>
                      <a:pt x="11" y="23"/>
                    </a:lnTo>
                    <a:close/>
                    <a:moveTo>
                      <a:pt x="1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1" y="52"/>
                    </a:lnTo>
                    <a:close/>
                    <a:moveTo>
                      <a:pt x="8" y="47"/>
                    </a:moveTo>
                    <a:lnTo>
                      <a:pt x="14" y="28"/>
                    </a:lnTo>
                    <a:lnTo>
                      <a:pt x="16" y="28"/>
                    </a:lnTo>
                    <a:lnTo>
                      <a:pt x="10" y="47"/>
                    </a:lnTo>
                    <a:lnTo>
                      <a:pt x="8" y="47"/>
                    </a:lnTo>
                    <a:close/>
                    <a:moveTo>
                      <a:pt x="17" y="44"/>
                    </a:moveTo>
                    <a:lnTo>
                      <a:pt x="51" y="42"/>
                    </a:lnTo>
                    <a:lnTo>
                      <a:pt x="51" y="43"/>
                    </a:lnTo>
                    <a:lnTo>
                      <a:pt x="17" y="45"/>
                    </a:lnTo>
                    <a:lnTo>
                      <a:pt x="17" y="44"/>
                    </a:lnTo>
                    <a:close/>
                    <a:moveTo>
                      <a:pt x="18" y="36"/>
                    </a:moveTo>
                    <a:lnTo>
                      <a:pt x="50" y="38"/>
                    </a:lnTo>
                    <a:lnTo>
                      <a:pt x="50" y="40"/>
                    </a:lnTo>
                    <a:lnTo>
                      <a:pt x="18" y="38"/>
                    </a:lnTo>
                    <a:lnTo>
                      <a:pt x="18" y="36"/>
                    </a:lnTo>
                    <a:close/>
                    <a:moveTo>
                      <a:pt x="22" y="28"/>
                    </a:moveTo>
                    <a:lnTo>
                      <a:pt x="51" y="35"/>
                    </a:lnTo>
                    <a:lnTo>
                      <a:pt x="51" y="37"/>
                    </a:lnTo>
                    <a:lnTo>
                      <a:pt x="21" y="30"/>
                    </a:lnTo>
                    <a:lnTo>
                      <a:pt x="22" y="28"/>
                    </a:lnTo>
                    <a:close/>
                    <a:moveTo>
                      <a:pt x="67" y="44"/>
                    </a:moveTo>
                    <a:lnTo>
                      <a:pt x="93" y="41"/>
                    </a:lnTo>
                    <a:lnTo>
                      <a:pt x="93" y="43"/>
                    </a:lnTo>
                    <a:lnTo>
                      <a:pt x="67" y="45"/>
                    </a:lnTo>
                    <a:lnTo>
                      <a:pt x="67" y="44"/>
                    </a:lnTo>
                    <a:close/>
                    <a:moveTo>
                      <a:pt x="69" y="38"/>
                    </a:moveTo>
                    <a:lnTo>
                      <a:pt x="93" y="36"/>
                    </a:lnTo>
                    <a:lnTo>
                      <a:pt x="93" y="37"/>
                    </a:lnTo>
                    <a:lnTo>
                      <a:pt x="70" y="39"/>
                    </a:lnTo>
                    <a:lnTo>
                      <a:pt x="69" y="38"/>
                    </a:lnTo>
                    <a:close/>
                    <a:moveTo>
                      <a:pt x="70" y="32"/>
                    </a:moveTo>
                    <a:lnTo>
                      <a:pt x="93" y="33"/>
                    </a:lnTo>
                    <a:lnTo>
                      <a:pt x="93" y="34"/>
                    </a:lnTo>
                    <a:lnTo>
                      <a:pt x="70" y="34"/>
                    </a:lnTo>
                    <a:lnTo>
                      <a:pt x="70" y="32"/>
                    </a:lnTo>
                    <a:close/>
                    <a:moveTo>
                      <a:pt x="105" y="30"/>
                    </a:moveTo>
                    <a:lnTo>
                      <a:pt x="120" y="14"/>
                    </a:lnTo>
                    <a:lnTo>
                      <a:pt x="121" y="15"/>
                    </a:lnTo>
                    <a:lnTo>
                      <a:pt x="106" y="31"/>
                    </a:lnTo>
                    <a:lnTo>
                      <a:pt x="105" y="30"/>
                    </a:lnTo>
                    <a:close/>
                    <a:moveTo>
                      <a:pt x="141" y="9"/>
                    </a:moveTo>
                    <a:lnTo>
                      <a:pt x="156" y="4"/>
                    </a:lnTo>
                    <a:lnTo>
                      <a:pt x="157" y="5"/>
                    </a:lnTo>
                    <a:lnTo>
                      <a:pt x="141" y="11"/>
                    </a:lnTo>
                    <a:lnTo>
                      <a:pt x="141" y="9"/>
                    </a:lnTo>
                    <a:close/>
                    <a:moveTo>
                      <a:pt x="73" y="66"/>
                    </a:moveTo>
                    <a:lnTo>
                      <a:pt x="83" y="65"/>
                    </a:lnTo>
                    <a:lnTo>
                      <a:pt x="83" y="67"/>
                    </a:lnTo>
                    <a:lnTo>
                      <a:pt x="73" y="67"/>
                    </a:lnTo>
                    <a:lnTo>
                      <a:pt x="73" y="66"/>
                    </a:lnTo>
                    <a:close/>
                    <a:moveTo>
                      <a:pt x="75" y="53"/>
                    </a:moveTo>
                    <a:lnTo>
                      <a:pt x="77" y="61"/>
                    </a:lnTo>
                    <a:lnTo>
                      <a:pt x="76" y="61"/>
                    </a:lnTo>
                    <a:lnTo>
                      <a:pt x="74" y="53"/>
                    </a:lnTo>
                    <a:lnTo>
                      <a:pt x="75" y="53"/>
                    </a:lnTo>
                    <a:close/>
                    <a:moveTo>
                      <a:pt x="88" y="54"/>
                    </a:moveTo>
                    <a:lnTo>
                      <a:pt x="88" y="62"/>
                    </a:lnTo>
                    <a:lnTo>
                      <a:pt x="86" y="62"/>
                    </a:lnTo>
                    <a:lnTo>
                      <a:pt x="86" y="54"/>
                    </a:lnTo>
                    <a:lnTo>
                      <a:pt x="88" y="54"/>
                    </a:lnTo>
                    <a:close/>
                    <a:moveTo>
                      <a:pt x="70" y="8"/>
                    </a:moveTo>
                    <a:lnTo>
                      <a:pt x="75" y="13"/>
                    </a:lnTo>
                    <a:lnTo>
                      <a:pt x="73" y="14"/>
                    </a:lnTo>
                    <a:lnTo>
                      <a:pt x="69" y="9"/>
                    </a:lnTo>
                    <a:lnTo>
                      <a:pt x="70" y="8"/>
                    </a:lnTo>
                    <a:close/>
                    <a:moveTo>
                      <a:pt x="78" y="7"/>
                    </a:moveTo>
                    <a:lnTo>
                      <a:pt x="82" y="12"/>
                    </a:lnTo>
                    <a:lnTo>
                      <a:pt x="80" y="13"/>
                    </a:lnTo>
                    <a:lnTo>
                      <a:pt x="76" y="8"/>
                    </a:lnTo>
                    <a:lnTo>
                      <a:pt x="78" y="7"/>
                    </a:lnTo>
                    <a:close/>
                    <a:moveTo>
                      <a:pt x="74" y="19"/>
                    </a:moveTo>
                    <a:lnTo>
                      <a:pt x="75" y="29"/>
                    </a:lnTo>
                    <a:lnTo>
                      <a:pt x="74" y="29"/>
                    </a:lnTo>
                    <a:lnTo>
                      <a:pt x="73" y="19"/>
                    </a:lnTo>
                    <a:lnTo>
                      <a:pt x="74" y="19"/>
                    </a:lnTo>
                    <a:close/>
                    <a:moveTo>
                      <a:pt x="81" y="19"/>
                    </a:moveTo>
                    <a:lnTo>
                      <a:pt x="83" y="28"/>
                    </a:lnTo>
                    <a:lnTo>
                      <a:pt x="81" y="28"/>
                    </a:lnTo>
                    <a:lnTo>
                      <a:pt x="80" y="19"/>
                    </a:lnTo>
                    <a:lnTo>
                      <a:pt x="81" y="19"/>
                    </a:ln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2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cubicBezTo>
                      <a:pt x="125" y="12"/>
                      <a:pt x="125" y="12"/>
                      <a:pt x="126" y="12"/>
                    </a:cubicBezTo>
                    <a:lnTo>
                      <a:pt x="124" y="12"/>
                    </a:lnTo>
                    <a:cubicBezTo>
                      <a:pt x="124" y="12"/>
                      <a:pt x="124" y="12"/>
                      <a:pt x="124" y="12"/>
                    </a:cubicBezTo>
                    <a:lnTo>
                      <a:pt x="125" y="11"/>
                    </a:ln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6" y="12"/>
                    </a:cubicBezTo>
                    <a:lnTo>
                      <a:pt x="124" y="13"/>
                    </a:lnTo>
                    <a:cubicBezTo>
                      <a:pt x="124" y="13"/>
                      <a:pt x="124" y="13"/>
                      <a:pt x="124" y="12"/>
                    </a:cubicBezTo>
                    <a:lnTo>
                      <a:pt x="126" y="12"/>
                    </a:lnTo>
                    <a:close/>
                    <a:moveTo>
                      <a:pt x="126" y="12"/>
                    </a:moveTo>
                    <a:cubicBezTo>
                      <a:pt x="126" y="13"/>
                      <a:pt x="127" y="13"/>
                      <a:pt x="128" y="13"/>
                    </a:cubicBezTo>
                    <a:lnTo>
                      <a:pt x="128" y="15"/>
                    </a:lnTo>
                    <a:cubicBezTo>
                      <a:pt x="126" y="15"/>
                      <a:pt x="125" y="14"/>
                      <a:pt x="124" y="13"/>
                    </a:cubicBezTo>
                    <a:lnTo>
                      <a:pt x="126" y="12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15"/>
                    </a:lnTo>
                    <a:lnTo>
                      <a:pt x="128" y="13"/>
                    </a:lnTo>
                    <a:close/>
                    <a:moveTo>
                      <a:pt x="128" y="15"/>
                    </a:moveTo>
                    <a:lnTo>
                      <a:pt x="128" y="15"/>
                    </a:lnTo>
                    <a:lnTo>
                      <a:pt x="128" y="14"/>
                    </a:lnTo>
                    <a:lnTo>
                      <a:pt x="128" y="15"/>
                    </a:lnTo>
                    <a:close/>
                    <a:moveTo>
                      <a:pt x="128" y="13"/>
                    </a:moveTo>
                    <a:cubicBezTo>
                      <a:pt x="128" y="13"/>
                      <a:pt x="129" y="13"/>
                      <a:pt x="129" y="12"/>
                    </a:cubicBezTo>
                    <a:lnTo>
                      <a:pt x="130" y="13"/>
                    </a:lnTo>
                    <a:cubicBezTo>
                      <a:pt x="130" y="14"/>
                      <a:pt x="129" y="15"/>
                      <a:pt x="128" y="15"/>
                    </a:cubicBezTo>
                    <a:lnTo>
                      <a:pt x="128" y="13"/>
                    </a:lnTo>
                    <a:close/>
                    <a:moveTo>
                      <a:pt x="129" y="12"/>
                    </a:moveTo>
                    <a:cubicBezTo>
                      <a:pt x="129" y="12"/>
                      <a:pt x="130" y="12"/>
                      <a:pt x="130" y="11"/>
                    </a:cubicBezTo>
                    <a:lnTo>
                      <a:pt x="131" y="11"/>
                    </a:lnTo>
                    <a:cubicBezTo>
                      <a:pt x="131" y="12"/>
                      <a:pt x="131" y="13"/>
                      <a:pt x="130" y="13"/>
                    </a:cubicBezTo>
                    <a:lnTo>
                      <a:pt x="129" y="12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0" y="11"/>
                    </a:moveTo>
                    <a:lnTo>
                      <a:pt x="130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30" y="11"/>
                      <a:pt x="130" y="11"/>
                    </a:cubicBezTo>
                    <a:lnTo>
                      <a:pt x="131" y="11"/>
                    </a:lnTo>
                    <a:cubicBezTo>
                      <a:pt x="131" y="11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1"/>
                    </a:moveTo>
                    <a:lnTo>
                      <a:pt x="131" y="11"/>
                    </a:lnTo>
                    <a:lnTo>
                      <a:pt x="130" y="11"/>
                    </a:lnTo>
                    <a:lnTo>
                      <a:pt x="131" y="11"/>
                    </a:lnTo>
                    <a:close/>
                    <a:moveTo>
                      <a:pt x="130" y="11"/>
                    </a:moveTo>
                    <a:cubicBezTo>
                      <a:pt x="130" y="11"/>
                      <a:pt x="129" y="11"/>
                      <a:pt x="129" y="10"/>
                    </a:cubicBezTo>
                    <a:lnTo>
                      <a:pt x="131" y="10"/>
                    </a:lnTo>
                    <a:cubicBezTo>
                      <a:pt x="131" y="10"/>
                      <a:pt x="131" y="11"/>
                      <a:pt x="131" y="11"/>
                    </a:cubicBezTo>
                    <a:lnTo>
                      <a:pt x="130" y="11"/>
                    </a:lnTo>
                    <a:close/>
                    <a:moveTo>
                      <a:pt x="131" y="10"/>
                    </a:moveTo>
                    <a:lnTo>
                      <a:pt x="131" y="10"/>
                    </a:lnTo>
                    <a:lnTo>
                      <a:pt x="130" y="10"/>
                    </a:lnTo>
                    <a:lnTo>
                      <a:pt x="131" y="10"/>
                    </a:lnTo>
                    <a:close/>
                    <a:moveTo>
                      <a:pt x="129" y="10"/>
                    </a:moveTo>
                    <a:cubicBezTo>
                      <a:pt x="129" y="10"/>
                      <a:pt x="129" y="10"/>
                      <a:pt x="129" y="10"/>
                    </a:cubicBezTo>
                    <a:lnTo>
                      <a:pt x="130" y="9"/>
                    </a:lnTo>
                    <a:cubicBezTo>
                      <a:pt x="131" y="10"/>
                      <a:pt x="131" y="10"/>
                      <a:pt x="131" y="10"/>
                    </a:cubicBezTo>
                    <a:lnTo>
                      <a:pt x="129" y="10"/>
                    </a:lnTo>
                    <a:close/>
                    <a:moveTo>
                      <a:pt x="129" y="10"/>
                    </a:moveTo>
                    <a:cubicBezTo>
                      <a:pt x="129" y="9"/>
                      <a:pt x="128" y="9"/>
                      <a:pt x="127" y="9"/>
                    </a:cubicBezTo>
                    <a:lnTo>
                      <a:pt x="127" y="8"/>
                    </a:lnTo>
                    <a:cubicBezTo>
                      <a:pt x="128" y="8"/>
                      <a:pt x="130" y="8"/>
                      <a:pt x="130" y="9"/>
                    </a:cubicBezTo>
                    <a:lnTo>
                      <a:pt x="129" y="10"/>
                    </a:lnTo>
                    <a:close/>
                    <a:moveTo>
                      <a:pt x="127" y="9"/>
                    </a:moveTo>
                    <a:lnTo>
                      <a:pt x="127" y="9"/>
                    </a:lnTo>
                    <a:lnTo>
                      <a:pt x="127" y="8"/>
                    </a:lnTo>
                    <a:lnTo>
                      <a:pt x="127" y="9"/>
                    </a:lnTo>
                    <a:close/>
                    <a:moveTo>
                      <a:pt x="127" y="8"/>
                    </a:moveTo>
                    <a:lnTo>
                      <a:pt x="127" y="8"/>
                    </a:lnTo>
                    <a:close/>
                    <a:moveTo>
                      <a:pt x="127" y="9"/>
                    </a:moveTo>
                    <a:cubicBezTo>
                      <a:pt x="127" y="9"/>
                      <a:pt x="126" y="10"/>
                      <a:pt x="126" y="10"/>
                    </a:cubicBezTo>
                    <a:lnTo>
                      <a:pt x="125" y="9"/>
                    </a:lnTo>
                    <a:cubicBezTo>
                      <a:pt x="125" y="8"/>
                      <a:pt x="126" y="8"/>
                      <a:pt x="127" y="8"/>
                    </a:cubicBezTo>
                    <a:lnTo>
                      <a:pt x="127" y="9"/>
                    </a:lnTo>
                    <a:close/>
                    <a:moveTo>
                      <a:pt x="126" y="10"/>
                    </a:moveTo>
                    <a:cubicBezTo>
                      <a:pt x="126" y="10"/>
                      <a:pt x="125" y="11"/>
                      <a:pt x="125" y="11"/>
                    </a:cubicBezTo>
                    <a:lnTo>
                      <a:pt x="124" y="12"/>
                    </a:lnTo>
                    <a:cubicBezTo>
                      <a:pt x="124" y="11"/>
                      <a:pt x="124" y="10"/>
                      <a:pt x="125" y="9"/>
                    </a:cubicBezTo>
                    <a:lnTo>
                      <a:pt x="126" y="10"/>
                    </a:lnTo>
                    <a:close/>
                    <a:moveTo>
                      <a:pt x="124" y="12"/>
                    </a:moveTo>
                    <a:lnTo>
                      <a:pt x="124" y="12"/>
                    </a:lnTo>
                    <a:lnTo>
                      <a:pt x="125" y="11"/>
                    </a:lnTo>
                    <a:lnTo>
                      <a:pt x="124" y="12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lnTo>
                      <a:pt x="124" y="12"/>
                    </a:lnTo>
                    <a:lnTo>
                      <a:pt x="125" y="11"/>
                    </a:lnTo>
                    <a:close/>
                    <a:moveTo>
                      <a:pt x="125" y="11"/>
                    </a:moveTo>
                    <a:lnTo>
                      <a:pt x="125" y="11"/>
                    </a:lnTo>
                    <a:close/>
                    <a:moveTo>
                      <a:pt x="156" y="5"/>
                    </a:moveTo>
                    <a:lnTo>
                      <a:pt x="142" y="7"/>
                    </a:lnTo>
                    <a:lnTo>
                      <a:pt x="142" y="6"/>
                    </a:lnTo>
                    <a:lnTo>
                      <a:pt x="156" y="4"/>
                    </a:lnTo>
                    <a:lnTo>
                      <a:pt x="156" y="5"/>
                    </a:lnTo>
                    <a:close/>
                    <a:moveTo>
                      <a:pt x="122" y="15"/>
                    </a:moveTo>
                    <a:lnTo>
                      <a:pt x="105" y="39"/>
                    </a:lnTo>
                    <a:lnTo>
                      <a:pt x="104" y="38"/>
                    </a:lnTo>
                    <a:lnTo>
                      <a:pt x="120" y="14"/>
                    </a:lnTo>
                    <a:lnTo>
                      <a:pt x="122" y="15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4" name="Freeform 25"/>
              <p:cNvSpPr>
                <a:spLocks noEditPoints="1"/>
              </p:cNvSpPr>
              <p:nvPr/>
            </p:nvSpPr>
            <p:spPr bwMode="auto">
              <a:xfrm>
                <a:off x="3229" y="2829"/>
                <a:ext cx="718" cy="819"/>
              </a:xfrm>
              <a:custGeom>
                <a:avLst/>
                <a:gdLst>
                  <a:gd name="T0" fmla="*/ 2147483647 w 118"/>
                  <a:gd name="T1" fmla="*/ 2147483647 h 141"/>
                  <a:gd name="T2" fmla="*/ 2147483647 w 118"/>
                  <a:gd name="T3" fmla="*/ 2147483647 h 141"/>
                  <a:gd name="T4" fmla="*/ 2147483647 w 118"/>
                  <a:gd name="T5" fmla="*/ 2147483647 h 141"/>
                  <a:gd name="T6" fmla="*/ 2147483647 w 118"/>
                  <a:gd name="T7" fmla="*/ 2147483647 h 141"/>
                  <a:gd name="T8" fmla="*/ 2147483647 w 118"/>
                  <a:gd name="T9" fmla="*/ 2147483647 h 141"/>
                  <a:gd name="T10" fmla="*/ 2147483647 w 118"/>
                  <a:gd name="T11" fmla="*/ 2147483647 h 141"/>
                  <a:gd name="T12" fmla="*/ 2147483647 w 118"/>
                  <a:gd name="T13" fmla="*/ 2147483647 h 141"/>
                  <a:gd name="T14" fmla="*/ 2147483647 w 118"/>
                  <a:gd name="T15" fmla="*/ 2147483647 h 141"/>
                  <a:gd name="T16" fmla="*/ 2147483647 w 118"/>
                  <a:gd name="T17" fmla="*/ 2147483647 h 141"/>
                  <a:gd name="T18" fmla="*/ 2147483647 w 118"/>
                  <a:gd name="T19" fmla="*/ 0 h 141"/>
                  <a:gd name="T20" fmla="*/ 2147483647 w 118"/>
                  <a:gd name="T21" fmla="*/ 2147483647 h 141"/>
                  <a:gd name="T22" fmla="*/ 2147483647 w 118"/>
                  <a:gd name="T23" fmla="*/ 2147483647 h 141"/>
                  <a:gd name="T24" fmla="*/ 2147483647 w 118"/>
                  <a:gd name="T25" fmla="*/ 2147483647 h 141"/>
                  <a:gd name="T26" fmla="*/ 2147483647 w 118"/>
                  <a:gd name="T27" fmla="*/ 2147483647 h 141"/>
                  <a:gd name="T28" fmla="*/ 2147483647 w 118"/>
                  <a:gd name="T29" fmla="*/ 2147483647 h 141"/>
                  <a:gd name="T30" fmla="*/ 2147483647 w 118"/>
                  <a:gd name="T31" fmla="*/ 2147483647 h 141"/>
                  <a:gd name="T32" fmla="*/ 2147483647 w 118"/>
                  <a:gd name="T33" fmla="*/ 2147483647 h 141"/>
                  <a:gd name="T34" fmla="*/ 2147483647 w 118"/>
                  <a:gd name="T35" fmla="*/ 2147483647 h 141"/>
                  <a:gd name="T36" fmla="*/ 2147483647 w 118"/>
                  <a:gd name="T37" fmla="*/ 2147483647 h 141"/>
                  <a:gd name="T38" fmla="*/ 0 w 118"/>
                  <a:gd name="T39" fmla="*/ 2147483647 h 141"/>
                  <a:gd name="T40" fmla="*/ 2147483647 w 118"/>
                  <a:gd name="T41" fmla="*/ 2147483647 h 141"/>
                  <a:gd name="T42" fmla="*/ 2147483647 w 118"/>
                  <a:gd name="T43" fmla="*/ 2147483647 h 141"/>
                  <a:gd name="T44" fmla="*/ 2147483647 w 118"/>
                  <a:gd name="T45" fmla="*/ 2147483647 h 141"/>
                  <a:gd name="T46" fmla="*/ 2147483647 w 118"/>
                  <a:gd name="T47" fmla="*/ 2147483647 h 141"/>
                  <a:gd name="T48" fmla="*/ 2147483647 w 118"/>
                  <a:gd name="T49" fmla="*/ 2147483647 h 141"/>
                  <a:gd name="T50" fmla="*/ 2147483647 w 118"/>
                  <a:gd name="T51" fmla="*/ 2147483647 h 141"/>
                  <a:gd name="T52" fmla="*/ 2147483647 w 118"/>
                  <a:gd name="T53" fmla="*/ 2147483647 h 141"/>
                  <a:gd name="T54" fmla="*/ 2147483647 w 118"/>
                  <a:gd name="T55" fmla="*/ 2147483647 h 141"/>
                  <a:gd name="T56" fmla="*/ 2147483647 w 118"/>
                  <a:gd name="T57" fmla="*/ 2147483647 h 141"/>
                  <a:gd name="T58" fmla="*/ 2147483647 w 118"/>
                  <a:gd name="T59" fmla="*/ 2147483647 h 141"/>
                  <a:gd name="T60" fmla="*/ 2147483647 w 118"/>
                  <a:gd name="T61" fmla="*/ 2147483647 h 141"/>
                  <a:gd name="T62" fmla="*/ 2147483647 w 118"/>
                  <a:gd name="T63" fmla="*/ 2147483647 h 141"/>
                  <a:gd name="T64" fmla="*/ 2147483647 w 118"/>
                  <a:gd name="T65" fmla="*/ 2147483647 h 141"/>
                  <a:gd name="T66" fmla="*/ 2147483647 w 118"/>
                  <a:gd name="T67" fmla="*/ 2147483647 h 141"/>
                  <a:gd name="T68" fmla="*/ 2147483647 w 118"/>
                  <a:gd name="T69" fmla="*/ 2147483647 h 141"/>
                  <a:gd name="T70" fmla="*/ 2147483647 w 118"/>
                  <a:gd name="T71" fmla="*/ 2147483647 h 141"/>
                  <a:gd name="T72" fmla="*/ 2147483647 w 118"/>
                  <a:gd name="T73" fmla="*/ 2147483647 h 141"/>
                  <a:gd name="T74" fmla="*/ 2147483647 w 118"/>
                  <a:gd name="T75" fmla="*/ 2147483647 h 141"/>
                  <a:gd name="T76" fmla="*/ 2147483647 w 118"/>
                  <a:gd name="T77" fmla="*/ 2147483647 h 141"/>
                  <a:gd name="T78" fmla="*/ 2147483647 w 118"/>
                  <a:gd name="T79" fmla="*/ 2147483647 h 141"/>
                  <a:gd name="T80" fmla="*/ 2147483647 w 118"/>
                  <a:gd name="T81" fmla="*/ 2147483647 h 141"/>
                  <a:gd name="T82" fmla="*/ 2147483647 w 118"/>
                  <a:gd name="T83" fmla="*/ 2147483647 h 141"/>
                  <a:gd name="T84" fmla="*/ 2147483647 w 118"/>
                  <a:gd name="T85" fmla="*/ 2147483647 h 141"/>
                  <a:gd name="T86" fmla="*/ 2147483647 w 118"/>
                  <a:gd name="T87" fmla="*/ 2147483647 h 141"/>
                  <a:gd name="T88" fmla="*/ 2147483647 w 118"/>
                  <a:gd name="T89" fmla="*/ 2147483647 h 141"/>
                  <a:gd name="T90" fmla="*/ 2147483647 w 118"/>
                  <a:gd name="T91" fmla="*/ 2147483647 h 141"/>
                  <a:gd name="T92" fmla="*/ 2147483647 w 118"/>
                  <a:gd name="T93" fmla="*/ 2147483647 h 141"/>
                  <a:gd name="T94" fmla="*/ 2147483647 w 118"/>
                  <a:gd name="T95" fmla="*/ 2147483647 h 141"/>
                  <a:gd name="T96" fmla="*/ 2147483647 w 118"/>
                  <a:gd name="T97" fmla="*/ 2147483647 h 141"/>
                  <a:gd name="T98" fmla="*/ 2147483647 w 118"/>
                  <a:gd name="T99" fmla="*/ 2147483647 h 141"/>
                  <a:gd name="T100" fmla="*/ 2147483647 w 118"/>
                  <a:gd name="T101" fmla="*/ 2147483647 h 141"/>
                  <a:gd name="T102" fmla="*/ 2147483647 w 118"/>
                  <a:gd name="T103" fmla="*/ 2147483647 h 141"/>
                  <a:gd name="T104" fmla="*/ 2147483647 w 118"/>
                  <a:gd name="T105" fmla="*/ 2147483647 h 141"/>
                  <a:gd name="T106" fmla="*/ 2147483647 w 118"/>
                  <a:gd name="T107" fmla="*/ 2147483647 h 141"/>
                  <a:gd name="T108" fmla="*/ 2147483647 w 118"/>
                  <a:gd name="T109" fmla="*/ 2147483647 h 141"/>
                  <a:gd name="T110" fmla="*/ 2147483647 w 118"/>
                  <a:gd name="T111" fmla="*/ 2147483647 h 141"/>
                  <a:gd name="T112" fmla="*/ 2147483647 w 118"/>
                  <a:gd name="T113" fmla="*/ 2147483647 h 141"/>
                  <a:gd name="T114" fmla="*/ 2147483647 w 118"/>
                  <a:gd name="T115" fmla="*/ 2147483647 h 141"/>
                  <a:gd name="T116" fmla="*/ 2147483647 w 118"/>
                  <a:gd name="T117" fmla="*/ 2147483647 h 141"/>
                  <a:gd name="T118" fmla="*/ 2147483647 w 118"/>
                  <a:gd name="T119" fmla="*/ 2147483647 h 141"/>
                  <a:gd name="T120" fmla="*/ 2147483647 w 118"/>
                  <a:gd name="T121" fmla="*/ 2147483647 h 141"/>
                  <a:gd name="T122" fmla="*/ 2147483647 w 118"/>
                  <a:gd name="T123" fmla="*/ 2147483647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5" name="Freeform 26"/>
              <p:cNvSpPr>
                <a:spLocks noEditPoints="1"/>
              </p:cNvSpPr>
              <p:nvPr/>
            </p:nvSpPr>
            <p:spPr bwMode="auto">
              <a:xfrm>
                <a:off x="3229" y="2829"/>
                <a:ext cx="718" cy="819"/>
              </a:xfrm>
              <a:custGeom>
                <a:avLst/>
                <a:gdLst>
                  <a:gd name="T0" fmla="*/ 2147483647 w 118"/>
                  <a:gd name="T1" fmla="*/ 2147483647 h 141"/>
                  <a:gd name="T2" fmla="*/ 2147483647 w 118"/>
                  <a:gd name="T3" fmla="*/ 2147483647 h 141"/>
                  <a:gd name="T4" fmla="*/ 2147483647 w 118"/>
                  <a:gd name="T5" fmla="*/ 2147483647 h 141"/>
                  <a:gd name="T6" fmla="*/ 2147483647 w 118"/>
                  <a:gd name="T7" fmla="*/ 2147483647 h 141"/>
                  <a:gd name="T8" fmla="*/ 2147483647 w 118"/>
                  <a:gd name="T9" fmla="*/ 2147483647 h 141"/>
                  <a:gd name="T10" fmla="*/ 2147483647 w 118"/>
                  <a:gd name="T11" fmla="*/ 2147483647 h 141"/>
                  <a:gd name="T12" fmla="*/ 2147483647 w 118"/>
                  <a:gd name="T13" fmla="*/ 2147483647 h 141"/>
                  <a:gd name="T14" fmla="*/ 2147483647 w 118"/>
                  <a:gd name="T15" fmla="*/ 2147483647 h 141"/>
                  <a:gd name="T16" fmla="*/ 2147483647 w 118"/>
                  <a:gd name="T17" fmla="*/ 2147483647 h 141"/>
                  <a:gd name="T18" fmla="*/ 2147483647 w 118"/>
                  <a:gd name="T19" fmla="*/ 0 h 141"/>
                  <a:gd name="T20" fmla="*/ 2147483647 w 118"/>
                  <a:gd name="T21" fmla="*/ 2147483647 h 141"/>
                  <a:gd name="T22" fmla="*/ 2147483647 w 118"/>
                  <a:gd name="T23" fmla="*/ 2147483647 h 141"/>
                  <a:gd name="T24" fmla="*/ 2147483647 w 118"/>
                  <a:gd name="T25" fmla="*/ 2147483647 h 141"/>
                  <a:gd name="T26" fmla="*/ 2147483647 w 118"/>
                  <a:gd name="T27" fmla="*/ 2147483647 h 141"/>
                  <a:gd name="T28" fmla="*/ 2147483647 w 118"/>
                  <a:gd name="T29" fmla="*/ 2147483647 h 141"/>
                  <a:gd name="T30" fmla="*/ 2147483647 w 118"/>
                  <a:gd name="T31" fmla="*/ 2147483647 h 141"/>
                  <a:gd name="T32" fmla="*/ 2147483647 w 118"/>
                  <a:gd name="T33" fmla="*/ 2147483647 h 141"/>
                  <a:gd name="T34" fmla="*/ 2147483647 w 118"/>
                  <a:gd name="T35" fmla="*/ 2147483647 h 141"/>
                  <a:gd name="T36" fmla="*/ 2147483647 w 118"/>
                  <a:gd name="T37" fmla="*/ 2147483647 h 141"/>
                  <a:gd name="T38" fmla="*/ 0 w 118"/>
                  <a:gd name="T39" fmla="*/ 2147483647 h 141"/>
                  <a:gd name="T40" fmla="*/ 2147483647 w 118"/>
                  <a:gd name="T41" fmla="*/ 2147483647 h 141"/>
                  <a:gd name="T42" fmla="*/ 2147483647 w 118"/>
                  <a:gd name="T43" fmla="*/ 2147483647 h 141"/>
                  <a:gd name="T44" fmla="*/ 2147483647 w 118"/>
                  <a:gd name="T45" fmla="*/ 2147483647 h 141"/>
                  <a:gd name="T46" fmla="*/ 2147483647 w 118"/>
                  <a:gd name="T47" fmla="*/ 2147483647 h 141"/>
                  <a:gd name="T48" fmla="*/ 2147483647 w 118"/>
                  <a:gd name="T49" fmla="*/ 2147483647 h 141"/>
                  <a:gd name="T50" fmla="*/ 2147483647 w 118"/>
                  <a:gd name="T51" fmla="*/ 2147483647 h 141"/>
                  <a:gd name="T52" fmla="*/ 2147483647 w 118"/>
                  <a:gd name="T53" fmla="*/ 2147483647 h 141"/>
                  <a:gd name="T54" fmla="*/ 2147483647 w 118"/>
                  <a:gd name="T55" fmla="*/ 2147483647 h 141"/>
                  <a:gd name="T56" fmla="*/ 2147483647 w 118"/>
                  <a:gd name="T57" fmla="*/ 2147483647 h 141"/>
                  <a:gd name="T58" fmla="*/ 2147483647 w 118"/>
                  <a:gd name="T59" fmla="*/ 2147483647 h 141"/>
                  <a:gd name="T60" fmla="*/ 2147483647 w 118"/>
                  <a:gd name="T61" fmla="*/ 2147483647 h 141"/>
                  <a:gd name="T62" fmla="*/ 2147483647 w 118"/>
                  <a:gd name="T63" fmla="*/ 2147483647 h 141"/>
                  <a:gd name="T64" fmla="*/ 2147483647 w 118"/>
                  <a:gd name="T65" fmla="*/ 2147483647 h 141"/>
                  <a:gd name="T66" fmla="*/ 2147483647 w 118"/>
                  <a:gd name="T67" fmla="*/ 2147483647 h 141"/>
                  <a:gd name="T68" fmla="*/ 2147483647 w 118"/>
                  <a:gd name="T69" fmla="*/ 2147483647 h 141"/>
                  <a:gd name="T70" fmla="*/ 2147483647 w 118"/>
                  <a:gd name="T71" fmla="*/ 2147483647 h 141"/>
                  <a:gd name="T72" fmla="*/ 2147483647 w 118"/>
                  <a:gd name="T73" fmla="*/ 2147483647 h 141"/>
                  <a:gd name="T74" fmla="*/ 2147483647 w 118"/>
                  <a:gd name="T75" fmla="*/ 2147483647 h 141"/>
                  <a:gd name="T76" fmla="*/ 2147483647 w 118"/>
                  <a:gd name="T77" fmla="*/ 2147483647 h 141"/>
                  <a:gd name="T78" fmla="*/ 2147483647 w 118"/>
                  <a:gd name="T79" fmla="*/ 2147483647 h 141"/>
                  <a:gd name="T80" fmla="*/ 2147483647 w 118"/>
                  <a:gd name="T81" fmla="*/ 2147483647 h 141"/>
                  <a:gd name="T82" fmla="*/ 2147483647 w 118"/>
                  <a:gd name="T83" fmla="*/ 2147483647 h 141"/>
                  <a:gd name="T84" fmla="*/ 2147483647 w 118"/>
                  <a:gd name="T85" fmla="*/ 2147483647 h 141"/>
                  <a:gd name="T86" fmla="*/ 2147483647 w 118"/>
                  <a:gd name="T87" fmla="*/ 2147483647 h 141"/>
                  <a:gd name="T88" fmla="*/ 2147483647 w 118"/>
                  <a:gd name="T89" fmla="*/ 2147483647 h 141"/>
                  <a:gd name="T90" fmla="*/ 2147483647 w 118"/>
                  <a:gd name="T91" fmla="*/ 2147483647 h 141"/>
                  <a:gd name="T92" fmla="*/ 2147483647 w 118"/>
                  <a:gd name="T93" fmla="*/ 2147483647 h 141"/>
                  <a:gd name="T94" fmla="*/ 2147483647 w 118"/>
                  <a:gd name="T95" fmla="*/ 2147483647 h 141"/>
                  <a:gd name="T96" fmla="*/ 2147483647 w 118"/>
                  <a:gd name="T97" fmla="*/ 2147483647 h 141"/>
                  <a:gd name="T98" fmla="*/ 2147483647 w 118"/>
                  <a:gd name="T99" fmla="*/ 2147483647 h 141"/>
                  <a:gd name="T100" fmla="*/ 2147483647 w 118"/>
                  <a:gd name="T101" fmla="*/ 2147483647 h 141"/>
                  <a:gd name="T102" fmla="*/ 2147483647 w 118"/>
                  <a:gd name="T103" fmla="*/ 2147483647 h 141"/>
                  <a:gd name="T104" fmla="*/ 2147483647 w 118"/>
                  <a:gd name="T105" fmla="*/ 2147483647 h 141"/>
                  <a:gd name="T106" fmla="*/ 2147483647 w 118"/>
                  <a:gd name="T107" fmla="*/ 2147483647 h 141"/>
                  <a:gd name="T108" fmla="*/ 2147483647 w 118"/>
                  <a:gd name="T109" fmla="*/ 2147483647 h 141"/>
                  <a:gd name="T110" fmla="*/ 2147483647 w 118"/>
                  <a:gd name="T111" fmla="*/ 2147483647 h 141"/>
                  <a:gd name="T112" fmla="*/ 2147483647 w 118"/>
                  <a:gd name="T113" fmla="*/ 2147483647 h 141"/>
                  <a:gd name="T114" fmla="*/ 2147483647 w 118"/>
                  <a:gd name="T115" fmla="*/ 2147483647 h 141"/>
                  <a:gd name="T116" fmla="*/ 2147483647 w 118"/>
                  <a:gd name="T117" fmla="*/ 2147483647 h 141"/>
                  <a:gd name="T118" fmla="*/ 2147483647 w 118"/>
                  <a:gd name="T119" fmla="*/ 2147483647 h 141"/>
                  <a:gd name="T120" fmla="*/ 2147483647 w 118"/>
                  <a:gd name="T121" fmla="*/ 2147483647 h 141"/>
                  <a:gd name="T122" fmla="*/ 2147483647 w 118"/>
                  <a:gd name="T123" fmla="*/ 2147483647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"/>
                  <a:gd name="T187" fmla="*/ 0 h 141"/>
                  <a:gd name="T188" fmla="*/ 118 w 118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" h="141">
                    <a:moveTo>
                      <a:pt x="9" y="141"/>
                    </a:moveTo>
                    <a:lnTo>
                      <a:pt x="64" y="102"/>
                    </a:lnTo>
                    <a:lnTo>
                      <a:pt x="70" y="111"/>
                    </a:lnTo>
                    <a:lnTo>
                      <a:pt x="69" y="121"/>
                    </a:lnTo>
                    <a:lnTo>
                      <a:pt x="88" y="108"/>
                    </a:lnTo>
                    <a:lnTo>
                      <a:pt x="92" y="98"/>
                    </a:lnTo>
                    <a:lnTo>
                      <a:pt x="84" y="86"/>
                    </a:lnTo>
                    <a:cubicBezTo>
                      <a:pt x="84" y="86"/>
                      <a:pt x="94" y="76"/>
                      <a:pt x="95" y="67"/>
                    </a:cubicBezTo>
                    <a:cubicBezTo>
                      <a:pt x="96" y="58"/>
                      <a:pt x="91" y="47"/>
                      <a:pt x="93" y="42"/>
                    </a:cubicBezTo>
                    <a:cubicBezTo>
                      <a:pt x="96" y="37"/>
                      <a:pt x="118" y="0"/>
                      <a:pt x="118" y="0"/>
                    </a:cubicBezTo>
                    <a:lnTo>
                      <a:pt x="85" y="27"/>
                    </a:lnTo>
                    <a:cubicBezTo>
                      <a:pt x="81" y="31"/>
                      <a:pt x="79" y="35"/>
                      <a:pt x="79" y="39"/>
                    </a:cubicBezTo>
                    <a:cubicBezTo>
                      <a:pt x="78" y="45"/>
                      <a:pt x="79" y="57"/>
                      <a:pt x="77" y="59"/>
                    </a:cubicBezTo>
                    <a:cubicBezTo>
                      <a:pt x="74" y="63"/>
                      <a:pt x="67" y="69"/>
                      <a:pt x="67" y="69"/>
                    </a:cubicBezTo>
                    <a:lnTo>
                      <a:pt x="58" y="60"/>
                    </a:lnTo>
                    <a:lnTo>
                      <a:pt x="46" y="58"/>
                    </a:lnTo>
                    <a:lnTo>
                      <a:pt x="29" y="69"/>
                    </a:lnTo>
                    <a:lnTo>
                      <a:pt x="42" y="74"/>
                    </a:lnTo>
                    <a:lnTo>
                      <a:pt x="51" y="84"/>
                    </a:lnTo>
                    <a:lnTo>
                      <a:pt x="0" y="112"/>
                    </a:lnTo>
                    <a:lnTo>
                      <a:pt x="9" y="141"/>
                    </a:lnTo>
                    <a:close/>
                    <a:moveTo>
                      <a:pt x="14" y="133"/>
                    </a:moveTo>
                    <a:lnTo>
                      <a:pt x="7" y="114"/>
                    </a:lnTo>
                    <a:moveTo>
                      <a:pt x="18" y="126"/>
                    </a:moveTo>
                    <a:lnTo>
                      <a:pt x="45" y="104"/>
                    </a:lnTo>
                    <a:moveTo>
                      <a:pt x="15" y="119"/>
                    </a:moveTo>
                    <a:lnTo>
                      <a:pt x="42" y="102"/>
                    </a:lnTo>
                    <a:moveTo>
                      <a:pt x="13" y="111"/>
                    </a:moveTo>
                    <a:lnTo>
                      <a:pt x="41" y="99"/>
                    </a:lnTo>
                    <a:moveTo>
                      <a:pt x="59" y="96"/>
                    </a:moveTo>
                    <a:lnTo>
                      <a:pt x="79" y="79"/>
                    </a:lnTo>
                    <a:moveTo>
                      <a:pt x="58" y="90"/>
                    </a:moveTo>
                    <a:lnTo>
                      <a:pt x="76" y="74"/>
                    </a:lnTo>
                    <a:moveTo>
                      <a:pt x="55" y="85"/>
                    </a:moveTo>
                    <a:lnTo>
                      <a:pt x="74" y="73"/>
                    </a:lnTo>
                    <a:moveTo>
                      <a:pt x="82" y="63"/>
                    </a:moveTo>
                    <a:lnTo>
                      <a:pt x="85" y="40"/>
                    </a:lnTo>
                    <a:moveTo>
                      <a:pt x="99" y="25"/>
                    </a:moveTo>
                    <a:lnTo>
                      <a:pt x="108" y="12"/>
                    </a:lnTo>
                    <a:moveTo>
                      <a:pt x="77" y="111"/>
                    </a:moveTo>
                    <a:lnTo>
                      <a:pt x="85" y="105"/>
                    </a:lnTo>
                    <a:moveTo>
                      <a:pt x="70" y="99"/>
                    </a:moveTo>
                    <a:lnTo>
                      <a:pt x="76" y="105"/>
                    </a:lnTo>
                    <a:moveTo>
                      <a:pt x="80" y="92"/>
                    </a:moveTo>
                    <a:lnTo>
                      <a:pt x="85" y="99"/>
                    </a:lnTo>
                    <a:moveTo>
                      <a:pt x="40" y="66"/>
                    </a:moveTo>
                    <a:lnTo>
                      <a:pt x="47" y="68"/>
                    </a:lnTo>
                    <a:moveTo>
                      <a:pt x="46" y="61"/>
                    </a:moveTo>
                    <a:lnTo>
                      <a:pt x="52" y="63"/>
                    </a:lnTo>
                    <a:moveTo>
                      <a:pt x="50" y="72"/>
                    </a:moveTo>
                    <a:lnTo>
                      <a:pt x="56" y="79"/>
                    </a:lnTo>
                    <a:moveTo>
                      <a:pt x="55" y="68"/>
                    </a:moveTo>
                    <a:lnTo>
                      <a:pt x="61" y="74"/>
                    </a:lnTo>
                    <a:moveTo>
                      <a:pt x="86" y="36"/>
                    </a:moveTo>
                    <a:cubicBezTo>
                      <a:pt x="87" y="37"/>
                      <a:pt x="89" y="37"/>
                      <a:pt x="90" y="36"/>
                    </a:cubicBezTo>
                    <a:cubicBezTo>
                      <a:pt x="91" y="35"/>
                      <a:pt x="92" y="33"/>
                      <a:pt x="91" y="32"/>
                    </a:cubicBezTo>
                    <a:cubicBezTo>
                      <a:pt x="89" y="31"/>
                      <a:pt x="88" y="31"/>
                      <a:pt x="87" y="32"/>
                    </a:cubicBezTo>
                    <a:cubicBezTo>
                      <a:pt x="85" y="33"/>
                      <a:pt x="85" y="35"/>
                      <a:pt x="86" y="36"/>
                    </a:cubicBezTo>
                    <a:close/>
                    <a:moveTo>
                      <a:pt x="108" y="12"/>
                    </a:moveTo>
                    <a:lnTo>
                      <a:pt x="97" y="22"/>
                    </a:lnTo>
                    <a:moveTo>
                      <a:pt x="85" y="41"/>
                    </a:moveTo>
                    <a:lnTo>
                      <a:pt x="86" y="70"/>
                    </a:lnTo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6" name="Freeform 27"/>
              <p:cNvSpPr>
                <a:spLocks noEditPoints="1"/>
              </p:cNvSpPr>
              <p:nvPr/>
            </p:nvSpPr>
            <p:spPr bwMode="auto">
              <a:xfrm>
                <a:off x="3934" y="2021"/>
                <a:ext cx="432" cy="1035"/>
              </a:xfrm>
              <a:custGeom>
                <a:avLst/>
                <a:gdLst>
                  <a:gd name="T0" fmla="*/ 2147483647 w 71"/>
                  <a:gd name="T1" fmla="*/ 2147483647 h 178"/>
                  <a:gd name="T2" fmla="*/ 2147483647 w 71"/>
                  <a:gd name="T3" fmla="*/ 2147483647 h 178"/>
                  <a:gd name="T4" fmla="*/ 2147483647 w 71"/>
                  <a:gd name="T5" fmla="*/ 2147483647 h 178"/>
                  <a:gd name="T6" fmla="*/ 2147483647 w 71"/>
                  <a:gd name="T7" fmla="*/ 2147483647 h 178"/>
                  <a:gd name="T8" fmla="*/ 2147483647 w 71"/>
                  <a:gd name="T9" fmla="*/ 2147483647 h 178"/>
                  <a:gd name="T10" fmla="*/ 2147483647 w 71"/>
                  <a:gd name="T11" fmla="*/ 2147483647 h 178"/>
                  <a:gd name="T12" fmla="*/ 2147483647 w 71"/>
                  <a:gd name="T13" fmla="*/ 2147483647 h 178"/>
                  <a:gd name="T14" fmla="*/ 2147483647 w 71"/>
                  <a:gd name="T15" fmla="*/ 2147483647 h 178"/>
                  <a:gd name="T16" fmla="*/ 2147483647 w 71"/>
                  <a:gd name="T17" fmla="*/ 2147483647 h 178"/>
                  <a:gd name="T18" fmla="*/ 2147483647 w 71"/>
                  <a:gd name="T19" fmla="*/ 0 h 178"/>
                  <a:gd name="T20" fmla="*/ 2147483647 w 71"/>
                  <a:gd name="T21" fmla="*/ 2147483647 h 178"/>
                  <a:gd name="T22" fmla="*/ 2147483647 w 71"/>
                  <a:gd name="T23" fmla="*/ 2147483647 h 178"/>
                  <a:gd name="T24" fmla="*/ 2147483647 w 71"/>
                  <a:gd name="T25" fmla="*/ 2147483647 h 178"/>
                  <a:gd name="T26" fmla="*/ 2147483647 w 71"/>
                  <a:gd name="T27" fmla="*/ 2147483647 h 178"/>
                  <a:gd name="T28" fmla="*/ 2147483647 w 71"/>
                  <a:gd name="T29" fmla="*/ 2147483647 h 178"/>
                  <a:gd name="T30" fmla="*/ 2147483647 w 71"/>
                  <a:gd name="T31" fmla="*/ 2147483647 h 178"/>
                  <a:gd name="T32" fmla="*/ 0 w 71"/>
                  <a:gd name="T33" fmla="*/ 2147483647 h 178"/>
                  <a:gd name="T34" fmla="*/ 2147483647 w 71"/>
                  <a:gd name="T35" fmla="*/ 2147483647 h 178"/>
                  <a:gd name="T36" fmla="*/ 2147483647 w 71"/>
                  <a:gd name="T37" fmla="*/ 2147483647 h 178"/>
                  <a:gd name="T38" fmla="*/ 2147483647 w 71"/>
                  <a:gd name="T39" fmla="*/ 2147483647 h 178"/>
                  <a:gd name="T40" fmla="*/ 2147483647 w 71"/>
                  <a:gd name="T41" fmla="*/ 2147483647 h 178"/>
                  <a:gd name="T42" fmla="*/ 2147483647 w 71"/>
                  <a:gd name="T43" fmla="*/ 2147483647 h 178"/>
                  <a:gd name="T44" fmla="*/ 2147483647 w 71"/>
                  <a:gd name="T45" fmla="*/ 2147483647 h 178"/>
                  <a:gd name="T46" fmla="*/ 2147483647 w 71"/>
                  <a:gd name="T47" fmla="*/ 2147483647 h 178"/>
                  <a:gd name="T48" fmla="*/ 2147483647 w 71"/>
                  <a:gd name="T49" fmla="*/ 2147483647 h 178"/>
                  <a:gd name="T50" fmla="*/ 2147483647 w 71"/>
                  <a:gd name="T51" fmla="*/ 2147483647 h 178"/>
                  <a:gd name="T52" fmla="*/ 2147483647 w 71"/>
                  <a:gd name="T53" fmla="*/ 2147483647 h 178"/>
                  <a:gd name="T54" fmla="*/ 2147483647 w 71"/>
                  <a:gd name="T55" fmla="*/ 2147483647 h 178"/>
                  <a:gd name="T56" fmla="*/ 2147483647 w 71"/>
                  <a:gd name="T57" fmla="*/ 2147483647 h 178"/>
                  <a:gd name="T58" fmla="*/ 2147483647 w 71"/>
                  <a:gd name="T59" fmla="*/ 2147483647 h 178"/>
                  <a:gd name="T60" fmla="*/ 2147483647 w 71"/>
                  <a:gd name="T61" fmla="*/ 2147483647 h 178"/>
                  <a:gd name="T62" fmla="*/ 2147483647 w 71"/>
                  <a:gd name="T63" fmla="*/ 2147483647 h 178"/>
                  <a:gd name="T64" fmla="*/ 2147483647 w 71"/>
                  <a:gd name="T65" fmla="*/ 2147483647 h 178"/>
                  <a:gd name="T66" fmla="*/ 2147483647 w 71"/>
                  <a:gd name="T67" fmla="*/ 2147483647 h 178"/>
                  <a:gd name="T68" fmla="*/ 2147483647 w 71"/>
                  <a:gd name="T69" fmla="*/ 2147483647 h 178"/>
                  <a:gd name="T70" fmla="*/ 2147483647 w 71"/>
                  <a:gd name="T71" fmla="*/ 2147483647 h 178"/>
                  <a:gd name="T72" fmla="*/ 2147483647 w 71"/>
                  <a:gd name="T73" fmla="*/ 2147483647 h 178"/>
                  <a:gd name="T74" fmla="*/ 2147483647 w 71"/>
                  <a:gd name="T75" fmla="*/ 2147483647 h 178"/>
                  <a:gd name="T76" fmla="*/ 2147483647 w 71"/>
                  <a:gd name="T77" fmla="*/ 2147483647 h 178"/>
                  <a:gd name="T78" fmla="*/ 2147483647 w 71"/>
                  <a:gd name="T79" fmla="*/ 2147483647 h 178"/>
                  <a:gd name="T80" fmla="*/ 2147483647 w 71"/>
                  <a:gd name="T81" fmla="*/ 2147483647 h 178"/>
                  <a:gd name="T82" fmla="*/ 2147483647 w 71"/>
                  <a:gd name="T83" fmla="*/ 2147483647 h 178"/>
                  <a:gd name="T84" fmla="*/ 2147483647 w 71"/>
                  <a:gd name="T85" fmla="*/ 2147483647 h 178"/>
                  <a:gd name="T86" fmla="*/ 2147483647 w 71"/>
                  <a:gd name="T87" fmla="*/ 2147483647 h 178"/>
                  <a:gd name="T88" fmla="*/ 2147483647 w 71"/>
                  <a:gd name="T89" fmla="*/ 2147483647 h 178"/>
                  <a:gd name="T90" fmla="*/ 2147483647 w 71"/>
                  <a:gd name="T91" fmla="*/ 2147483647 h 178"/>
                  <a:gd name="T92" fmla="*/ 2147483647 w 71"/>
                  <a:gd name="T93" fmla="*/ 2147483647 h 178"/>
                  <a:gd name="T94" fmla="*/ 2147483647 w 71"/>
                  <a:gd name="T95" fmla="*/ 2147483647 h 178"/>
                  <a:gd name="T96" fmla="*/ 2147483647 w 71"/>
                  <a:gd name="T97" fmla="*/ 2147483647 h 178"/>
                  <a:gd name="T98" fmla="*/ 2147483647 w 71"/>
                  <a:gd name="T99" fmla="*/ 2147483647 h 178"/>
                  <a:gd name="T100" fmla="*/ 2147483647 w 71"/>
                  <a:gd name="T101" fmla="*/ 2147483647 h 178"/>
                  <a:gd name="T102" fmla="*/ 2147483647 w 71"/>
                  <a:gd name="T103" fmla="*/ 2147483647 h 178"/>
                  <a:gd name="T104" fmla="*/ 2147483647 w 71"/>
                  <a:gd name="T105" fmla="*/ 2147483647 h 178"/>
                  <a:gd name="T106" fmla="*/ 2147483647 w 71"/>
                  <a:gd name="T107" fmla="*/ 2147483647 h 178"/>
                  <a:gd name="T108" fmla="*/ 2147483647 w 71"/>
                  <a:gd name="T109" fmla="*/ 2147483647 h 178"/>
                  <a:gd name="T110" fmla="*/ 2147483647 w 71"/>
                  <a:gd name="T111" fmla="*/ 2147483647 h 178"/>
                  <a:gd name="T112" fmla="*/ 2147483647 w 71"/>
                  <a:gd name="T113" fmla="*/ 2147483647 h 178"/>
                  <a:gd name="T114" fmla="*/ 2147483647 w 71"/>
                  <a:gd name="T115" fmla="*/ 2147483647 h 178"/>
                  <a:gd name="T116" fmla="*/ 2147483647 w 71"/>
                  <a:gd name="T117" fmla="*/ 2147483647 h 178"/>
                  <a:gd name="T118" fmla="*/ 2147483647 w 71"/>
                  <a:gd name="T119" fmla="*/ 2147483647 h 178"/>
                  <a:gd name="T120" fmla="*/ 2147483647 w 71"/>
                  <a:gd name="T121" fmla="*/ 2147483647 h 178"/>
                  <a:gd name="T122" fmla="*/ 2147483647 w 71"/>
                  <a:gd name="T123" fmla="*/ 2147483647 h 1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8"/>
                  <a:gd name="T188" fmla="*/ 71 w 71"/>
                  <a:gd name="T189" fmla="*/ 178 h 1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8">
                    <a:moveTo>
                      <a:pt x="26" y="178"/>
                    </a:moveTo>
                    <a:lnTo>
                      <a:pt x="48" y="115"/>
                    </a:lnTo>
                    <a:lnTo>
                      <a:pt x="58" y="118"/>
                    </a:lnTo>
                    <a:lnTo>
                      <a:pt x="63" y="127"/>
                    </a:lnTo>
                    <a:lnTo>
                      <a:pt x="71" y="105"/>
                    </a:lnTo>
                    <a:lnTo>
                      <a:pt x="68" y="95"/>
                    </a:lnTo>
                    <a:lnTo>
                      <a:pt x="54" y="89"/>
                    </a:lnTo>
                    <a:cubicBezTo>
                      <a:pt x="54" y="89"/>
                      <a:pt x="57" y="75"/>
                      <a:pt x="52" y="68"/>
                    </a:cubicBezTo>
                    <a:cubicBezTo>
                      <a:pt x="48" y="60"/>
                      <a:pt x="38" y="54"/>
                      <a:pt x="36" y="48"/>
                    </a:cubicBezTo>
                    <a:cubicBezTo>
                      <a:pt x="35" y="43"/>
                      <a:pt x="31" y="0"/>
                      <a:pt x="31" y="0"/>
                    </a:cubicBezTo>
                    <a:lnTo>
                      <a:pt x="20" y="41"/>
                    </a:lnTo>
                    <a:cubicBezTo>
                      <a:pt x="20" y="47"/>
                      <a:pt x="20" y="51"/>
                      <a:pt x="22" y="54"/>
                    </a:cubicBezTo>
                    <a:cubicBezTo>
                      <a:pt x="26" y="60"/>
                      <a:pt x="33" y="69"/>
                      <a:pt x="33" y="72"/>
                    </a:cubicBezTo>
                    <a:cubicBezTo>
                      <a:pt x="33" y="77"/>
                      <a:pt x="31" y="86"/>
                      <a:pt x="31" y="86"/>
                    </a:cubicBezTo>
                    <a:lnTo>
                      <a:pt x="18" y="84"/>
                    </a:lnTo>
                    <a:lnTo>
                      <a:pt x="7" y="89"/>
                    </a:lnTo>
                    <a:lnTo>
                      <a:pt x="0" y="109"/>
                    </a:lnTo>
                    <a:lnTo>
                      <a:pt x="14" y="104"/>
                    </a:lnTo>
                    <a:lnTo>
                      <a:pt x="27" y="107"/>
                    </a:lnTo>
                    <a:lnTo>
                      <a:pt x="2" y="160"/>
                    </a:lnTo>
                    <a:lnTo>
                      <a:pt x="26" y="178"/>
                    </a:lnTo>
                    <a:close/>
                    <a:moveTo>
                      <a:pt x="25" y="169"/>
                    </a:moveTo>
                    <a:lnTo>
                      <a:pt x="9" y="157"/>
                    </a:lnTo>
                    <a:moveTo>
                      <a:pt x="25" y="160"/>
                    </a:moveTo>
                    <a:lnTo>
                      <a:pt x="34" y="128"/>
                    </a:lnTo>
                    <a:moveTo>
                      <a:pt x="19" y="157"/>
                    </a:moveTo>
                    <a:lnTo>
                      <a:pt x="31" y="127"/>
                    </a:lnTo>
                    <a:moveTo>
                      <a:pt x="12" y="151"/>
                    </a:moveTo>
                    <a:lnTo>
                      <a:pt x="28" y="125"/>
                    </a:lnTo>
                    <a:moveTo>
                      <a:pt x="41" y="112"/>
                    </a:moveTo>
                    <a:lnTo>
                      <a:pt x="46" y="87"/>
                    </a:lnTo>
                    <a:moveTo>
                      <a:pt x="36" y="109"/>
                    </a:moveTo>
                    <a:lnTo>
                      <a:pt x="41" y="85"/>
                    </a:lnTo>
                    <a:moveTo>
                      <a:pt x="30" y="106"/>
                    </a:moveTo>
                    <a:lnTo>
                      <a:pt x="38" y="85"/>
                    </a:lnTo>
                    <a:moveTo>
                      <a:pt x="39" y="72"/>
                    </a:moveTo>
                    <a:lnTo>
                      <a:pt x="29" y="52"/>
                    </a:lnTo>
                    <a:moveTo>
                      <a:pt x="31" y="32"/>
                    </a:moveTo>
                    <a:lnTo>
                      <a:pt x="31" y="15"/>
                    </a:lnTo>
                    <a:moveTo>
                      <a:pt x="63" y="114"/>
                    </a:moveTo>
                    <a:lnTo>
                      <a:pt x="66" y="104"/>
                    </a:lnTo>
                    <a:moveTo>
                      <a:pt x="51" y="108"/>
                    </a:moveTo>
                    <a:lnTo>
                      <a:pt x="60" y="109"/>
                    </a:lnTo>
                    <a:moveTo>
                      <a:pt x="56" y="97"/>
                    </a:moveTo>
                    <a:lnTo>
                      <a:pt x="63" y="99"/>
                    </a:lnTo>
                    <a:moveTo>
                      <a:pt x="7" y="99"/>
                    </a:moveTo>
                    <a:lnTo>
                      <a:pt x="14" y="97"/>
                    </a:lnTo>
                    <a:moveTo>
                      <a:pt x="9" y="92"/>
                    </a:moveTo>
                    <a:lnTo>
                      <a:pt x="15" y="90"/>
                    </a:lnTo>
                    <a:moveTo>
                      <a:pt x="19" y="99"/>
                    </a:moveTo>
                    <a:lnTo>
                      <a:pt x="28" y="101"/>
                    </a:lnTo>
                    <a:moveTo>
                      <a:pt x="20" y="92"/>
                    </a:moveTo>
                    <a:lnTo>
                      <a:pt x="29" y="94"/>
                    </a:lnTo>
                    <a:moveTo>
                      <a:pt x="27" y="48"/>
                    </a:moveTo>
                    <a:cubicBezTo>
                      <a:pt x="29" y="48"/>
                      <a:pt x="30" y="47"/>
                      <a:pt x="30" y="46"/>
                    </a:cubicBezTo>
                    <a:cubicBezTo>
                      <a:pt x="31" y="44"/>
                      <a:pt x="30" y="43"/>
                      <a:pt x="28" y="42"/>
                    </a:cubicBezTo>
                    <a:cubicBezTo>
                      <a:pt x="27" y="42"/>
                      <a:pt x="25" y="43"/>
                      <a:pt x="25" y="44"/>
                    </a:cubicBezTo>
                    <a:cubicBezTo>
                      <a:pt x="25" y="46"/>
                      <a:pt x="26" y="47"/>
                      <a:pt x="27" y="48"/>
                    </a:cubicBezTo>
                    <a:close/>
                    <a:moveTo>
                      <a:pt x="30" y="16"/>
                    </a:moveTo>
                    <a:lnTo>
                      <a:pt x="28" y="30"/>
                    </a:lnTo>
                    <a:moveTo>
                      <a:pt x="29" y="52"/>
                    </a:moveTo>
                    <a:lnTo>
                      <a:pt x="46" y="75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7" name="Freeform 28"/>
              <p:cNvSpPr>
                <a:spLocks noEditPoints="1"/>
              </p:cNvSpPr>
              <p:nvPr/>
            </p:nvSpPr>
            <p:spPr bwMode="auto">
              <a:xfrm>
                <a:off x="3929" y="2021"/>
                <a:ext cx="444" cy="1040"/>
              </a:xfrm>
              <a:custGeom>
                <a:avLst/>
                <a:gdLst>
                  <a:gd name="T0" fmla="*/ 2147483647 w 73"/>
                  <a:gd name="T1" fmla="*/ 2147483647 h 179"/>
                  <a:gd name="T2" fmla="*/ 2147483647 w 73"/>
                  <a:gd name="T3" fmla="*/ 2147483647 h 179"/>
                  <a:gd name="T4" fmla="*/ 2147483647 w 73"/>
                  <a:gd name="T5" fmla="*/ 2147483647 h 179"/>
                  <a:gd name="T6" fmla="*/ 2147483647 w 73"/>
                  <a:gd name="T7" fmla="*/ 2147483647 h 179"/>
                  <a:gd name="T8" fmla="*/ 2147483647 w 73"/>
                  <a:gd name="T9" fmla="*/ 2147483647 h 179"/>
                  <a:gd name="T10" fmla="*/ 2147483647 w 73"/>
                  <a:gd name="T11" fmla="*/ 2147483647 h 179"/>
                  <a:gd name="T12" fmla="*/ 2147483647 w 73"/>
                  <a:gd name="T13" fmla="*/ 2147483647 h 179"/>
                  <a:gd name="T14" fmla="*/ 2147483647 w 73"/>
                  <a:gd name="T15" fmla="*/ 2147483647 h 179"/>
                  <a:gd name="T16" fmla="*/ 2147483647 w 73"/>
                  <a:gd name="T17" fmla="*/ 2147483647 h 179"/>
                  <a:gd name="T18" fmla="*/ 2147483647 w 73"/>
                  <a:gd name="T19" fmla="*/ 2147483647 h 179"/>
                  <a:gd name="T20" fmla="*/ 2147483647 w 73"/>
                  <a:gd name="T21" fmla="*/ 2147483647 h 179"/>
                  <a:gd name="T22" fmla="*/ 2147483647 w 73"/>
                  <a:gd name="T23" fmla="*/ 0 h 179"/>
                  <a:gd name="T24" fmla="*/ 2147483647 w 73"/>
                  <a:gd name="T25" fmla="*/ 2147483647 h 179"/>
                  <a:gd name="T26" fmla="*/ 2147483647 w 73"/>
                  <a:gd name="T27" fmla="*/ 2147483647 h 179"/>
                  <a:gd name="T28" fmla="*/ 2147483647 w 73"/>
                  <a:gd name="T29" fmla="*/ 2147483647 h 179"/>
                  <a:gd name="T30" fmla="*/ 2147483647 w 73"/>
                  <a:gd name="T31" fmla="*/ 2147483647 h 179"/>
                  <a:gd name="T32" fmla="*/ 2147483647 w 73"/>
                  <a:gd name="T33" fmla="*/ 2147483647 h 179"/>
                  <a:gd name="T34" fmla="*/ 2147483647 w 73"/>
                  <a:gd name="T35" fmla="*/ 2147483647 h 179"/>
                  <a:gd name="T36" fmla="*/ 2147483647 w 73"/>
                  <a:gd name="T37" fmla="*/ 2147483647 h 179"/>
                  <a:gd name="T38" fmla="*/ 2147483647 w 73"/>
                  <a:gd name="T39" fmla="*/ 2147483647 h 179"/>
                  <a:gd name="T40" fmla="*/ 2147483647 w 73"/>
                  <a:gd name="T41" fmla="*/ 2147483647 h 179"/>
                  <a:gd name="T42" fmla="*/ 2147483647 w 73"/>
                  <a:gd name="T43" fmla="*/ 2147483647 h 179"/>
                  <a:gd name="T44" fmla="*/ 2147483647 w 73"/>
                  <a:gd name="T45" fmla="*/ 2147483647 h 179"/>
                  <a:gd name="T46" fmla="*/ 2147483647 w 73"/>
                  <a:gd name="T47" fmla="*/ 2147483647 h 179"/>
                  <a:gd name="T48" fmla="*/ 2147483647 w 73"/>
                  <a:gd name="T49" fmla="*/ 2147483647 h 179"/>
                  <a:gd name="T50" fmla="*/ 2147483647 w 73"/>
                  <a:gd name="T51" fmla="*/ 2147483647 h 179"/>
                  <a:gd name="T52" fmla="*/ 2147483647 w 73"/>
                  <a:gd name="T53" fmla="*/ 2147483647 h 179"/>
                  <a:gd name="T54" fmla="*/ 2147483647 w 73"/>
                  <a:gd name="T55" fmla="*/ 2147483647 h 179"/>
                  <a:gd name="T56" fmla="*/ 2147483647 w 73"/>
                  <a:gd name="T57" fmla="*/ 2147483647 h 179"/>
                  <a:gd name="T58" fmla="*/ 2147483647 w 73"/>
                  <a:gd name="T59" fmla="*/ 2147483647 h 179"/>
                  <a:gd name="T60" fmla="*/ 2147483647 w 73"/>
                  <a:gd name="T61" fmla="*/ 2147483647 h 179"/>
                  <a:gd name="T62" fmla="*/ 2147483647 w 73"/>
                  <a:gd name="T63" fmla="*/ 2147483647 h 179"/>
                  <a:gd name="T64" fmla="*/ 2147483647 w 73"/>
                  <a:gd name="T65" fmla="*/ 2147483647 h 179"/>
                  <a:gd name="T66" fmla="*/ 2147483647 w 73"/>
                  <a:gd name="T67" fmla="*/ 2147483647 h 179"/>
                  <a:gd name="T68" fmla="*/ 2147483647 w 73"/>
                  <a:gd name="T69" fmla="*/ 2147483647 h 179"/>
                  <a:gd name="T70" fmla="*/ 2147483647 w 73"/>
                  <a:gd name="T71" fmla="*/ 2147483647 h 179"/>
                  <a:gd name="T72" fmla="*/ 2147483647 w 73"/>
                  <a:gd name="T73" fmla="*/ 2147483647 h 179"/>
                  <a:gd name="T74" fmla="*/ 2147483647 w 73"/>
                  <a:gd name="T75" fmla="*/ 2147483647 h 179"/>
                  <a:gd name="T76" fmla="*/ 2147483647 w 73"/>
                  <a:gd name="T77" fmla="*/ 2147483647 h 179"/>
                  <a:gd name="T78" fmla="*/ 2147483647 w 73"/>
                  <a:gd name="T79" fmla="*/ 2147483647 h 179"/>
                  <a:gd name="T80" fmla="*/ 2147483647 w 73"/>
                  <a:gd name="T81" fmla="*/ 2147483647 h 179"/>
                  <a:gd name="T82" fmla="*/ 2147483647 w 73"/>
                  <a:gd name="T83" fmla="*/ 2147483647 h 179"/>
                  <a:gd name="T84" fmla="*/ 2147483647 w 73"/>
                  <a:gd name="T85" fmla="*/ 2147483647 h 179"/>
                  <a:gd name="T86" fmla="*/ 2147483647 w 73"/>
                  <a:gd name="T87" fmla="*/ 2147483647 h 179"/>
                  <a:gd name="T88" fmla="*/ 2147483647 w 73"/>
                  <a:gd name="T89" fmla="*/ 2147483647 h 179"/>
                  <a:gd name="T90" fmla="*/ 2147483647 w 73"/>
                  <a:gd name="T91" fmla="*/ 2147483647 h 179"/>
                  <a:gd name="T92" fmla="*/ 2147483647 w 73"/>
                  <a:gd name="T93" fmla="*/ 2147483647 h 179"/>
                  <a:gd name="T94" fmla="*/ 2147483647 w 73"/>
                  <a:gd name="T95" fmla="*/ 2147483647 h 179"/>
                  <a:gd name="T96" fmla="*/ 2147483647 w 73"/>
                  <a:gd name="T97" fmla="*/ 2147483647 h 179"/>
                  <a:gd name="T98" fmla="*/ 2147483647 w 73"/>
                  <a:gd name="T99" fmla="*/ 2147483647 h 179"/>
                  <a:gd name="T100" fmla="*/ 2147483647 w 73"/>
                  <a:gd name="T101" fmla="*/ 2147483647 h 179"/>
                  <a:gd name="T102" fmla="*/ 2147483647 w 73"/>
                  <a:gd name="T103" fmla="*/ 2147483647 h 179"/>
                  <a:gd name="T104" fmla="*/ 2147483647 w 73"/>
                  <a:gd name="T105" fmla="*/ 2147483647 h 179"/>
                  <a:gd name="T106" fmla="*/ 2147483647 w 73"/>
                  <a:gd name="T107" fmla="*/ 2147483647 h 179"/>
                  <a:gd name="T108" fmla="*/ 2147483647 w 73"/>
                  <a:gd name="T109" fmla="*/ 2147483647 h 179"/>
                  <a:gd name="T110" fmla="*/ 2147483647 w 73"/>
                  <a:gd name="T111" fmla="*/ 2147483647 h 179"/>
                  <a:gd name="T112" fmla="*/ 2147483647 w 73"/>
                  <a:gd name="T113" fmla="*/ 2147483647 h 179"/>
                  <a:gd name="T114" fmla="*/ 2147483647 w 73"/>
                  <a:gd name="T115" fmla="*/ 2147483647 h 1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"/>
                  <a:gd name="T175" fmla="*/ 0 h 179"/>
                  <a:gd name="T176" fmla="*/ 73 w 73"/>
                  <a:gd name="T177" fmla="*/ 179 h 1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" h="179">
                    <a:moveTo>
                      <a:pt x="27" y="178"/>
                    </a:moveTo>
                    <a:lnTo>
                      <a:pt x="48" y="114"/>
                    </a:lnTo>
                    <a:lnTo>
                      <a:pt x="50" y="115"/>
                    </a:lnTo>
                    <a:lnTo>
                      <a:pt x="28" y="178"/>
                    </a:lnTo>
                    <a:lnTo>
                      <a:pt x="27" y="178"/>
                    </a:lnTo>
                    <a:close/>
                    <a:moveTo>
                      <a:pt x="48" y="114"/>
                    </a:moveTo>
                    <a:lnTo>
                      <a:pt x="49" y="114"/>
                    </a:lnTo>
                    <a:lnTo>
                      <a:pt x="49" y="115"/>
                    </a:lnTo>
                    <a:lnTo>
                      <a:pt x="48" y="114"/>
                    </a:lnTo>
                    <a:close/>
                    <a:moveTo>
                      <a:pt x="49" y="114"/>
                    </a:moveTo>
                    <a:lnTo>
                      <a:pt x="59" y="117"/>
                    </a:lnTo>
                    <a:lnTo>
                      <a:pt x="59" y="119"/>
                    </a:lnTo>
                    <a:lnTo>
                      <a:pt x="49" y="115"/>
                    </a:lnTo>
                    <a:lnTo>
                      <a:pt x="49" y="114"/>
                    </a:lnTo>
                    <a:close/>
                    <a:moveTo>
                      <a:pt x="59" y="117"/>
                    </a:moveTo>
                    <a:lnTo>
                      <a:pt x="59" y="118"/>
                    </a:lnTo>
                    <a:lnTo>
                      <a:pt x="59" y="117"/>
                    </a:lnTo>
                    <a:close/>
                    <a:moveTo>
                      <a:pt x="59" y="118"/>
                    </a:moveTo>
                    <a:lnTo>
                      <a:pt x="65" y="127"/>
                    </a:lnTo>
                    <a:lnTo>
                      <a:pt x="63" y="128"/>
                    </a:lnTo>
                    <a:lnTo>
                      <a:pt x="58" y="118"/>
                    </a:lnTo>
                    <a:lnTo>
                      <a:pt x="59" y="118"/>
                    </a:lnTo>
                    <a:close/>
                    <a:moveTo>
                      <a:pt x="65" y="127"/>
                    </a:moveTo>
                    <a:lnTo>
                      <a:pt x="64" y="129"/>
                    </a:lnTo>
                    <a:lnTo>
                      <a:pt x="63" y="128"/>
                    </a:lnTo>
                    <a:lnTo>
                      <a:pt x="64" y="127"/>
                    </a:lnTo>
                    <a:lnTo>
                      <a:pt x="65" y="127"/>
                    </a:lnTo>
                    <a:close/>
                    <a:moveTo>
                      <a:pt x="63" y="127"/>
                    </a:moveTo>
                    <a:lnTo>
                      <a:pt x="71" y="105"/>
                    </a:lnTo>
                    <a:lnTo>
                      <a:pt x="73" y="105"/>
                    </a:lnTo>
                    <a:lnTo>
                      <a:pt x="65" y="127"/>
                    </a:lnTo>
                    <a:lnTo>
                      <a:pt x="63" y="127"/>
                    </a:lnTo>
                    <a:close/>
                    <a:moveTo>
                      <a:pt x="73" y="105"/>
                    </a:moveTo>
                    <a:lnTo>
                      <a:pt x="73" y="105"/>
                    </a:lnTo>
                    <a:lnTo>
                      <a:pt x="72" y="105"/>
                    </a:lnTo>
                    <a:lnTo>
                      <a:pt x="73" y="105"/>
                    </a:lnTo>
                    <a:close/>
                    <a:moveTo>
                      <a:pt x="71" y="105"/>
                    </a:moveTo>
                    <a:lnTo>
                      <a:pt x="68" y="95"/>
                    </a:lnTo>
                    <a:lnTo>
                      <a:pt x="69" y="94"/>
                    </a:lnTo>
                    <a:lnTo>
                      <a:pt x="73" y="105"/>
                    </a:lnTo>
                    <a:lnTo>
                      <a:pt x="71" y="105"/>
                    </a:lnTo>
                    <a:close/>
                    <a:moveTo>
                      <a:pt x="69" y="94"/>
                    </a:moveTo>
                    <a:lnTo>
                      <a:pt x="69" y="94"/>
                    </a:lnTo>
                    <a:lnTo>
                      <a:pt x="69" y="95"/>
                    </a:lnTo>
                    <a:lnTo>
                      <a:pt x="69" y="94"/>
                    </a:lnTo>
                    <a:close/>
                    <a:moveTo>
                      <a:pt x="68" y="95"/>
                    </a:moveTo>
                    <a:lnTo>
                      <a:pt x="55" y="90"/>
                    </a:lnTo>
                    <a:lnTo>
                      <a:pt x="55" y="89"/>
                    </a:lnTo>
                    <a:lnTo>
                      <a:pt x="69" y="94"/>
                    </a:lnTo>
                    <a:lnTo>
                      <a:pt x="68" y="95"/>
                    </a:lnTo>
                    <a:close/>
                    <a:moveTo>
                      <a:pt x="55" y="90"/>
                    </a:moveTo>
                    <a:lnTo>
                      <a:pt x="54" y="90"/>
                    </a:lnTo>
                    <a:lnTo>
                      <a:pt x="55" y="89"/>
                    </a:lnTo>
                    <a:lnTo>
                      <a:pt x="55" y="90"/>
                    </a:lnTo>
                    <a:close/>
                    <a:moveTo>
                      <a:pt x="55" y="89"/>
                    </a:moveTo>
                    <a:cubicBezTo>
                      <a:pt x="55" y="89"/>
                      <a:pt x="57" y="76"/>
                      <a:pt x="53" y="68"/>
                    </a:cubicBezTo>
                    <a:lnTo>
                      <a:pt x="54" y="68"/>
                    </a:lnTo>
                    <a:cubicBezTo>
                      <a:pt x="59" y="75"/>
                      <a:pt x="56" y="89"/>
                      <a:pt x="56" y="89"/>
                    </a:cubicBezTo>
                    <a:lnTo>
                      <a:pt x="55" y="89"/>
                    </a:lnTo>
                    <a:close/>
                    <a:moveTo>
                      <a:pt x="53" y="68"/>
                    </a:moveTo>
                    <a:lnTo>
                      <a:pt x="53" y="68"/>
                    </a:lnTo>
                    <a:lnTo>
                      <a:pt x="54" y="68"/>
                    </a:lnTo>
                    <a:lnTo>
                      <a:pt x="53" y="68"/>
                    </a:lnTo>
                    <a:close/>
                    <a:moveTo>
                      <a:pt x="53" y="68"/>
                    </a:moveTo>
                    <a:cubicBezTo>
                      <a:pt x="51" y="65"/>
                      <a:pt x="48" y="62"/>
                      <a:pt x="45" y="59"/>
                    </a:cubicBezTo>
                    <a:lnTo>
                      <a:pt x="46" y="58"/>
                    </a:lnTo>
                    <a:cubicBezTo>
                      <a:pt x="49" y="61"/>
                      <a:pt x="52" y="64"/>
                      <a:pt x="54" y="68"/>
                    </a:cubicBezTo>
                    <a:lnTo>
                      <a:pt x="53" y="68"/>
                    </a:lnTo>
                    <a:close/>
                    <a:moveTo>
                      <a:pt x="45" y="59"/>
                    </a:moveTo>
                    <a:cubicBezTo>
                      <a:pt x="41" y="55"/>
                      <a:pt x="37" y="52"/>
                      <a:pt x="37" y="49"/>
                    </a:cubicBezTo>
                    <a:lnTo>
                      <a:pt x="38" y="48"/>
                    </a:lnTo>
                    <a:cubicBezTo>
                      <a:pt x="39" y="51"/>
                      <a:pt x="42" y="54"/>
                      <a:pt x="46" y="58"/>
                    </a:cubicBezTo>
                    <a:lnTo>
                      <a:pt x="45" y="59"/>
                    </a:lnTo>
                    <a:close/>
                    <a:moveTo>
                      <a:pt x="37" y="49"/>
                    </a:moveTo>
                    <a:cubicBezTo>
                      <a:pt x="35" y="43"/>
                      <a:pt x="32" y="1"/>
                      <a:pt x="32" y="1"/>
                    </a:cubicBezTo>
                    <a:lnTo>
                      <a:pt x="33" y="0"/>
                    </a:lnTo>
                    <a:cubicBezTo>
                      <a:pt x="33" y="0"/>
                      <a:pt x="37" y="43"/>
                      <a:pt x="38" y="48"/>
                    </a:cubicBezTo>
                    <a:lnTo>
                      <a:pt x="37" y="49"/>
                    </a:lnTo>
                    <a:close/>
                    <a:moveTo>
                      <a:pt x="32" y="0"/>
                    </a:moveTo>
                    <a:lnTo>
                      <a:pt x="33" y="0"/>
                    </a:lnTo>
                    <a:lnTo>
                      <a:pt x="32" y="0"/>
                    </a:lnTo>
                    <a:close/>
                    <a:moveTo>
                      <a:pt x="33" y="1"/>
                    </a:moveTo>
                    <a:lnTo>
                      <a:pt x="22" y="41"/>
                    </a:lnTo>
                    <a:lnTo>
                      <a:pt x="21" y="41"/>
                    </a:lnTo>
                    <a:lnTo>
                      <a:pt x="32" y="0"/>
                    </a:lnTo>
                    <a:lnTo>
                      <a:pt x="33" y="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close/>
                    <a:moveTo>
                      <a:pt x="22" y="41"/>
                    </a:moveTo>
                    <a:cubicBezTo>
                      <a:pt x="22" y="44"/>
                      <a:pt x="22" y="46"/>
                      <a:pt x="22" y="49"/>
                    </a:cubicBezTo>
                    <a:lnTo>
                      <a:pt x="21" y="49"/>
                    </a:lnTo>
                    <a:cubicBezTo>
                      <a:pt x="20" y="46"/>
                      <a:pt x="20" y="44"/>
                      <a:pt x="21" y="41"/>
                    </a:cubicBezTo>
                    <a:lnTo>
                      <a:pt x="22" y="41"/>
                    </a:lnTo>
                    <a:close/>
                    <a:moveTo>
                      <a:pt x="22" y="49"/>
                    </a:moveTo>
                    <a:cubicBezTo>
                      <a:pt x="22" y="51"/>
                      <a:pt x="23" y="53"/>
                      <a:pt x="24" y="54"/>
                    </a:cubicBezTo>
                    <a:lnTo>
                      <a:pt x="23" y="55"/>
                    </a:lnTo>
                    <a:cubicBezTo>
                      <a:pt x="22" y="53"/>
                      <a:pt x="21" y="51"/>
                      <a:pt x="21" y="49"/>
                    </a:cubicBezTo>
                    <a:lnTo>
                      <a:pt x="22" y="49"/>
                    </a:lnTo>
                    <a:close/>
                    <a:moveTo>
                      <a:pt x="24" y="54"/>
                    </a:moveTo>
                    <a:cubicBezTo>
                      <a:pt x="24" y="54"/>
                      <a:pt x="24" y="54"/>
                      <a:pt x="24" y="54"/>
                    </a:cubicBezTo>
                    <a:lnTo>
                      <a:pt x="23" y="55"/>
                    </a:lnTo>
                    <a:cubicBezTo>
                      <a:pt x="23" y="55"/>
                      <a:pt x="23" y="55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3" y="55"/>
                    </a:moveTo>
                    <a:lnTo>
                      <a:pt x="23" y="55"/>
                    </a:lnTo>
                    <a:close/>
                    <a:moveTo>
                      <a:pt x="24" y="54"/>
                    </a:moveTo>
                    <a:cubicBezTo>
                      <a:pt x="25" y="55"/>
                      <a:pt x="26" y="57"/>
                      <a:pt x="27" y="58"/>
                    </a:cubicBezTo>
                    <a:lnTo>
                      <a:pt x="26" y="59"/>
                    </a:lnTo>
                    <a:cubicBezTo>
                      <a:pt x="25" y="58"/>
                      <a:pt x="24" y="56"/>
                      <a:pt x="23" y="55"/>
                    </a:cubicBezTo>
                    <a:lnTo>
                      <a:pt x="24" y="54"/>
                    </a:lnTo>
                    <a:close/>
                    <a:moveTo>
                      <a:pt x="27" y="58"/>
                    </a:moveTo>
                    <a:cubicBezTo>
                      <a:pt x="30" y="63"/>
                      <a:pt x="35" y="69"/>
                      <a:pt x="35" y="72"/>
                    </a:cubicBezTo>
                    <a:lnTo>
                      <a:pt x="34" y="72"/>
                    </a:lnTo>
                    <a:cubicBezTo>
                      <a:pt x="34" y="70"/>
                      <a:pt x="29" y="64"/>
                      <a:pt x="26" y="59"/>
                    </a:cubicBezTo>
                    <a:lnTo>
                      <a:pt x="27" y="58"/>
                    </a:lnTo>
                    <a:close/>
                    <a:moveTo>
                      <a:pt x="35" y="72"/>
                    </a:moveTo>
                    <a:cubicBezTo>
                      <a:pt x="35" y="77"/>
                      <a:pt x="33" y="86"/>
                      <a:pt x="33" y="86"/>
                    </a:cubicBezTo>
                    <a:lnTo>
                      <a:pt x="31" y="86"/>
                    </a:lnTo>
                    <a:cubicBezTo>
                      <a:pt x="31" y="86"/>
                      <a:pt x="34" y="76"/>
                      <a:pt x="34" y="72"/>
                    </a:cubicBezTo>
                    <a:lnTo>
                      <a:pt x="35" y="72"/>
                    </a:lnTo>
                    <a:close/>
                    <a:moveTo>
                      <a:pt x="33" y="86"/>
                    </a:moveTo>
                    <a:lnTo>
                      <a:pt x="32" y="87"/>
                    </a:lnTo>
                    <a:lnTo>
                      <a:pt x="32" y="86"/>
                    </a:lnTo>
                    <a:lnTo>
                      <a:pt x="33" y="86"/>
                    </a:lnTo>
                    <a:close/>
                    <a:moveTo>
                      <a:pt x="32" y="87"/>
                    </a:moveTo>
                    <a:lnTo>
                      <a:pt x="19" y="84"/>
                    </a:lnTo>
                    <a:lnTo>
                      <a:pt x="19" y="83"/>
                    </a:lnTo>
                    <a:lnTo>
                      <a:pt x="32" y="85"/>
                    </a:lnTo>
                    <a:lnTo>
                      <a:pt x="32" y="87"/>
                    </a:lnTo>
                    <a:close/>
                    <a:moveTo>
                      <a:pt x="19" y="83"/>
                    </a:moveTo>
                    <a:lnTo>
                      <a:pt x="19" y="83"/>
                    </a:lnTo>
                    <a:lnTo>
                      <a:pt x="19" y="84"/>
                    </a:lnTo>
                    <a:lnTo>
                      <a:pt x="19" y="83"/>
                    </a:lnTo>
                    <a:close/>
                    <a:moveTo>
                      <a:pt x="20" y="84"/>
                    </a:moveTo>
                    <a:lnTo>
                      <a:pt x="8" y="90"/>
                    </a:lnTo>
                    <a:lnTo>
                      <a:pt x="8" y="89"/>
                    </a:lnTo>
                    <a:lnTo>
                      <a:pt x="19" y="83"/>
                    </a:lnTo>
                    <a:lnTo>
                      <a:pt x="20" y="84"/>
                    </a:lnTo>
                    <a:close/>
                    <a:moveTo>
                      <a:pt x="7" y="89"/>
                    </a:moveTo>
                    <a:lnTo>
                      <a:pt x="8" y="89"/>
                    </a:lnTo>
                    <a:lnTo>
                      <a:pt x="7" y="89"/>
                    </a:lnTo>
                    <a:close/>
                    <a:moveTo>
                      <a:pt x="9" y="90"/>
                    </a:moveTo>
                    <a:lnTo>
                      <a:pt x="2" y="109"/>
                    </a:lnTo>
                    <a:lnTo>
                      <a:pt x="1" y="108"/>
                    </a:lnTo>
                    <a:lnTo>
                      <a:pt x="7" y="89"/>
                    </a:lnTo>
                    <a:lnTo>
                      <a:pt x="9" y="90"/>
                    </a:lnTo>
                    <a:close/>
                    <a:moveTo>
                      <a:pt x="2" y="109"/>
                    </a:moveTo>
                    <a:lnTo>
                      <a:pt x="0" y="110"/>
                    </a:lnTo>
                    <a:lnTo>
                      <a:pt x="1" y="108"/>
                    </a:lnTo>
                    <a:lnTo>
                      <a:pt x="1" y="109"/>
                    </a:lnTo>
                    <a:lnTo>
                      <a:pt x="2" y="109"/>
                    </a:lnTo>
                    <a:close/>
                    <a:moveTo>
                      <a:pt x="1" y="108"/>
                    </a:moveTo>
                    <a:lnTo>
                      <a:pt x="14" y="103"/>
                    </a:lnTo>
                    <a:lnTo>
                      <a:pt x="15" y="105"/>
                    </a:lnTo>
                    <a:lnTo>
                      <a:pt x="2" y="109"/>
                    </a:lnTo>
                    <a:lnTo>
                      <a:pt x="1" y="108"/>
                    </a:lnTo>
                    <a:close/>
                    <a:moveTo>
                      <a:pt x="14" y="103"/>
                    </a:moveTo>
                    <a:lnTo>
                      <a:pt x="15" y="103"/>
                    </a:lnTo>
                    <a:lnTo>
                      <a:pt x="15" y="104"/>
                    </a:lnTo>
                    <a:lnTo>
                      <a:pt x="14" y="103"/>
                    </a:lnTo>
                    <a:close/>
                    <a:moveTo>
                      <a:pt x="15" y="103"/>
                    </a:moveTo>
                    <a:lnTo>
                      <a:pt x="28" y="106"/>
                    </a:lnTo>
                    <a:lnTo>
                      <a:pt x="28" y="108"/>
                    </a:lnTo>
                    <a:lnTo>
                      <a:pt x="14" y="105"/>
                    </a:lnTo>
                    <a:lnTo>
                      <a:pt x="15" y="103"/>
                    </a:lnTo>
                    <a:close/>
                    <a:moveTo>
                      <a:pt x="28" y="106"/>
                    </a:moveTo>
                    <a:lnTo>
                      <a:pt x="29" y="107"/>
                    </a:lnTo>
                    <a:lnTo>
                      <a:pt x="28" y="107"/>
                    </a:lnTo>
                    <a:lnTo>
                      <a:pt x="28" y="106"/>
                    </a:lnTo>
                    <a:close/>
                    <a:moveTo>
                      <a:pt x="29" y="107"/>
                    </a:moveTo>
                    <a:lnTo>
                      <a:pt x="4" y="161"/>
                    </a:lnTo>
                    <a:lnTo>
                      <a:pt x="3" y="160"/>
                    </a:lnTo>
                    <a:lnTo>
                      <a:pt x="27" y="107"/>
                    </a:lnTo>
                    <a:lnTo>
                      <a:pt x="29" y="107"/>
                    </a:lnTo>
                    <a:close/>
                    <a:moveTo>
                      <a:pt x="3" y="161"/>
                    </a:moveTo>
                    <a:lnTo>
                      <a:pt x="2" y="161"/>
                    </a:lnTo>
                    <a:lnTo>
                      <a:pt x="3" y="160"/>
                    </a:lnTo>
                    <a:lnTo>
                      <a:pt x="3" y="161"/>
                    </a:lnTo>
                    <a:close/>
                    <a:moveTo>
                      <a:pt x="4" y="160"/>
                    </a:moveTo>
                    <a:lnTo>
                      <a:pt x="28" y="177"/>
                    </a:lnTo>
                    <a:lnTo>
                      <a:pt x="27" y="178"/>
                    </a:lnTo>
                    <a:lnTo>
                      <a:pt x="3" y="161"/>
                    </a:lnTo>
                    <a:lnTo>
                      <a:pt x="4" y="160"/>
                    </a:lnTo>
                    <a:close/>
                    <a:moveTo>
                      <a:pt x="28" y="178"/>
                    </a:moveTo>
                    <a:lnTo>
                      <a:pt x="28" y="179"/>
                    </a:lnTo>
                    <a:lnTo>
                      <a:pt x="27" y="178"/>
                    </a:lnTo>
                    <a:lnTo>
                      <a:pt x="28" y="178"/>
                    </a:lnTo>
                    <a:close/>
                    <a:moveTo>
                      <a:pt x="26" y="170"/>
                    </a:moveTo>
                    <a:lnTo>
                      <a:pt x="9" y="158"/>
                    </a:lnTo>
                    <a:lnTo>
                      <a:pt x="10" y="157"/>
                    </a:lnTo>
                    <a:lnTo>
                      <a:pt x="27" y="168"/>
                    </a:lnTo>
                    <a:lnTo>
                      <a:pt x="26" y="170"/>
                    </a:lnTo>
                    <a:close/>
                    <a:moveTo>
                      <a:pt x="25" y="160"/>
                    </a:moveTo>
                    <a:lnTo>
                      <a:pt x="34" y="128"/>
                    </a:lnTo>
                    <a:lnTo>
                      <a:pt x="35" y="128"/>
                    </a:lnTo>
                    <a:lnTo>
                      <a:pt x="27" y="161"/>
                    </a:lnTo>
                    <a:lnTo>
                      <a:pt x="25" y="160"/>
                    </a:lnTo>
                    <a:close/>
                    <a:moveTo>
                      <a:pt x="19" y="157"/>
                    </a:moveTo>
                    <a:lnTo>
                      <a:pt x="31" y="127"/>
                    </a:lnTo>
                    <a:lnTo>
                      <a:pt x="32" y="127"/>
                    </a:lnTo>
                    <a:lnTo>
                      <a:pt x="20" y="157"/>
                    </a:lnTo>
                    <a:lnTo>
                      <a:pt x="19" y="157"/>
                    </a:lnTo>
                    <a:close/>
                    <a:moveTo>
                      <a:pt x="12" y="151"/>
                    </a:moveTo>
                    <a:lnTo>
                      <a:pt x="28" y="125"/>
                    </a:lnTo>
                    <a:lnTo>
                      <a:pt x="29" y="125"/>
                    </a:lnTo>
                    <a:lnTo>
                      <a:pt x="14" y="152"/>
                    </a:lnTo>
                    <a:lnTo>
                      <a:pt x="12" y="151"/>
                    </a:lnTo>
                    <a:close/>
                    <a:moveTo>
                      <a:pt x="41" y="112"/>
                    </a:moveTo>
                    <a:lnTo>
                      <a:pt x="47" y="87"/>
                    </a:lnTo>
                    <a:lnTo>
                      <a:pt x="48" y="87"/>
                    </a:lnTo>
                    <a:lnTo>
                      <a:pt x="42" y="113"/>
                    </a:lnTo>
                    <a:lnTo>
                      <a:pt x="41" y="112"/>
                    </a:lnTo>
                    <a:close/>
                    <a:moveTo>
                      <a:pt x="36" y="108"/>
                    </a:moveTo>
                    <a:lnTo>
                      <a:pt x="41" y="85"/>
                    </a:lnTo>
                    <a:lnTo>
                      <a:pt x="43" y="85"/>
                    </a:lnTo>
                    <a:lnTo>
                      <a:pt x="38" y="109"/>
                    </a:lnTo>
                    <a:lnTo>
                      <a:pt x="36" y="108"/>
                    </a:lnTo>
                    <a:close/>
                    <a:moveTo>
                      <a:pt x="31" y="106"/>
                    </a:moveTo>
                    <a:lnTo>
                      <a:pt x="39" y="85"/>
                    </a:lnTo>
                    <a:lnTo>
                      <a:pt x="40" y="85"/>
                    </a:lnTo>
                    <a:lnTo>
                      <a:pt x="32" y="107"/>
                    </a:lnTo>
                    <a:lnTo>
                      <a:pt x="31" y="106"/>
                    </a:lnTo>
                    <a:close/>
                    <a:moveTo>
                      <a:pt x="40" y="72"/>
                    </a:moveTo>
                    <a:lnTo>
                      <a:pt x="29" y="53"/>
                    </a:lnTo>
                    <a:lnTo>
                      <a:pt x="30" y="52"/>
                    </a:lnTo>
                    <a:lnTo>
                      <a:pt x="41" y="71"/>
                    </a:lnTo>
                    <a:lnTo>
                      <a:pt x="40" y="72"/>
                    </a:lnTo>
                    <a:close/>
                    <a:moveTo>
                      <a:pt x="31" y="32"/>
                    </a:moveTo>
                    <a:lnTo>
                      <a:pt x="31" y="15"/>
                    </a:lnTo>
                    <a:lnTo>
                      <a:pt x="32" y="15"/>
                    </a:lnTo>
                    <a:lnTo>
                      <a:pt x="32" y="32"/>
                    </a:lnTo>
                    <a:lnTo>
                      <a:pt x="31" y="32"/>
                    </a:lnTo>
                    <a:close/>
                    <a:moveTo>
                      <a:pt x="64" y="114"/>
                    </a:moveTo>
                    <a:lnTo>
                      <a:pt x="67" y="104"/>
                    </a:lnTo>
                    <a:lnTo>
                      <a:pt x="68" y="104"/>
                    </a:lnTo>
                    <a:lnTo>
                      <a:pt x="65" y="114"/>
                    </a:lnTo>
                    <a:lnTo>
                      <a:pt x="64" y="114"/>
                    </a:lnTo>
                    <a:close/>
                    <a:moveTo>
                      <a:pt x="52" y="107"/>
                    </a:moveTo>
                    <a:lnTo>
                      <a:pt x="61" y="108"/>
                    </a:lnTo>
                    <a:lnTo>
                      <a:pt x="60" y="110"/>
                    </a:lnTo>
                    <a:lnTo>
                      <a:pt x="52" y="109"/>
                    </a:lnTo>
                    <a:lnTo>
                      <a:pt x="52" y="107"/>
                    </a:lnTo>
                    <a:close/>
                    <a:moveTo>
                      <a:pt x="57" y="96"/>
                    </a:moveTo>
                    <a:lnTo>
                      <a:pt x="65" y="99"/>
                    </a:lnTo>
                    <a:lnTo>
                      <a:pt x="64" y="100"/>
                    </a:lnTo>
                    <a:lnTo>
                      <a:pt x="56" y="98"/>
                    </a:lnTo>
                    <a:lnTo>
                      <a:pt x="57" y="96"/>
                    </a:lnTo>
                    <a:close/>
                    <a:moveTo>
                      <a:pt x="8" y="99"/>
                    </a:moveTo>
                    <a:lnTo>
                      <a:pt x="14" y="96"/>
                    </a:lnTo>
                    <a:lnTo>
                      <a:pt x="15" y="97"/>
                    </a:lnTo>
                    <a:lnTo>
                      <a:pt x="8" y="100"/>
                    </a:lnTo>
                    <a:lnTo>
                      <a:pt x="8" y="99"/>
                    </a:lnTo>
                    <a:close/>
                    <a:moveTo>
                      <a:pt x="10" y="91"/>
                    </a:moveTo>
                    <a:lnTo>
                      <a:pt x="15" y="89"/>
                    </a:lnTo>
                    <a:lnTo>
                      <a:pt x="16" y="90"/>
                    </a:lnTo>
                    <a:lnTo>
                      <a:pt x="10" y="93"/>
                    </a:lnTo>
                    <a:lnTo>
                      <a:pt x="10" y="91"/>
                    </a:lnTo>
                    <a:close/>
                    <a:moveTo>
                      <a:pt x="20" y="98"/>
                    </a:moveTo>
                    <a:lnTo>
                      <a:pt x="29" y="100"/>
                    </a:lnTo>
                    <a:lnTo>
                      <a:pt x="29" y="101"/>
                    </a:lnTo>
                    <a:lnTo>
                      <a:pt x="20" y="99"/>
                    </a:lnTo>
                    <a:lnTo>
                      <a:pt x="20" y="98"/>
                    </a:lnTo>
                    <a:close/>
                    <a:moveTo>
                      <a:pt x="21" y="91"/>
                    </a:moveTo>
                    <a:lnTo>
                      <a:pt x="31" y="93"/>
                    </a:lnTo>
                    <a:lnTo>
                      <a:pt x="30" y="94"/>
                    </a:lnTo>
                    <a:lnTo>
                      <a:pt x="21" y="93"/>
                    </a:lnTo>
                    <a:lnTo>
                      <a:pt x="21" y="91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cubicBezTo>
                      <a:pt x="28" y="47"/>
                      <a:pt x="29" y="47"/>
                      <a:pt x="29" y="47"/>
                    </a:cubicBezTo>
                    <a:lnTo>
                      <a:pt x="29" y="49"/>
                    </a:lnTo>
                    <a:cubicBezTo>
                      <a:pt x="28" y="49"/>
                      <a:pt x="28" y="49"/>
                      <a:pt x="28" y="49"/>
                    </a:cubicBezTo>
                    <a:lnTo>
                      <a:pt x="28" y="47"/>
                    </a:lnTo>
                    <a:close/>
                    <a:moveTo>
                      <a:pt x="29" y="47"/>
                    </a:moveTo>
                    <a:lnTo>
                      <a:pt x="29" y="47"/>
                    </a:lnTo>
                    <a:lnTo>
                      <a:pt x="29" y="48"/>
                    </a:ln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29" y="47"/>
                      <a:pt x="29" y="47"/>
                      <a:pt x="29" y="47"/>
                    </a:cubicBezTo>
                    <a:lnTo>
                      <a:pt x="30" y="48"/>
                    </a:lnTo>
                    <a:cubicBezTo>
                      <a:pt x="29" y="49"/>
                      <a:pt x="29" y="49"/>
                      <a:pt x="29" y="49"/>
                    </a:cubicBezTo>
                    <a:lnTo>
                      <a:pt x="29" y="47"/>
                    </a:lnTo>
                    <a:close/>
                    <a:moveTo>
                      <a:pt x="29" y="47"/>
                    </a:moveTo>
                    <a:cubicBezTo>
                      <a:pt x="30" y="47"/>
                      <a:pt x="31" y="46"/>
                      <a:pt x="31" y="45"/>
                    </a:cubicBezTo>
                    <a:lnTo>
                      <a:pt x="32" y="46"/>
                    </a:lnTo>
                    <a:cubicBezTo>
                      <a:pt x="32" y="47"/>
                      <a:pt x="31" y="48"/>
                      <a:pt x="30" y="48"/>
                    </a:cubicBezTo>
                    <a:lnTo>
                      <a:pt x="29" y="47"/>
                    </a:lnTo>
                    <a:close/>
                    <a:moveTo>
                      <a:pt x="31" y="45"/>
                    </a:moveTo>
                    <a:lnTo>
                      <a:pt x="31" y="45"/>
                    </a:lnTo>
                    <a:lnTo>
                      <a:pt x="32" y="46"/>
                    </a:lnTo>
                    <a:lnTo>
                      <a:pt x="31" y="45"/>
                    </a:lnTo>
                    <a:close/>
                    <a:moveTo>
                      <a:pt x="32" y="46"/>
                    </a:moveTo>
                    <a:lnTo>
                      <a:pt x="32" y="46"/>
                    </a:lnTo>
                    <a:lnTo>
                      <a:pt x="31" y="46"/>
                    </a:lnTo>
                    <a:lnTo>
                      <a:pt x="32" y="46"/>
                    </a:lnTo>
                    <a:close/>
                    <a:moveTo>
                      <a:pt x="31" y="45"/>
                    </a:moveTo>
                    <a:cubicBezTo>
                      <a:pt x="31" y="45"/>
                      <a:pt x="31" y="44"/>
                      <a:pt x="30" y="44"/>
                    </a:cubicBezTo>
                    <a:lnTo>
                      <a:pt x="32" y="43"/>
                    </a:lnTo>
                    <a:cubicBezTo>
                      <a:pt x="32" y="44"/>
                      <a:pt x="32" y="45"/>
                      <a:pt x="32" y="46"/>
                    </a:cubicBezTo>
                    <a:lnTo>
                      <a:pt x="31" y="45"/>
                    </a:lnTo>
                    <a:close/>
                    <a:moveTo>
                      <a:pt x="30" y="44"/>
                    </a:moveTo>
                    <a:cubicBezTo>
                      <a:pt x="30" y="43"/>
                      <a:pt x="30" y="43"/>
                      <a:pt x="29" y="43"/>
                    </a:cubicBezTo>
                    <a:lnTo>
                      <a:pt x="29" y="41"/>
                    </a:lnTo>
                    <a:cubicBezTo>
                      <a:pt x="30" y="42"/>
                      <a:pt x="31" y="42"/>
                      <a:pt x="32" y="43"/>
                    </a:cubicBezTo>
                    <a:lnTo>
                      <a:pt x="30" y="44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2"/>
                    </a:lnTo>
                    <a:lnTo>
                      <a:pt x="29" y="43"/>
                    </a:lnTo>
                    <a:close/>
                    <a:moveTo>
                      <a:pt x="29" y="43"/>
                    </a:moveTo>
                    <a:lnTo>
                      <a:pt x="29" y="43"/>
                    </a:lnTo>
                    <a:lnTo>
                      <a:pt x="29" y="41"/>
                    </a:lnTo>
                    <a:lnTo>
                      <a:pt x="29" y="43"/>
                    </a:lnTo>
                    <a:close/>
                    <a:moveTo>
                      <a:pt x="29" y="41"/>
                    </a:moveTo>
                    <a:lnTo>
                      <a:pt x="29" y="41"/>
                    </a:lnTo>
                    <a:lnTo>
                      <a:pt x="29" y="42"/>
                    </a:lnTo>
                    <a:lnTo>
                      <a:pt x="29" y="41"/>
                    </a:ln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lnTo>
                      <a:pt x="29" y="41"/>
                    </a:lnTo>
                    <a:cubicBezTo>
                      <a:pt x="29" y="41"/>
                      <a:pt x="29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9" y="43"/>
                    </a:moveTo>
                    <a:cubicBezTo>
                      <a:pt x="28" y="43"/>
                      <a:pt x="28" y="43"/>
                      <a:pt x="28" y="43"/>
                    </a:cubicBezTo>
                    <a:lnTo>
                      <a:pt x="28" y="42"/>
                    </a:lnTo>
                    <a:cubicBezTo>
                      <a:pt x="28" y="41"/>
                      <a:pt x="28" y="41"/>
                      <a:pt x="29" y="41"/>
                    </a:cubicBezTo>
                    <a:lnTo>
                      <a:pt x="29" y="43"/>
                    </a:lnTo>
                    <a:close/>
                    <a:moveTo>
                      <a:pt x="28" y="43"/>
                    </a:moveTo>
                    <a:cubicBezTo>
                      <a:pt x="27" y="43"/>
                      <a:pt x="27" y="44"/>
                      <a:pt x="27" y="45"/>
                    </a:cubicBezTo>
                    <a:lnTo>
                      <a:pt x="25" y="44"/>
                    </a:lnTo>
                    <a:cubicBezTo>
                      <a:pt x="26" y="43"/>
                      <a:pt x="27" y="42"/>
                      <a:pt x="28" y="42"/>
                    </a:cubicBezTo>
                    <a:lnTo>
                      <a:pt x="28" y="43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26" y="44"/>
                    </a:lnTo>
                    <a:lnTo>
                      <a:pt x="27" y="45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lnTo>
                      <a:pt x="25" y="44"/>
                    </a:lnTo>
                    <a:cubicBezTo>
                      <a:pt x="25" y="44"/>
                      <a:pt x="25" y="44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6" y="44"/>
                    </a:lnTo>
                    <a:lnTo>
                      <a:pt x="25" y="44"/>
                    </a:lnTo>
                    <a:close/>
                    <a:moveTo>
                      <a:pt x="27" y="45"/>
                    </a:moveTo>
                    <a:cubicBezTo>
                      <a:pt x="27" y="45"/>
                      <a:pt x="27" y="46"/>
                      <a:pt x="27" y="46"/>
                    </a:cubicBezTo>
                    <a:lnTo>
                      <a:pt x="26" y="47"/>
                    </a:lnTo>
                    <a:cubicBezTo>
                      <a:pt x="25" y="46"/>
                      <a:pt x="25" y="45"/>
                      <a:pt x="25" y="44"/>
                    </a:cubicBezTo>
                    <a:lnTo>
                      <a:pt x="27" y="45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close/>
                    <a:moveTo>
                      <a:pt x="27" y="46"/>
                    </a:moveTo>
                    <a:cubicBezTo>
                      <a:pt x="27" y="47"/>
                      <a:pt x="28" y="47"/>
                      <a:pt x="28" y="47"/>
                    </a:cubicBezTo>
                    <a:lnTo>
                      <a:pt x="28" y="49"/>
                    </a:lnTo>
                    <a:cubicBezTo>
                      <a:pt x="27" y="48"/>
                      <a:pt x="26" y="48"/>
                      <a:pt x="26" y="47"/>
                    </a:cubicBezTo>
                    <a:lnTo>
                      <a:pt x="27" y="46"/>
                    </a:lnTo>
                    <a:close/>
                    <a:moveTo>
                      <a:pt x="28" y="49"/>
                    </a:moveTo>
                    <a:lnTo>
                      <a:pt x="28" y="49"/>
                    </a:lnTo>
                    <a:lnTo>
                      <a:pt x="28" y="48"/>
                    </a:lnTo>
                    <a:lnTo>
                      <a:pt x="28" y="49"/>
                    </a:lnTo>
                    <a:close/>
                    <a:moveTo>
                      <a:pt x="28" y="47"/>
                    </a:moveTo>
                    <a:lnTo>
                      <a:pt x="28" y="47"/>
                    </a:lnTo>
                    <a:lnTo>
                      <a:pt x="28" y="49"/>
                    </a:lnTo>
                    <a:lnTo>
                      <a:pt x="28" y="47"/>
                    </a:lnTo>
                    <a:close/>
                    <a:moveTo>
                      <a:pt x="32" y="16"/>
                    </a:moveTo>
                    <a:lnTo>
                      <a:pt x="30" y="30"/>
                    </a:lnTo>
                    <a:lnTo>
                      <a:pt x="28" y="30"/>
                    </a:lnTo>
                    <a:lnTo>
                      <a:pt x="31" y="15"/>
                    </a:lnTo>
                    <a:lnTo>
                      <a:pt x="32" y="16"/>
                    </a:lnTo>
                    <a:close/>
                    <a:moveTo>
                      <a:pt x="30" y="52"/>
                    </a:moveTo>
                    <a:lnTo>
                      <a:pt x="48" y="75"/>
                    </a:lnTo>
                    <a:lnTo>
                      <a:pt x="47" y="76"/>
                    </a:lnTo>
                    <a:lnTo>
                      <a:pt x="29" y="53"/>
                    </a:lnTo>
                    <a:lnTo>
                      <a:pt x="30" y="52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8" name="Freeform 29"/>
              <p:cNvSpPr>
                <a:spLocks noEditPoints="1"/>
              </p:cNvSpPr>
              <p:nvPr/>
            </p:nvSpPr>
            <p:spPr bwMode="auto">
              <a:xfrm>
                <a:off x="3776" y="1271"/>
                <a:ext cx="609" cy="849"/>
              </a:xfrm>
              <a:custGeom>
                <a:avLst/>
                <a:gdLst>
                  <a:gd name="T0" fmla="*/ 2147483647 w 100"/>
                  <a:gd name="T1" fmla="*/ 2147483647 h 146"/>
                  <a:gd name="T2" fmla="*/ 2147483647 w 100"/>
                  <a:gd name="T3" fmla="*/ 2147483647 h 146"/>
                  <a:gd name="T4" fmla="*/ 2147483647 w 100"/>
                  <a:gd name="T5" fmla="*/ 2147483647 h 146"/>
                  <a:gd name="T6" fmla="*/ 2147483647 w 100"/>
                  <a:gd name="T7" fmla="*/ 2147483647 h 146"/>
                  <a:gd name="T8" fmla="*/ 2147483647 w 100"/>
                  <a:gd name="T9" fmla="*/ 2147483647 h 146"/>
                  <a:gd name="T10" fmla="*/ 2147483647 w 100"/>
                  <a:gd name="T11" fmla="*/ 2147483647 h 146"/>
                  <a:gd name="T12" fmla="*/ 2147483647 w 100"/>
                  <a:gd name="T13" fmla="*/ 2147483647 h 146"/>
                  <a:gd name="T14" fmla="*/ 2147483647 w 100"/>
                  <a:gd name="T15" fmla="*/ 2147483647 h 146"/>
                  <a:gd name="T16" fmla="*/ 2147483647 w 100"/>
                  <a:gd name="T17" fmla="*/ 2147483647 h 146"/>
                  <a:gd name="T18" fmla="*/ 0 w 100"/>
                  <a:gd name="T19" fmla="*/ 0 h 146"/>
                  <a:gd name="T20" fmla="*/ 2147483647 w 100"/>
                  <a:gd name="T21" fmla="*/ 2147483647 h 146"/>
                  <a:gd name="T22" fmla="*/ 2147483647 w 100"/>
                  <a:gd name="T23" fmla="*/ 2147483647 h 146"/>
                  <a:gd name="T24" fmla="*/ 2147483647 w 100"/>
                  <a:gd name="T25" fmla="*/ 2147483647 h 146"/>
                  <a:gd name="T26" fmla="*/ 2147483647 w 100"/>
                  <a:gd name="T27" fmla="*/ 2147483647 h 146"/>
                  <a:gd name="T28" fmla="*/ 2147483647 w 100"/>
                  <a:gd name="T29" fmla="*/ 2147483647 h 146"/>
                  <a:gd name="T30" fmla="*/ 2147483647 w 100"/>
                  <a:gd name="T31" fmla="*/ 2147483647 h 146"/>
                  <a:gd name="T32" fmla="*/ 2147483647 w 100"/>
                  <a:gd name="T33" fmla="*/ 2147483647 h 146"/>
                  <a:gd name="T34" fmla="*/ 2147483647 w 100"/>
                  <a:gd name="T35" fmla="*/ 2147483647 h 146"/>
                  <a:gd name="T36" fmla="*/ 2147483647 w 100"/>
                  <a:gd name="T37" fmla="*/ 2147483647 h 146"/>
                  <a:gd name="T38" fmla="*/ 2147483647 w 100"/>
                  <a:gd name="T39" fmla="*/ 2147483647 h 146"/>
                  <a:gd name="T40" fmla="*/ 2147483647 w 100"/>
                  <a:gd name="T41" fmla="*/ 2147483647 h 146"/>
                  <a:gd name="T42" fmla="*/ 2147483647 w 100"/>
                  <a:gd name="T43" fmla="*/ 2147483647 h 146"/>
                  <a:gd name="T44" fmla="*/ 2147483647 w 100"/>
                  <a:gd name="T45" fmla="*/ 2147483647 h 146"/>
                  <a:gd name="T46" fmla="*/ 2147483647 w 100"/>
                  <a:gd name="T47" fmla="*/ 2147483647 h 146"/>
                  <a:gd name="T48" fmla="*/ 2147483647 w 100"/>
                  <a:gd name="T49" fmla="*/ 2147483647 h 146"/>
                  <a:gd name="T50" fmla="*/ 2147483647 w 100"/>
                  <a:gd name="T51" fmla="*/ 2147483647 h 146"/>
                  <a:gd name="T52" fmla="*/ 2147483647 w 100"/>
                  <a:gd name="T53" fmla="*/ 2147483647 h 146"/>
                  <a:gd name="T54" fmla="*/ 2147483647 w 100"/>
                  <a:gd name="T55" fmla="*/ 2147483647 h 146"/>
                  <a:gd name="T56" fmla="*/ 2147483647 w 100"/>
                  <a:gd name="T57" fmla="*/ 2147483647 h 146"/>
                  <a:gd name="T58" fmla="*/ 2147483647 w 100"/>
                  <a:gd name="T59" fmla="*/ 2147483647 h 146"/>
                  <a:gd name="T60" fmla="*/ 2147483647 w 100"/>
                  <a:gd name="T61" fmla="*/ 2147483647 h 146"/>
                  <a:gd name="T62" fmla="*/ 2147483647 w 100"/>
                  <a:gd name="T63" fmla="*/ 2147483647 h 146"/>
                  <a:gd name="T64" fmla="*/ 2147483647 w 100"/>
                  <a:gd name="T65" fmla="*/ 2147483647 h 146"/>
                  <a:gd name="T66" fmla="*/ 2147483647 w 100"/>
                  <a:gd name="T67" fmla="*/ 2147483647 h 146"/>
                  <a:gd name="T68" fmla="*/ 2147483647 w 100"/>
                  <a:gd name="T69" fmla="*/ 2147483647 h 146"/>
                  <a:gd name="T70" fmla="*/ 2147483647 w 100"/>
                  <a:gd name="T71" fmla="*/ 2147483647 h 146"/>
                  <a:gd name="T72" fmla="*/ 2147483647 w 100"/>
                  <a:gd name="T73" fmla="*/ 2147483647 h 146"/>
                  <a:gd name="T74" fmla="*/ 2147483647 w 100"/>
                  <a:gd name="T75" fmla="*/ 2147483647 h 146"/>
                  <a:gd name="T76" fmla="*/ 2147483647 w 100"/>
                  <a:gd name="T77" fmla="*/ 2147483647 h 146"/>
                  <a:gd name="T78" fmla="*/ 2147483647 w 100"/>
                  <a:gd name="T79" fmla="*/ 2147483647 h 146"/>
                  <a:gd name="T80" fmla="*/ 2147483647 w 100"/>
                  <a:gd name="T81" fmla="*/ 2147483647 h 146"/>
                  <a:gd name="T82" fmla="*/ 2147483647 w 100"/>
                  <a:gd name="T83" fmla="*/ 2147483647 h 146"/>
                  <a:gd name="T84" fmla="*/ 2147483647 w 100"/>
                  <a:gd name="T85" fmla="*/ 2147483647 h 146"/>
                  <a:gd name="T86" fmla="*/ 2147483647 w 100"/>
                  <a:gd name="T87" fmla="*/ 2147483647 h 146"/>
                  <a:gd name="T88" fmla="*/ 2147483647 w 100"/>
                  <a:gd name="T89" fmla="*/ 2147483647 h 146"/>
                  <a:gd name="T90" fmla="*/ 2147483647 w 100"/>
                  <a:gd name="T91" fmla="*/ 2147483647 h 146"/>
                  <a:gd name="T92" fmla="*/ 2147483647 w 100"/>
                  <a:gd name="T93" fmla="*/ 2147483647 h 146"/>
                  <a:gd name="T94" fmla="*/ 2147483647 w 100"/>
                  <a:gd name="T95" fmla="*/ 2147483647 h 146"/>
                  <a:gd name="T96" fmla="*/ 2147483647 w 100"/>
                  <a:gd name="T97" fmla="*/ 2147483647 h 146"/>
                  <a:gd name="T98" fmla="*/ 2147483647 w 100"/>
                  <a:gd name="T99" fmla="*/ 2147483647 h 146"/>
                  <a:gd name="T100" fmla="*/ 2147483647 w 100"/>
                  <a:gd name="T101" fmla="*/ 2147483647 h 146"/>
                  <a:gd name="T102" fmla="*/ 2147483647 w 100"/>
                  <a:gd name="T103" fmla="*/ 2147483647 h 146"/>
                  <a:gd name="T104" fmla="*/ 2147483647 w 100"/>
                  <a:gd name="T105" fmla="*/ 2147483647 h 146"/>
                  <a:gd name="T106" fmla="*/ 2147483647 w 100"/>
                  <a:gd name="T107" fmla="*/ 2147483647 h 146"/>
                  <a:gd name="T108" fmla="*/ 2147483647 w 100"/>
                  <a:gd name="T109" fmla="*/ 2147483647 h 146"/>
                  <a:gd name="T110" fmla="*/ 2147483647 w 100"/>
                  <a:gd name="T111" fmla="*/ 2147483647 h 146"/>
                  <a:gd name="T112" fmla="*/ 2147483647 w 100"/>
                  <a:gd name="T113" fmla="*/ 2147483647 h 146"/>
                  <a:gd name="T114" fmla="*/ 2147483647 w 100"/>
                  <a:gd name="T115" fmla="*/ 2147483647 h 146"/>
                  <a:gd name="T116" fmla="*/ 2147483647 w 100"/>
                  <a:gd name="T117" fmla="*/ 2147483647 h 146"/>
                  <a:gd name="T118" fmla="*/ 2147483647 w 100"/>
                  <a:gd name="T119" fmla="*/ 2147483647 h 146"/>
                  <a:gd name="T120" fmla="*/ 2147483647 w 100"/>
                  <a:gd name="T121" fmla="*/ 2147483647 h 146"/>
                  <a:gd name="T122" fmla="*/ 2147483647 w 100"/>
                  <a:gd name="T123" fmla="*/ 2147483647 h 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"/>
                  <a:gd name="T187" fmla="*/ 0 h 146"/>
                  <a:gd name="T188" fmla="*/ 100 w 100"/>
                  <a:gd name="T189" fmla="*/ 146 h 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" h="146">
                    <a:moveTo>
                      <a:pt x="100" y="146"/>
                    </a:moveTo>
                    <a:lnTo>
                      <a:pt x="81" y="82"/>
                    </a:lnTo>
                    <a:lnTo>
                      <a:pt x="90" y="79"/>
                    </a:lnTo>
                    <a:lnTo>
                      <a:pt x="100" y="84"/>
                    </a:lnTo>
                    <a:lnTo>
                      <a:pt x="94" y="61"/>
                    </a:lnTo>
                    <a:lnTo>
                      <a:pt x="85" y="55"/>
                    </a:lnTo>
                    <a:lnTo>
                      <a:pt x="71" y="58"/>
                    </a:lnTo>
                    <a:cubicBezTo>
                      <a:pt x="71" y="58"/>
                      <a:pt x="65" y="45"/>
                      <a:pt x="57" y="42"/>
                    </a:cubicBezTo>
                    <a:cubicBezTo>
                      <a:pt x="48" y="39"/>
                      <a:pt x="36" y="39"/>
                      <a:pt x="32" y="36"/>
                    </a:cubicBezTo>
                    <a:cubicBezTo>
                      <a:pt x="28" y="32"/>
                      <a:pt x="0" y="0"/>
                      <a:pt x="0" y="0"/>
                    </a:cubicBezTo>
                    <a:lnTo>
                      <a:pt x="15" y="39"/>
                    </a:lnTo>
                    <a:cubicBezTo>
                      <a:pt x="18" y="44"/>
                      <a:pt x="21" y="47"/>
                      <a:pt x="24" y="49"/>
                    </a:cubicBezTo>
                    <a:cubicBezTo>
                      <a:pt x="30" y="51"/>
                      <a:pt x="42" y="54"/>
                      <a:pt x="44" y="57"/>
                    </a:cubicBezTo>
                    <a:cubicBezTo>
                      <a:pt x="46" y="60"/>
                      <a:pt x="50" y="69"/>
                      <a:pt x="50" y="69"/>
                    </a:cubicBezTo>
                    <a:lnTo>
                      <a:pt x="38" y="75"/>
                    </a:lnTo>
                    <a:lnTo>
                      <a:pt x="32" y="86"/>
                    </a:lnTo>
                    <a:lnTo>
                      <a:pt x="38" y="105"/>
                    </a:lnTo>
                    <a:lnTo>
                      <a:pt x="46" y="94"/>
                    </a:lnTo>
                    <a:lnTo>
                      <a:pt x="59" y="89"/>
                    </a:lnTo>
                    <a:lnTo>
                      <a:pt x="70" y="146"/>
                    </a:lnTo>
                    <a:lnTo>
                      <a:pt x="100" y="146"/>
                    </a:lnTo>
                    <a:close/>
                    <a:moveTo>
                      <a:pt x="94" y="140"/>
                    </a:moveTo>
                    <a:lnTo>
                      <a:pt x="74" y="140"/>
                    </a:lnTo>
                    <a:moveTo>
                      <a:pt x="89" y="133"/>
                    </a:moveTo>
                    <a:lnTo>
                      <a:pt x="77" y="101"/>
                    </a:lnTo>
                    <a:moveTo>
                      <a:pt x="82" y="134"/>
                    </a:moveTo>
                    <a:lnTo>
                      <a:pt x="74" y="103"/>
                    </a:lnTo>
                    <a:moveTo>
                      <a:pt x="73" y="133"/>
                    </a:moveTo>
                    <a:lnTo>
                      <a:pt x="70" y="103"/>
                    </a:lnTo>
                    <a:moveTo>
                      <a:pt x="73" y="85"/>
                    </a:moveTo>
                    <a:lnTo>
                      <a:pt x="63" y="61"/>
                    </a:lnTo>
                    <a:moveTo>
                      <a:pt x="67" y="85"/>
                    </a:moveTo>
                    <a:lnTo>
                      <a:pt x="58" y="63"/>
                    </a:lnTo>
                    <a:moveTo>
                      <a:pt x="62" y="86"/>
                    </a:moveTo>
                    <a:lnTo>
                      <a:pt x="55" y="64"/>
                    </a:lnTo>
                    <a:moveTo>
                      <a:pt x="48" y="53"/>
                    </a:moveTo>
                    <a:lnTo>
                      <a:pt x="28" y="43"/>
                    </a:lnTo>
                    <a:moveTo>
                      <a:pt x="18" y="25"/>
                    </a:moveTo>
                    <a:lnTo>
                      <a:pt x="8" y="12"/>
                    </a:lnTo>
                    <a:moveTo>
                      <a:pt x="92" y="73"/>
                    </a:moveTo>
                    <a:lnTo>
                      <a:pt x="89" y="63"/>
                    </a:lnTo>
                    <a:moveTo>
                      <a:pt x="79" y="75"/>
                    </a:moveTo>
                    <a:lnTo>
                      <a:pt x="87" y="71"/>
                    </a:lnTo>
                    <a:moveTo>
                      <a:pt x="76" y="63"/>
                    </a:moveTo>
                    <a:lnTo>
                      <a:pt x="84" y="61"/>
                    </a:lnTo>
                    <a:moveTo>
                      <a:pt x="38" y="94"/>
                    </a:moveTo>
                    <a:lnTo>
                      <a:pt x="42" y="88"/>
                    </a:lnTo>
                    <a:moveTo>
                      <a:pt x="36" y="87"/>
                    </a:moveTo>
                    <a:lnTo>
                      <a:pt x="39" y="82"/>
                    </a:lnTo>
                    <a:moveTo>
                      <a:pt x="48" y="87"/>
                    </a:moveTo>
                    <a:lnTo>
                      <a:pt x="56" y="83"/>
                    </a:lnTo>
                    <a:moveTo>
                      <a:pt x="45" y="80"/>
                    </a:moveTo>
                    <a:lnTo>
                      <a:pt x="53" y="76"/>
                    </a:lnTo>
                    <a:moveTo>
                      <a:pt x="24" y="40"/>
                    </a:moveTo>
                    <a:cubicBezTo>
                      <a:pt x="26" y="40"/>
                      <a:pt x="26" y="38"/>
                      <a:pt x="26" y="37"/>
                    </a:cubicBezTo>
                    <a:cubicBezTo>
                      <a:pt x="25" y="35"/>
                      <a:pt x="23" y="35"/>
                      <a:pt x="22" y="35"/>
                    </a:cubicBezTo>
                    <a:cubicBezTo>
                      <a:pt x="21" y="36"/>
                      <a:pt x="20" y="38"/>
                      <a:pt x="21" y="39"/>
                    </a:cubicBezTo>
                    <a:cubicBezTo>
                      <a:pt x="21" y="40"/>
                      <a:pt x="23" y="41"/>
                      <a:pt x="24" y="40"/>
                    </a:cubicBezTo>
                    <a:close/>
                    <a:moveTo>
                      <a:pt x="8" y="13"/>
                    </a:moveTo>
                    <a:lnTo>
                      <a:pt x="14" y="26"/>
                    </a:lnTo>
                    <a:moveTo>
                      <a:pt x="28" y="43"/>
                    </a:moveTo>
                    <a:lnTo>
                      <a:pt x="56" y="51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9" name="Freeform 30"/>
              <p:cNvSpPr>
                <a:spLocks noEditPoints="1"/>
              </p:cNvSpPr>
              <p:nvPr/>
            </p:nvSpPr>
            <p:spPr bwMode="auto">
              <a:xfrm>
                <a:off x="3771" y="1264"/>
                <a:ext cx="620" cy="861"/>
              </a:xfrm>
              <a:custGeom>
                <a:avLst/>
                <a:gdLst>
                  <a:gd name="T0" fmla="*/ 2147483647 w 102"/>
                  <a:gd name="T1" fmla="*/ 2147483647 h 148"/>
                  <a:gd name="T2" fmla="*/ 2147483647 w 102"/>
                  <a:gd name="T3" fmla="*/ 2147483647 h 148"/>
                  <a:gd name="T4" fmla="*/ 2147483647 w 102"/>
                  <a:gd name="T5" fmla="*/ 2147483647 h 148"/>
                  <a:gd name="T6" fmla="*/ 2147483647 w 102"/>
                  <a:gd name="T7" fmla="*/ 2147483647 h 148"/>
                  <a:gd name="T8" fmla="*/ 2147483647 w 102"/>
                  <a:gd name="T9" fmla="*/ 2147483647 h 148"/>
                  <a:gd name="T10" fmla="*/ 2147483647 w 102"/>
                  <a:gd name="T11" fmla="*/ 2147483647 h 148"/>
                  <a:gd name="T12" fmla="*/ 2147483647 w 102"/>
                  <a:gd name="T13" fmla="*/ 2147483647 h 148"/>
                  <a:gd name="T14" fmla="*/ 2147483647 w 102"/>
                  <a:gd name="T15" fmla="*/ 2147483647 h 148"/>
                  <a:gd name="T16" fmla="*/ 2147483647 w 102"/>
                  <a:gd name="T17" fmla="*/ 2147483647 h 148"/>
                  <a:gd name="T18" fmla="*/ 2147483647 w 102"/>
                  <a:gd name="T19" fmla="*/ 2147483647 h 148"/>
                  <a:gd name="T20" fmla="*/ 2147483647 w 102"/>
                  <a:gd name="T21" fmla="*/ 2147483647 h 148"/>
                  <a:gd name="T22" fmla="*/ 2147483647 w 102"/>
                  <a:gd name="T23" fmla="*/ 0 h 148"/>
                  <a:gd name="T24" fmla="*/ 2147483647 w 102"/>
                  <a:gd name="T25" fmla="*/ 0 h 148"/>
                  <a:gd name="T26" fmla="*/ 2147483647 w 102"/>
                  <a:gd name="T27" fmla="*/ 2147483647 h 148"/>
                  <a:gd name="T28" fmla="*/ 2147483647 w 102"/>
                  <a:gd name="T29" fmla="*/ 2147483647 h 148"/>
                  <a:gd name="T30" fmla="*/ 2147483647 w 102"/>
                  <a:gd name="T31" fmla="*/ 2147483647 h 148"/>
                  <a:gd name="T32" fmla="*/ 2147483647 w 102"/>
                  <a:gd name="T33" fmla="*/ 2147483647 h 148"/>
                  <a:gd name="T34" fmla="*/ 2147483647 w 102"/>
                  <a:gd name="T35" fmla="*/ 2147483647 h 148"/>
                  <a:gd name="T36" fmla="*/ 2147483647 w 102"/>
                  <a:gd name="T37" fmla="*/ 2147483647 h 148"/>
                  <a:gd name="T38" fmla="*/ 2147483647 w 102"/>
                  <a:gd name="T39" fmla="*/ 2147483647 h 148"/>
                  <a:gd name="T40" fmla="*/ 2147483647 w 102"/>
                  <a:gd name="T41" fmla="*/ 2147483647 h 148"/>
                  <a:gd name="T42" fmla="*/ 2147483647 w 102"/>
                  <a:gd name="T43" fmla="*/ 2147483647 h 148"/>
                  <a:gd name="T44" fmla="*/ 2147483647 w 102"/>
                  <a:gd name="T45" fmla="*/ 2147483647 h 148"/>
                  <a:gd name="T46" fmla="*/ 2147483647 w 102"/>
                  <a:gd name="T47" fmla="*/ 2147483647 h 148"/>
                  <a:gd name="T48" fmla="*/ 2147483647 w 102"/>
                  <a:gd name="T49" fmla="*/ 2147483647 h 148"/>
                  <a:gd name="T50" fmla="*/ 2147483647 w 102"/>
                  <a:gd name="T51" fmla="*/ 2147483647 h 148"/>
                  <a:gd name="T52" fmla="*/ 2147483647 w 102"/>
                  <a:gd name="T53" fmla="*/ 2147483647 h 148"/>
                  <a:gd name="T54" fmla="*/ 2147483647 w 102"/>
                  <a:gd name="T55" fmla="*/ 2147483647 h 148"/>
                  <a:gd name="T56" fmla="*/ 2147483647 w 102"/>
                  <a:gd name="T57" fmla="*/ 2147483647 h 148"/>
                  <a:gd name="T58" fmla="*/ 2147483647 w 102"/>
                  <a:gd name="T59" fmla="*/ 2147483647 h 148"/>
                  <a:gd name="T60" fmla="*/ 2147483647 w 102"/>
                  <a:gd name="T61" fmla="*/ 2147483647 h 148"/>
                  <a:gd name="T62" fmla="*/ 2147483647 w 102"/>
                  <a:gd name="T63" fmla="*/ 2147483647 h 148"/>
                  <a:gd name="T64" fmla="*/ 2147483647 w 102"/>
                  <a:gd name="T65" fmla="*/ 2147483647 h 148"/>
                  <a:gd name="T66" fmla="*/ 2147483647 w 102"/>
                  <a:gd name="T67" fmla="*/ 2147483647 h 148"/>
                  <a:gd name="T68" fmla="*/ 2147483647 w 102"/>
                  <a:gd name="T69" fmla="*/ 2147483647 h 148"/>
                  <a:gd name="T70" fmla="*/ 2147483647 w 102"/>
                  <a:gd name="T71" fmla="*/ 2147483647 h 148"/>
                  <a:gd name="T72" fmla="*/ 2147483647 w 102"/>
                  <a:gd name="T73" fmla="*/ 2147483647 h 148"/>
                  <a:gd name="T74" fmla="*/ 2147483647 w 102"/>
                  <a:gd name="T75" fmla="*/ 2147483647 h 148"/>
                  <a:gd name="T76" fmla="*/ 2147483647 w 102"/>
                  <a:gd name="T77" fmla="*/ 2147483647 h 148"/>
                  <a:gd name="T78" fmla="*/ 2147483647 w 102"/>
                  <a:gd name="T79" fmla="*/ 2147483647 h 148"/>
                  <a:gd name="T80" fmla="*/ 2147483647 w 102"/>
                  <a:gd name="T81" fmla="*/ 2147483647 h 148"/>
                  <a:gd name="T82" fmla="*/ 2147483647 w 102"/>
                  <a:gd name="T83" fmla="*/ 2147483647 h 148"/>
                  <a:gd name="T84" fmla="*/ 2147483647 w 102"/>
                  <a:gd name="T85" fmla="*/ 2147483647 h 148"/>
                  <a:gd name="T86" fmla="*/ 2147483647 w 102"/>
                  <a:gd name="T87" fmla="*/ 2147483647 h 148"/>
                  <a:gd name="T88" fmla="*/ 2147483647 w 102"/>
                  <a:gd name="T89" fmla="*/ 2147483647 h 148"/>
                  <a:gd name="T90" fmla="*/ 2147483647 w 102"/>
                  <a:gd name="T91" fmla="*/ 2147483647 h 148"/>
                  <a:gd name="T92" fmla="*/ 2147483647 w 102"/>
                  <a:gd name="T93" fmla="*/ 2147483647 h 148"/>
                  <a:gd name="T94" fmla="*/ 2147483647 w 102"/>
                  <a:gd name="T95" fmla="*/ 2147483647 h 148"/>
                  <a:gd name="T96" fmla="*/ 2147483647 w 102"/>
                  <a:gd name="T97" fmla="*/ 2147483647 h 148"/>
                  <a:gd name="T98" fmla="*/ 2147483647 w 102"/>
                  <a:gd name="T99" fmla="*/ 2147483647 h 148"/>
                  <a:gd name="T100" fmla="*/ 2147483647 w 102"/>
                  <a:gd name="T101" fmla="*/ 2147483647 h 148"/>
                  <a:gd name="T102" fmla="*/ 2147483647 w 102"/>
                  <a:gd name="T103" fmla="*/ 2147483647 h 148"/>
                  <a:gd name="T104" fmla="*/ 2147483647 w 102"/>
                  <a:gd name="T105" fmla="*/ 2147483647 h 148"/>
                  <a:gd name="T106" fmla="*/ 2147483647 w 102"/>
                  <a:gd name="T107" fmla="*/ 2147483647 h 148"/>
                  <a:gd name="T108" fmla="*/ 2147483647 w 102"/>
                  <a:gd name="T109" fmla="*/ 2147483647 h 148"/>
                  <a:gd name="T110" fmla="*/ 2147483647 w 102"/>
                  <a:gd name="T111" fmla="*/ 2147483647 h 148"/>
                  <a:gd name="T112" fmla="*/ 2147483647 w 102"/>
                  <a:gd name="T113" fmla="*/ 2147483647 h 1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48"/>
                  <a:gd name="T173" fmla="*/ 102 w 102"/>
                  <a:gd name="T174" fmla="*/ 148 h 1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48">
                    <a:moveTo>
                      <a:pt x="100" y="147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102" y="147"/>
                    </a:lnTo>
                    <a:lnTo>
                      <a:pt x="100" y="147"/>
                    </a:lnTo>
                    <a:close/>
                    <a:moveTo>
                      <a:pt x="81" y="83"/>
                    </a:moveTo>
                    <a:lnTo>
                      <a:pt x="81" y="83"/>
                    </a:lnTo>
                    <a:lnTo>
                      <a:pt x="82" y="83"/>
                    </a:lnTo>
                    <a:lnTo>
                      <a:pt x="81" y="83"/>
                    </a:lnTo>
                    <a:close/>
                    <a:moveTo>
                      <a:pt x="81" y="83"/>
                    </a:moveTo>
                    <a:lnTo>
                      <a:pt x="91" y="80"/>
                    </a:lnTo>
                    <a:lnTo>
                      <a:pt x="92" y="81"/>
                    </a:lnTo>
                    <a:lnTo>
                      <a:pt x="82" y="84"/>
                    </a:lnTo>
                    <a:lnTo>
                      <a:pt x="81" y="83"/>
                    </a:lnTo>
                    <a:close/>
                    <a:moveTo>
                      <a:pt x="91" y="80"/>
                    </a:moveTo>
                    <a:lnTo>
                      <a:pt x="92" y="80"/>
                    </a:lnTo>
                    <a:lnTo>
                      <a:pt x="91" y="80"/>
                    </a:lnTo>
                    <a:close/>
                    <a:moveTo>
                      <a:pt x="92" y="80"/>
                    </a:moveTo>
                    <a:lnTo>
                      <a:pt x="101" y="84"/>
                    </a:lnTo>
                    <a:lnTo>
                      <a:pt x="101" y="85"/>
                    </a:lnTo>
                    <a:lnTo>
                      <a:pt x="91" y="81"/>
                    </a:lnTo>
                    <a:lnTo>
                      <a:pt x="92" y="80"/>
                    </a:lnTo>
                    <a:close/>
                    <a:moveTo>
                      <a:pt x="102" y="85"/>
                    </a:moveTo>
                    <a:lnTo>
                      <a:pt x="102" y="86"/>
                    </a:lnTo>
                    <a:lnTo>
                      <a:pt x="101" y="85"/>
                    </a:lnTo>
                    <a:lnTo>
                      <a:pt x="102" y="85"/>
                    </a:lnTo>
                    <a:close/>
                    <a:moveTo>
                      <a:pt x="100" y="85"/>
                    </a:moveTo>
                    <a:lnTo>
                      <a:pt x="94" y="62"/>
                    </a:lnTo>
                    <a:lnTo>
                      <a:pt x="95" y="62"/>
                    </a:lnTo>
                    <a:lnTo>
                      <a:pt x="102" y="85"/>
                    </a:lnTo>
                    <a:lnTo>
                      <a:pt x="100" y="85"/>
                    </a:lnTo>
                    <a:close/>
                    <a:moveTo>
                      <a:pt x="95" y="61"/>
                    </a:moveTo>
                    <a:lnTo>
                      <a:pt x="95" y="62"/>
                    </a:lnTo>
                    <a:lnTo>
                      <a:pt x="95" y="61"/>
                    </a:lnTo>
                    <a:close/>
                    <a:moveTo>
                      <a:pt x="94" y="63"/>
                    </a:moveTo>
                    <a:lnTo>
                      <a:pt x="85" y="56"/>
                    </a:lnTo>
                    <a:lnTo>
                      <a:pt x="86" y="55"/>
                    </a:lnTo>
                    <a:lnTo>
                      <a:pt x="95" y="61"/>
                    </a:lnTo>
                    <a:lnTo>
                      <a:pt x="94" y="63"/>
                    </a:lnTo>
                    <a:close/>
                    <a:moveTo>
                      <a:pt x="85" y="55"/>
                    </a:moveTo>
                    <a:lnTo>
                      <a:pt x="86" y="55"/>
                    </a:lnTo>
                    <a:lnTo>
                      <a:pt x="86" y="56"/>
                    </a:lnTo>
                    <a:lnTo>
                      <a:pt x="85" y="55"/>
                    </a:lnTo>
                    <a:close/>
                    <a:moveTo>
                      <a:pt x="86" y="56"/>
                    </a:moveTo>
                    <a:lnTo>
                      <a:pt x="72" y="60"/>
                    </a:lnTo>
                    <a:lnTo>
                      <a:pt x="71" y="58"/>
                    </a:lnTo>
                    <a:lnTo>
                      <a:pt x="85" y="55"/>
                    </a:lnTo>
                    <a:lnTo>
                      <a:pt x="86" y="56"/>
                    </a:lnTo>
                    <a:close/>
                    <a:moveTo>
                      <a:pt x="72" y="60"/>
                    </a:moveTo>
                    <a:lnTo>
                      <a:pt x="71" y="60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2" y="60"/>
                    </a:lnTo>
                    <a:close/>
                    <a:moveTo>
                      <a:pt x="71" y="59"/>
                    </a:moveTo>
                    <a:cubicBezTo>
                      <a:pt x="71" y="59"/>
                      <a:pt x="65" y="47"/>
                      <a:pt x="57" y="44"/>
                    </a:cubicBezTo>
                    <a:lnTo>
                      <a:pt x="58" y="42"/>
                    </a:lnTo>
                    <a:cubicBezTo>
                      <a:pt x="66" y="46"/>
                      <a:pt x="72" y="59"/>
                      <a:pt x="72" y="59"/>
                    </a:cubicBezTo>
                    <a:lnTo>
                      <a:pt x="71" y="59"/>
                    </a:lnTo>
                    <a:close/>
                    <a:moveTo>
                      <a:pt x="57" y="44"/>
                    </a:moveTo>
                    <a:lnTo>
                      <a:pt x="57" y="44"/>
                    </a:lnTo>
                    <a:lnTo>
                      <a:pt x="58" y="42"/>
                    </a:lnTo>
                    <a:lnTo>
                      <a:pt x="57" y="44"/>
                    </a:lnTo>
                    <a:close/>
                    <a:moveTo>
                      <a:pt x="57" y="44"/>
                    </a:moveTo>
                    <a:cubicBezTo>
                      <a:pt x="54" y="42"/>
                      <a:pt x="49" y="41"/>
                      <a:pt x="45" y="41"/>
                    </a:cubicBezTo>
                    <a:lnTo>
                      <a:pt x="45" y="39"/>
                    </a:lnTo>
                    <a:cubicBezTo>
                      <a:pt x="49" y="40"/>
                      <a:pt x="54" y="41"/>
                      <a:pt x="58" y="42"/>
                    </a:cubicBezTo>
                    <a:lnTo>
                      <a:pt x="57" y="44"/>
                    </a:lnTo>
                    <a:close/>
                    <a:moveTo>
                      <a:pt x="45" y="41"/>
                    </a:moveTo>
                    <a:cubicBezTo>
                      <a:pt x="40" y="40"/>
                      <a:pt x="35" y="39"/>
                      <a:pt x="33" y="37"/>
                    </a:cubicBezTo>
                    <a:lnTo>
                      <a:pt x="34" y="36"/>
                    </a:lnTo>
                    <a:cubicBezTo>
                      <a:pt x="36" y="38"/>
                      <a:pt x="40" y="39"/>
                      <a:pt x="45" y="39"/>
                    </a:cubicBezTo>
                    <a:lnTo>
                      <a:pt x="45" y="41"/>
                    </a:lnTo>
                    <a:close/>
                    <a:moveTo>
                      <a:pt x="33" y="37"/>
                    </a:moveTo>
                    <a:cubicBezTo>
                      <a:pt x="28" y="34"/>
                      <a:pt x="1" y="1"/>
                      <a:pt x="0" y="1"/>
                    </a:cubicBezTo>
                    <a:lnTo>
                      <a:pt x="2" y="0"/>
                    </a:lnTo>
                    <a:cubicBezTo>
                      <a:pt x="2" y="0"/>
                      <a:pt x="29" y="32"/>
                      <a:pt x="34" y="36"/>
                    </a:cubicBezTo>
                    <a:lnTo>
                      <a:pt x="33" y="37"/>
                    </a:lnTo>
                    <a:close/>
                    <a:moveTo>
                      <a:pt x="0" y="1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  <a:moveTo>
                      <a:pt x="2" y="0"/>
                    </a:moveTo>
                    <a:lnTo>
                      <a:pt x="17" y="40"/>
                    </a:lnTo>
                    <a:lnTo>
                      <a:pt x="15" y="4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15" y="40"/>
                    </a:moveTo>
                    <a:lnTo>
                      <a:pt x="15" y="40"/>
                    </a:lnTo>
                    <a:lnTo>
                      <a:pt x="16" y="40"/>
                    </a:lnTo>
                    <a:lnTo>
                      <a:pt x="15" y="40"/>
                    </a:lnTo>
                    <a:close/>
                    <a:moveTo>
                      <a:pt x="16" y="40"/>
                    </a:moveTo>
                    <a:cubicBezTo>
                      <a:pt x="18" y="42"/>
                      <a:pt x="19" y="44"/>
                      <a:pt x="21" y="46"/>
                    </a:cubicBezTo>
                    <a:lnTo>
                      <a:pt x="20" y="47"/>
                    </a:lnTo>
                    <a:cubicBezTo>
                      <a:pt x="18" y="45"/>
                      <a:pt x="17" y="43"/>
                      <a:pt x="15" y="40"/>
                    </a:cubicBezTo>
                    <a:lnTo>
                      <a:pt x="16" y="40"/>
                    </a:lnTo>
                    <a:close/>
                    <a:moveTo>
                      <a:pt x="21" y="46"/>
                    </a:moveTo>
                    <a:cubicBezTo>
                      <a:pt x="22" y="47"/>
                      <a:pt x="24" y="48"/>
                      <a:pt x="26" y="49"/>
                    </a:cubicBezTo>
                    <a:lnTo>
                      <a:pt x="25" y="50"/>
                    </a:lnTo>
                    <a:cubicBezTo>
                      <a:pt x="23" y="50"/>
                      <a:pt x="21" y="48"/>
                      <a:pt x="20" y="47"/>
                    </a:cubicBezTo>
                    <a:lnTo>
                      <a:pt x="21" y="46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6" y="49"/>
                    </a:moveTo>
                    <a:lnTo>
                      <a:pt x="26" y="49"/>
                    </a:lnTo>
                    <a:lnTo>
                      <a:pt x="25" y="50"/>
                    </a:lnTo>
                    <a:lnTo>
                      <a:pt x="26" y="49"/>
                    </a:lnTo>
                    <a:close/>
                    <a:moveTo>
                      <a:pt x="25" y="50"/>
                    </a:moveTo>
                    <a:lnTo>
                      <a:pt x="25" y="50"/>
                    </a:lnTo>
                    <a:close/>
                    <a:moveTo>
                      <a:pt x="26" y="49"/>
                    </a:moveTo>
                    <a:cubicBezTo>
                      <a:pt x="27" y="50"/>
                      <a:pt x="29" y="50"/>
                      <a:pt x="30" y="51"/>
                    </a:cubicBezTo>
                    <a:lnTo>
                      <a:pt x="30" y="52"/>
                    </a:lnTo>
                    <a:cubicBezTo>
                      <a:pt x="28" y="51"/>
                      <a:pt x="26" y="51"/>
                      <a:pt x="25" y="50"/>
                    </a:cubicBezTo>
                    <a:lnTo>
                      <a:pt x="26" y="49"/>
                    </a:lnTo>
                    <a:close/>
                    <a:moveTo>
                      <a:pt x="30" y="51"/>
                    </a:moveTo>
                    <a:cubicBezTo>
                      <a:pt x="36" y="53"/>
                      <a:pt x="44" y="55"/>
                      <a:pt x="45" y="57"/>
                    </a:cubicBezTo>
                    <a:lnTo>
                      <a:pt x="44" y="58"/>
                    </a:lnTo>
                    <a:cubicBezTo>
                      <a:pt x="43" y="56"/>
                      <a:pt x="36" y="54"/>
                      <a:pt x="30" y="52"/>
                    </a:cubicBezTo>
                    <a:lnTo>
                      <a:pt x="30" y="51"/>
                    </a:lnTo>
                    <a:close/>
                    <a:moveTo>
                      <a:pt x="45" y="57"/>
                    </a:moveTo>
                    <a:cubicBezTo>
                      <a:pt x="48" y="61"/>
                      <a:pt x="52" y="70"/>
                      <a:pt x="52" y="70"/>
                    </a:cubicBezTo>
                    <a:lnTo>
                      <a:pt x="50" y="71"/>
                    </a:lnTo>
                    <a:cubicBezTo>
                      <a:pt x="50" y="71"/>
                      <a:pt x="47" y="61"/>
                      <a:pt x="44" y="58"/>
                    </a:cubicBezTo>
                    <a:lnTo>
                      <a:pt x="45" y="57"/>
                    </a:lnTo>
                    <a:close/>
                    <a:moveTo>
                      <a:pt x="52" y="70"/>
                    </a:moveTo>
                    <a:lnTo>
                      <a:pt x="52" y="71"/>
                    </a:lnTo>
                    <a:lnTo>
                      <a:pt x="51" y="71"/>
                    </a:lnTo>
                    <a:lnTo>
                      <a:pt x="51" y="70"/>
                    </a:lnTo>
                    <a:lnTo>
                      <a:pt x="52" y="70"/>
                    </a:lnTo>
                    <a:close/>
                    <a:moveTo>
                      <a:pt x="51" y="71"/>
                    </a:moveTo>
                    <a:lnTo>
                      <a:pt x="39" y="76"/>
                    </a:lnTo>
                    <a:lnTo>
                      <a:pt x="39" y="75"/>
                    </a:lnTo>
                    <a:lnTo>
                      <a:pt x="51" y="70"/>
                    </a:lnTo>
                    <a:lnTo>
                      <a:pt x="51" y="71"/>
                    </a:lnTo>
                    <a:close/>
                    <a:moveTo>
                      <a:pt x="39" y="75"/>
                    </a:moveTo>
                    <a:lnTo>
                      <a:pt x="39" y="75"/>
                    </a:lnTo>
                    <a:lnTo>
                      <a:pt x="39" y="76"/>
                    </a:lnTo>
                    <a:lnTo>
                      <a:pt x="39" y="75"/>
                    </a:lnTo>
                    <a:close/>
                    <a:moveTo>
                      <a:pt x="40" y="76"/>
                    </a:moveTo>
                    <a:lnTo>
                      <a:pt x="34" y="87"/>
                    </a:lnTo>
                    <a:lnTo>
                      <a:pt x="33" y="87"/>
                    </a:lnTo>
                    <a:lnTo>
                      <a:pt x="39" y="75"/>
                    </a:lnTo>
                    <a:lnTo>
                      <a:pt x="40" y="76"/>
                    </a:lnTo>
                    <a:close/>
                    <a:moveTo>
                      <a:pt x="33" y="87"/>
                    </a:moveTo>
                    <a:lnTo>
                      <a:pt x="33" y="87"/>
                    </a:lnTo>
                    <a:close/>
                    <a:moveTo>
                      <a:pt x="34" y="87"/>
                    </a:moveTo>
                    <a:lnTo>
                      <a:pt x="40" y="106"/>
                    </a:lnTo>
                    <a:lnTo>
                      <a:pt x="39" y="107"/>
                    </a:lnTo>
                    <a:lnTo>
                      <a:pt x="33" y="87"/>
                    </a:lnTo>
                    <a:lnTo>
                      <a:pt x="34" y="87"/>
                    </a:lnTo>
                    <a:close/>
                    <a:moveTo>
                      <a:pt x="40" y="107"/>
                    </a:moveTo>
                    <a:lnTo>
                      <a:pt x="39" y="108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40" y="107"/>
                    </a:lnTo>
                    <a:close/>
                    <a:moveTo>
                      <a:pt x="39" y="106"/>
                    </a:moveTo>
                    <a:lnTo>
                      <a:pt x="47" y="95"/>
                    </a:lnTo>
                    <a:lnTo>
                      <a:pt x="48" y="95"/>
                    </a:lnTo>
                    <a:lnTo>
                      <a:pt x="40" y="107"/>
                    </a:lnTo>
                    <a:lnTo>
                      <a:pt x="39" y="106"/>
                    </a:lnTo>
                    <a:close/>
                    <a:moveTo>
                      <a:pt x="47" y="95"/>
                    </a:moveTo>
                    <a:lnTo>
                      <a:pt x="47" y="94"/>
                    </a:lnTo>
                    <a:lnTo>
                      <a:pt x="47" y="95"/>
                    </a:lnTo>
                    <a:close/>
                    <a:moveTo>
                      <a:pt x="47" y="94"/>
                    </a:moveTo>
                    <a:lnTo>
                      <a:pt x="60" y="89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47" y="94"/>
                    </a:lnTo>
                    <a:close/>
                    <a:moveTo>
                      <a:pt x="60" y="89"/>
                    </a:moveTo>
                    <a:lnTo>
                      <a:pt x="61" y="88"/>
                    </a:lnTo>
                    <a:lnTo>
                      <a:pt x="61" y="89"/>
                    </a:lnTo>
                    <a:lnTo>
                      <a:pt x="60" y="90"/>
                    </a:lnTo>
                    <a:lnTo>
                      <a:pt x="60" y="89"/>
                    </a:lnTo>
                    <a:close/>
                    <a:moveTo>
                      <a:pt x="61" y="89"/>
                    </a:moveTo>
                    <a:lnTo>
                      <a:pt x="72" y="147"/>
                    </a:lnTo>
                    <a:lnTo>
                      <a:pt x="71" y="147"/>
                    </a:lnTo>
                    <a:lnTo>
                      <a:pt x="59" y="90"/>
                    </a:lnTo>
                    <a:lnTo>
                      <a:pt x="61" y="89"/>
                    </a:lnTo>
                    <a:close/>
                    <a:moveTo>
                      <a:pt x="71" y="148"/>
                    </a:moveTo>
                    <a:lnTo>
                      <a:pt x="71" y="148"/>
                    </a:lnTo>
                    <a:lnTo>
                      <a:pt x="71" y="147"/>
                    </a:lnTo>
                    <a:lnTo>
                      <a:pt x="71" y="148"/>
                    </a:lnTo>
                    <a:close/>
                    <a:moveTo>
                      <a:pt x="71" y="146"/>
                    </a:moveTo>
                    <a:lnTo>
                      <a:pt x="101" y="146"/>
                    </a:lnTo>
                    <a:lnTo>
                      <a:pt x="101" y="148"/>
                    </a:lnTo>
                    <a:lnTo>
                      <a:pt x="71" y="148"/>
                    </a:lnTo>
                    <a:lnTo>
                      <a:pt x="71" y="146"/>
                    </a:lnTo>
                    <a:close/>
                    <a:moveTo>
                      <a:pt x="102" y="147"/>
                    </a:moveTo>
                    <a:lnTo>
                      <a:pt x="102" y="148"/>
                    </a:lnTo>
                    <a:lnTo>
                      <a:pt x="101" y="148"/>
                    </a:lnTo>
                    <a:lnTo>
                      <a:pt x="101" y="147"/>
                    </a:lnTo>
                    <a:lnTo>
                      <a:pt x="102" y="147"/>
                    </a:lnTo>
                    <a:close/>
                    <a:moveTo>
                      <a:pt x="95" y="141"/>
                    </a:moveTo>
                    <a:lnTo>
                      <a:pt x="75" y="142"/>
                    </a:lnTo>
                    <a:lnTo>
                      <a:pt x="75" y="140"/>
                    </a:lnTo>
                    <a:lnTo>
                      <a:pt x="95" y="140"/>
                    </a:lnTo>
                    <a:lnTo>
                      <a:pt x="95" y="141"/>
                    </a:lnTo>
                    <a:close/>
                    <a:moveTo>
                      <a:pt x="89" y="134"/>
                    </a:moveTo>
                    <a:lnTo>
                      <a:pt x="77" y="103"/>
                    </a:lnTo>
                    <a:lnTo>
                      <a:pt x="78" y="102"/>
                    </a:lnTo>
                    <a:lnTo>
                      <a:pt x="90" y="134"/>
                    </a:lnTo>
                    <a:lnTo>
                      <a:pt x="89" y="134"/>
                    </a:lnTo>
                    <a:close/>
                    <a:moveTo>
                      <a:pt x="82" y="135"/>
                    </a:moveTo>
                    <a:lnTo>
                      <a:pt x="74" y="104"/>
                    </a:lnTo>
                    <a:lnTo>
                      <a:pt x="75" y="103"/>
                    </a:lnTo>
                    <a:lnTo>
                      <a:pt x="83" y="135"/>
                    </a:lnTo>
                    <a:lnTo>
                      <a:pt x="82" y="135"/>
                    </a:lnTo>
                    <a:close/>
                    <a:moveTo>
                      <a:pt x="73" y="134"/>
                    </a:moveTo>
                    <a:lnTo>
                      <a:pt x="70" y="104"/>
                    </a:lnTo>
                    <a:lnTo>
                      <a:pt x="72" y="104"/>
                    </a:lnTo>
                    <a:lnTo>
                      <a:pt x="75" y="134"/>
                    </a:lnTo>
                    <a:lnTo>
                      <a:pt x="73" y="134"/>
                    </a:lnTo>
                    <a:close/>
                    <a:moveTo>
                      <a:pt x="74" y="86"/>
                    </a:moveTo>
                    <a:lnTo>
                      <a:pt x="63" y="62"/>
                    </a:lnTo>
                    <a:lnTo>
                      <a:pt x="65" y="62"/>
                    </a:lnTo>
                    <a:lnTo>
                      <a:pt x="75" y="86"/>
                    </a:lnTo>
                    <a:lnTo>
                      <a:pt x="74" y="86"/>
                    </a:lnTo>
                    <a:close/>
                    <a:moveTo>
                      <a:pt x="67" y="86"/>
                    </a:moveTo>
                    <a:lnTo>
                      <a:pt x="58" y="64"/>
                    </a:lnTo>
                    <a:lnTo>
                      <a:pt x="59" y="63"/>
                    </a:lnTo>
                    <a:lnTo>
                      <a:pt x="69" y="85"/>
                    </a:lnTo>
                    <a:lnTo>
                      <a:pt x="67" y="86"/>
                    </a:lnTo>
                    <a:close/>
                    <a:moveTo>
                      <a:pt x="62" y="87"/>
                    </a:moveTo>
                    <a:lnTo>
                      <a:pt x="56" y="65"/>
                    </a:lnTo>
                    <a:lnTo>
                      <a:pt x="57" y="65"/>
                    </a:lnTo>
                    <a:lnTo>
                      <a:pt x="63" y="87"/>
                    </a:lnTo>
                    <a:lnTo>
                      <a:pt x="62" y="87"/>
                    </a:lnTo>
                    <a:close/>
                    <a:moveTo>
                      <a:pt x="49" y="54"/>
                    </a:moveTo>
                    <a:lnTo>
                      <a:pt x="29" y="45"/>
                    </a:lnTo>
                    <a:lnTo>
                      <a:pt x="29" y="43"/>
                    </a:lnTo>
                    <a:lnTo>
                      <a:pt x="50" y="53"/>
                    </a:lnTo>
                    <a:lnTo>
                      <a:pt x="49" y="54"/>
                    </a:lnTo>
                    <a:close/>
                    <a:moveTo>
                      <a:pt x="18" y="27"/>
                    </a:moveTo>
                    <a:lnTo>
                      <a:pt x="8" y="14"/>
                    </a:lnTo>
                    <a:lnTo>
                      <a:pt x="10" y="13"/>
                    </a:lnTo>
                    <a:lnTo>
                      <a:pt x="19" y="26"/>
                    </a:lnTo>
                    <a:lnTo>
                      <a:pt x="18" y="27"/>
                    </a:lnTo>
                    <a:close/>
                    <a:moveTo>
                      <a:pt x="93" y="74"/>
                    </a:moveTo>
                    <a:lnTo>
                      <a:pt x="89" y="64"/>
                    </a:lnTo>
                    <a:lnTo>
                      <a:pt x="91" y="64"/>
                    </a:lnTo>
                    <a:lnTo>
                      <a:pt x="94" y="73"/>
                    </a:lnTo>
                    <a:lnTo>
                      <a:pt x="93" y="74"/>
                    </a:lnTo>
                    <a:close/>
                    <a:moveTo>
                      <a:pt x="80" y="76"/>
                    </a:moveTo>
                    <a:lnTo>
                      <a:pt x="87" y="71"/>
                    </a:lnTo>
                    <a:lnTo>
                      <a:pt x="88" y="73"/>
                    </a:lnTo>
                    <a:lnTo>
                      <a:pt x="80" y="77"/>
                    </a:lnTo>
                    <a:lnTo>
                      <a:pt x="80" y="76"/>
                    </a:lnTo>
                    <a:close/>
                    <a:moveTo>
                      <a:pt x="77" y="64"/>
                    </a:moveTo>
                    <a:lnTo>
                      <a:pt x="85" y="61"/>
                    </a:lnTo>
                    <a:lnTo>
                      <a:pt x="85" y="63"/>
                    </a:lnTo>
                    <a:lnTo>
                      <a:pt x="77" y="65"/>
                    </a:lnTo>
                    <a:lnTo>
                      <a:pt x="77" y="64"/>
                    </a:lnTo>
                    <a:close/>
                    <a:moveTo>
                      <a:pt x="39" y="95"/>
                    </a:moveTo>
                    <a:lnTo>
                      <a:pt x="43" y="89"/>
                    </a:lnTo>
                    <a:lnTo>
                      <a:pt x="44" y="89"/>
                    </a:lnTo>
                    <a:lnTo>
                      <a:pt x="40" y="95"/>
                    </a:lnTo>
                    <a:lnTo>
                      <a:pt x="39" y="95"/>
                    </a:lnTo>
                    <a:close/>
                    <a:moveTo>
                      <a:pt x="36" y="87"/>
                    </a:moveTo>
                    <a:lnTo>
                      <a:pt x="39" y="82"/>
                    </a:lnTo>
                    <a:lnTo>
                      <a:pt x="40" y="83"/>
                    </a:lnTo>
                    <a:lnTo>
                      <a:pt x="37" y="88"/>
                    </a:lnTo>
                    <a:lnTo>
                      <a:pt x="36" y="87"/>
                    </a:lnTo>
                    <a:close/>
                    <a:moveTo>
                      <a:pt x="48" y="87"/>
                    </a:moveTo>
                    <a:lnTo>
                      <a:pt x="57" y="83"/>
                    </a:lnTo>
                    <a:lnTo>
                      <a:pt x="57" y="84"/>
                    </a:lnTo>
                    <a:lnTo>
                      <a:pt x="49" y="88"/>
                    </a:lnTo>
                    <a:lnTo>
                      <a:pt x="48" y="87"/>
                    </a:lnTo>
                    <a:close/>
                    <a:moveTo>
                      <a:pt x="45" y="80"/>
                    </a:moveTo>
                    <a:lnTo>
                      <a:pt x="54" y="77"/>
                    </a:lnTo>
                    <a:lnTo>
                      <a:pt x="54" y="78"/>
                    </a:lnTo>
                    <a:lnTo>
                      <a:pt x="46" y="82"/>
                    </a:lnTo>
                    <a:lnTo>
                      <a:pt x="45" y="80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lnTo>
                      <a:pt x="26" y="42"/>
                    </a:lnTo>
                    <a:lnTo>
                      <a:pt x="25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1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cubicBezTo>
                      <a:pt x="25" y="40"/>
                      <a:pt x="26" y="40"/>
                      <a:pt x="26" y="40"/>
                    </a:cubicBezTo>
                    <a:lnTo>
                      <a:pt x="27" y="41"/>
                    </a:lnTo>
                    <a:cubicBezTo>
                      <a:pt x="27" y="41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6" y="40"/>
                    </a:moveTo>
                    <a:cubicBezTo>
                      <a:pt x="26" y="40"/>
                      <a:pt x="26" y="39"/>
                      <a:pt x="26" y="38"/>
                    </a:cubicBezTo>
                    <a:lnTo>
                      <a:pt x="27" y="37"/>
                    </a:lnTo>
                    <a:cubicBezTo>
                      <a:pt x="28" y="39"/>
                      <a:pt x="28" y="40"/>
                      <a:pt x="27" y="41"/>
                    </a:cubicBezTo>
                    <a:lnTo>
                      <a:pt x="26" y="40"/>
                    </a:lnTo>
                    <a:close/>
                    <a:moveTo>
                      <a:pt x="27" y="37"/>
                    </a:moveTo>
                    <a:lnTo>
                      <a:pt x="27" y="37"/>
                    </a:lnTo>
                    <a:lnTo>
                      <a:pt x="27" y="38"/>
                    </a:lnTo>
                    <a:lnTo>
                      <a:pt x="27" y="37"/>
                    </a:lnTo>
                    <a:close/>
                    <a:moveTo>
                      <a:pt x="26" y="38"/>
                    </a:moveTo>
                    <a:lnTo>
                      <a:pt x="26" y="38"/>
                    </a:lnTo>
                    <a:lnTo>
                      <a:pt x="27" y="37"/>
                    </a:lnTo>
                    <a:lnTo>
                      <a:pt x="26" y="38"/>
                    </a:lnTo>
                    <a:close/>
                    <a:moveTo>
                      <a:pt x="26" y="38"/>
                    </a:moveTo>
                    <a:cubicBezTo>
                      <a:pt x="26" y="38"/>
                      <a:pt x="25" y="37"/>
                      <a:pt x="25" y="37"/>
                    </a:cubicBezTo>
                    <a:lnTo>
                      <a:pt x="25" y="36"/>
                    </a:lnTo>
                    <a:cubicBezTo>
                      <a:pt x="26" y="36"/>
                      <a:pt x="27" y="37"/>
                      <a:pt x="27" y="37"/>
                    </a:cubicBezTo>
                    <a:lnTo>
                      <a:pt x="26" y="38"/>
                    </a:lnTo>
                    <a:close/>
                    <a:moveTo>
                      <a:pt x="25" y="37"/>
                    </a:moveTo>
                    <a:cubicBezTo>
                      <a:pt x="24" y="37"/>
                      <a:pt x="24" y="37"/>
                      <a:pt x="23" y="37"/>
                    </a:cubicBezTo>
                    <a:lnTo>
                      <a:pt x="23" y="36"/>
                    </a:lnTo>
                    <a:cubicBezTo>
                      <a:pt x="24" y="35"/>
                      <a:pt x="24" y="35"/>
                      <a:pt x="25" y="36"/>
                    </a:cubicBezTo>
                    <a:lnTo>
                      <a:pt x="25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7"/>
                    </a:moveTo>
                    <a:lnTo>
                      <a:pt x="23" y="37"/>
                    </a:lnTo>
                    <a:lnTo>
                      <a:pt x="23" y="36"/>
                    </a:lnTo>
                    <a:lnTo>
                      <a:pt x="23" y="37"/>
                    </a:lnTo>
                    <a:close/>
                    <a:moveTo>
                      <a:pt x="23" y="36"/>
                    </a:moveTo>
                    <a:lnTo>
                      <a:pt x="23" y="36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lnTo>
                      <a:pt x="22" y="36"/>
                    </a:lnTo>
                    <a:cubicBezTo>
                      <a:pt x="22" y="36"/>
                      <a:pt x="22" y="36"/>
                      <a:pt x="23" y="36"/>
                    </a:cubicBezTo>
                    <a:lnTo>
                      <a:pt x="23" y="37"/>
                    </a:ln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8"/>
                    </a:cubicBezTo>
                    <a:lnTo>
                      <a:pt x="21" y="37"/>
                    </a:lnTo>
                    <a:cubicBezTo>
                      <a:pt x="22" y="36"/>
                      <a:pt x="22" y="36"/>
                      <a:pt x="22" y="36"/>
                    </a:cubicBezTo>
                    <a:lnTo>
                      <a:pt x="23" y="37"/>
                    </a:lnTo>
                    <a:close/>
                    <a:moveTo>
                      <a:pt x="21" y="37"/>
                    </a:moveTo>
                    <a:lnTo>
                      <a:pt x="21" y="37"/>
                    </a:lnTo>
                    <a:lnTo>
                      <a:pt x="22" y="37"/>
                    </a:lnTo>
                    <a:lnTo>
                      <a:pt x="21" y="37"/>
                    </a:lnTo>
                    <a:close/>
                    <a:moveTo>
                      <a:pt x="23" y="38"/>
                    </a:moveTo>
                    <a:cubicBezTo>
                      <a:pt x="22" y="38"/>
                      <a:pt x="22" y="39"/>
                      <a:pt x="22" y="40"/>
                    </a:cubicBezTo>
                    <a:lnTo>
                      <a:pt x="21" y="40"/>
                    </a:lnTo>
                    <a:cubicBezTo>
                      <a:pt x="20" y="39"/>
                      <a:pt x="21" y="38"/>
                      <a:pt x="21" y="37"/>
                    </a:cubicBezTo>
                    <a:lnTo>
                      <a:pt x="23" y="38"/>
                    </a:lnTo>
                    <a:close/>
                    <a:moveTo>
                      <a:pt x="22" y="40"/>
                    </a:moveTo>
                    <a:cubicBezTo>
                      <a:pt x="22" y="40"/>
                      <a:pt x="22" y="40"/>
                      <a:pt x="22" y="40"/>
                    </a:cubicBezTo>
                    <a:lnTo>
                      <a:pt x="21" y="40"/>
                    </a:lnTo>
                    <a:cubicBezTo>
                      <a:pt x="21" y="40"/>
                      <a:pt x="21" y="40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2" y="40"/>
                    </a:moveTo>
                    <a:lnTo>
                      <a:pt x="22" y="40"/>
                    </a:lnTo>
                    <a:close/>
                    <a:moveTo>
                      <a:pt x="22" y="40"/>
                    </a:moveTo>
                    <a:cubicBezTo>
                      <a:pt x="23" y="40"/>
                      <a:pt x="23" y="41"/>
                      <a:pt x="23" y="41"/>
                    </a:cubicBezTo>
                    <a:lnTo>
                      <a:pt x="23" y="42"/>
                    </a:lnTo>
                    <a:cubicBezTo>
                      <a:pt x="22" y="42"/>
                      <a:pt x="21" y="41"/>
                      <a:pt x="21" y="40"/>
                    </a:cubicBezTo>
                    <a:lnTo>
                      <a:pt x="22" y="40"/>
                    </a:lnTo>
                    <a:close/>
                    <a:moveTo>
                      <a:pt x="23" y="41"/>
                    </a:moveTo>
                    <a:cubicBezTo>
                      <a:pt x="24" y="41"/>
                      <a:pt x="24" y="41"/>
                      <a:pt x="25" y="41"/>
                    </a:cubicBezTo>
                    <a:lnTo>
                      <a:pt x="26" y="42"/>
                    </a:lnTo>
                    <a:cubicBezTo>
                      <a:pt x="25" y="43"/>
                      <a:pt x="24" y="43"/>
                      <a:pt x="23" y="42"/>
                    </a:cubicBezTo>
                    <a:lnTo>
                      <a:pt x="23" y="41"/>
                    </a:lnTo>
                    <a:close/>
                    <a:moveTo>
                      <a:pt x="26" y="42"/>
                    </a:moveTo>
                    <a:lnTo>
                      <a:pt x="26" y="42"/>
                    </a:lnTo>
                    <a:lnTo>
                      <a:pt x="25" y="42"/>
                    </a:lnTo>
                    <a:lnTo>
                      <a:pt x="26" y="42"/>
                    </a:lnTo>
                    <a:close/>
                    <a:moveTo>
                      <a:pt x="25" y="41"/>
                    </a:moveTo>
                    <a:cubicBezTo>
                      <a:pt x="25" y="41"/>
                      <a:pt x="25" y="41"/>
                      <a:pt x="25" y="41"/>
                    </a:cubicBezTo>
                    <a:lnTo>
                      <a:pt x="26" y="42"/>
                    </a:lnTo>
                    <a:cubicBezTo>
                      <a:pt x="26" y="42"/>
                      <a:pt x="26" y="42"/>
                      <a:pt x="26" y="42"/>
                    </a:cubicBezTo>
                    <a:lnTo>
                      <a:pt x="25" y="41"/>
                    </a:lnTo>
                    <a:close/>
                    <a:moveTo>
                      <a:pt x="25" y="41"/>
                    </a:moveTo>
                    <a:lnTo>
                      <a:pt x="25" y="41"/>
                    </a:lnTo>
                    <a:close/>
                    <a:moveTo>
                      <a:pt x="10" y="13"/>
                    </a:moveTo>
                    <a:lnTo>
                      <a:pt x="16" y="26"/>
                    </a:lnTo>
                    <a:lnTo>
                      <a:pt x="15" y="27"/>
                    </a:lnTo>
                    <a:lnTo>
                      <a:pt x="8" y="14"/>
                    </a:lnTo>
                    <a:lnTo>
                      <a:pt x="10" y="13"/>
                    </a:lnTo>
                    <a:close/>
                    <a:moveTo>
                      <a:pt x="29" y="43"/>
                    </a:moveTo>
                    <a:lnTo>
                      <a:pt x="57" y="52"/>
                    </a:lnTo>
                    <a:lnTo>
                      <a:pt x="57" y="53"/>
                    </a:lnTo>
                    <a:lnTo>
                      <a:pt x="29" y="45"/>
                    </a:lnTo>
                    <a:lnTo>
                      <a:pt x="29" y="43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0" name="Freeform 31"/>
              <p:cNvSpPr>
                <a:spLocks noEditPoints="1"/>
              </p:cNvSpPr>
              <p:nvPr/>
            </p:nvSpPr>
            <p:spPr bwMode="auto">
              <a:xfrm>
                <a:off x="3028" y="822"/>
                <a:ext cx="1016" cy="483"/>
              </a:xfrm>
              <a:custGeom>
                <a:avLst/>
                <a:gdLst>
                  <a:gd name="T0" fmla="*/ 2147483647 w 167"/>
                  <a:gd name="T1" fmla="*/ 2147483647 h 83"/>
                  <a:gd name="T2" fmla="*/ 2147483647 w 167"/>
                  <a:gd name="T3" fmla="*/ 2147483647 h 83"/>
                  <a:gd name="T4" fmla="*/ 2147483647 w 167"/>
                  <a:gd name="T5" fmla="*/ 2147483647 h 83"/>
                  <a:gd name="T6" fmla="*/ 2147483647 w 167"/>
                  <a:gd name="T7" fmla="*/ 2147483647 h 83"/>
                  <a:gd name="T8" fmla="*/ 2147483647 w 167"/>
                  <a:gd name="T9" fmla="*/ 0 h 83"/>
                  <a:gd name="T10" fmla="*/ 2147483647 w 167"/>
                  <a:gd name="T11" fmla="*/ 0 h 83"/>
                  <a:gd name="T12" fmla="*/ 2147483647 w 167"/>
                  <a:gd name="T13" fmla="*/ 2147483647 h 83"/>
                  <a:gd name="T14" fmla="*/ 2147483647 w 167"/>
                  <a:gd name="T15" fmla="*/ 2147483647 h 83"/>
                  <a:gd name="T16" fmla="*/ 2147483647 w 167"/>
                  <a:gd name="T17" fmla="*/ 2147483647 h 83"/>
                  <a:gd name="T18" fmla="*/ 0 w 167"/>
                  <a:gd name="T19" fmla="*/ 2147483647 h 83"/>
                  <a:gd name="T20" fmla="*/ 2147483647 w 167"/>
                  <a:gd name="T21" fmla="*/ 2147483647 h 83"/>
                  <a:gd name="T22" fmla="*/ 2147483647 w 167"/>
                  <a:gd name="T23" fmla="*/ 2147483647 h 83"/>
                  <a:gd name="T24" fmla="*/ 2147483647 w 167"/>
                  <a:gd name="T25" fmla="*/ 2147483647 h 83"/>
                  <a:gd name="T26" fmla="*/ 2147483647 w 167"/>
                  <a:gd name="T27" fmla="*/ 2147483647 h 83"/>
                  <a:gd name="T28" fmla="*/ 2147483647 w 167"/>
                  <a:gd name="T29" fmla="*/ 2147483647 h 83"/>
                  <a:gd name="T30" fmla="*/ 2147483647 w 167"/>
                  <a:gd name="T31" fmla="*/ 2147483647 h 83"/>
                  <a:gd name="T32" fmla="*/ 2147483647 w 167"/>
                  <a:gd name="T33" fmla="*/ 2147483647 h 83"/>
                  <a:gd name="T34" fmla="*/ 2147483647 w 167"/>
                  <a:gd name="T35" fmla="*/ 2147483647 h 83"/>
                  <a:gd name="T36" fmla="*/ 2147483647 w 167"/>
                  <a:gd name="T37" fmla="*/ 2147483647 h 83"/>
                  <a:gd name="T38" fmla="*/ 2147483647 w 167"/>
                  <a:gd name="T39" fmla="*/ 2147483647 h 83"/>
                  <a:gd name="T40" fmla="*/ 2147483647 w 167"/>
                  <a:gd name="T41" fmla="*/ 2147483647 h 83"/>
                  <a:gd name="T42" fmla="*/ 2147483647 w 167"/>
                  <a:gd name="T43" fmla="*/ 2147483647 h 83"/>
                  <a:gd name="T44" fmla="*/ 2147483647 w 167"/>
                  <a:gd name="T45" fmla="*/ 2147483647 h 83"/>
                  <a:gd name="T46" fmla="*/ 2147483647 w 167"/>
                  <a:gd name="T47" fmla="*/ 2147483647 h 83"/>
                  <a:gd name="T48" fmla="*/ 2147483647 w 167"/>
                  <a:gd name="T49" fmla="*/ 2147483647 h 83"/>
                  <a:gd name="T50" fmla="*/ 2147483647 w 167"/>
                  <a:gd name="T51" fmla="*/ 2147483647 h 83"/>
                  <a:gd name="T52" fmla="*/ 2147483647 w 167"/>
                  <a:gd name="T53" fmla="*/ 2147483647 h 83"/>
                  <a:gd name="T54" fmla="*/ 2147483647 w 167"/>
                  <a:gd name="T55" fmla="*/ 2147483647 h 83"/>
                  <a:gd name="T56" fmla="*/ 2147483647 w 167"/>
                  <a:gd name="T57" fmla="*/ 2147483647 h 83"/>
                  <a:gd name="T58" fmla="*/ 2147483647 w 167"/>
                  <a:gd name="T59" fmla="*/ 2147483647 h 83"/>
                  <a:gd name="T60" fmla="*/ 2147483647 w 167"/>
                  <a:gd name="T61" fmla="*/ 2147483647 h 83"/>
                  <a:gd name="T62" fmla="*/ 2147483647 w 167"/>
                  <a:gd name="T63" fmla="*/ 2147483647 h 83"/>
                  <a:gd name="T64" fmla="*/ 2147483647 w 167"/>
                  <a:gd name="T65" fmla="*/ 2147483647 h 83"/>
                  <a:gd name="T66" fmla="*/ 2147483647 w 167"/>
                  <a:gd name="T67" fmla="*/ 2147483647 h 83"/>
                  <a:gd name="T68" fmla="*/ 2147483647 w 167"/>
                  <a:gd name="T69" fmla="*/ 2147483647 h 83"/>
                  <a:gd name="T70" fmla="*/ 2147483647 w 167"/>
                  <a:gd name="T71" fmla="*/ 2147483647 h 83"/>
                  <a:gd name="T72" fmla="*/ 2147483647 w 167"/>
                  <a:gd name="T73" fmla="*/ 2147483647 h 83"/>
                  <a:gd name="T74" fmla="*/ 2147483647 w 167"/>
                  <a:gd name="T75" fmla="*/ 2147483647 h 83"/>
                  <a:gd name="T76" fmla="*/ 2147483647 w 167"/>
                  <a:gd name="T77" fmla="*/ 2147483647 h 83"/>
                  <a:gd name="T78" fmla="*/ 2147483647 w 167"/>
                  <a:gd name="T79" fmla="*/ 2147483647 h 83"/>
                  <a:gd name="T80" fmla="*/ 2147483647 w 167"/>
                  <a:gd name="T81" fmla="*/ 2147483647 h 83"/>
                  <a:gd name="T82" fmla="*/ 2147483647 w 167"/>
                  <a:gd name="T83" fmla="*/ 2147483647 h 83"/>
                  <a:gd name="T84" fmla="*/ 2147483647 w 167"/>
                  <a:gd name="T85" fmla="*/ 2147483647 h 83"/>
                  <a:gd name="T86" fmla="*/ 2147483647 w 167"/>
                  <a:gd name="T87" fmla="*/ 2147483647 h 83"/>
                  <a:gd name="T88" fmla="*/ 2147483647 w 167"/>
                  <a:gd name="T89" fmla="*/ 2147483647 h 83"/>
                  <a:gd name="T90" fmla="*/ 2147483647 w 167"/>
                  <a:gd name="T91" fmla="*/ 2147483647 h 83"/>
                  <a:gd name="T92" fmla="*/ 2147483647 w 167"/>
                  <a:gd name="T93" fmla="*/ 2147483647 h 83"/>
                  <a:gd name="T94" fmla="*/ 2147483647 w 167"/>
                  <a:gd name="T95" fmla="*/ 2147483647 h 83"/>
                  <a:gd name="T96" fmla="*/ 2147483647 w 167"/>
                  <a:gd name="T97" fmla="*/ 2147483647 h 83"/>
                  <a:gd name="T98" fmla="*/ 2147483647 w 167"/>
                  <a:gd name="T99" fmla="*/ 2147483647 h 83"/>
                  <a:gd name="T100" fmla="*/ 2147483647 w 167"/>
                  <a:gd name="T101" fmla="*/ 2147483647 h 83"/>
                  <a:gd name="T102" fmla="*/ 2147483647 w 167"/>
                  <a:gd name="T103" fmla="*/ 2147483647 h 83"/>
                  <a:gd name="T104" fmla="*/ 2147483647 w 167"/>
                  <a:gd name="T105" fmla="*/ 2147483647 h 83"/>
                  <a:gd name="T106" fmla="*/ 2147483647 w 167"/>
                  <a:gd name="T107" fmla="*/ 2147483647 h 83"/>
                  <a:gd name="T108" fmla="*/ 2147483647 w 167"/>
                  <a:gd name="T109" fmla="*/ 2147483647 h 83"/>
                  <a:gd name="T110" fmla="*/ 2147483647 w 167"/>
                  <a:gd name="T111" fmla="*/ 2147483647 h 83"/>
                  <a:gd name="T112" fmla="*/ 2147483647 w 167"/>
                  <a:gd name="T113" fmla="*/ 2147483647 h 83"/>
                  <a:gd name="T114" fmla="*/ 2147483647 w 167"/>
                  <a:gd name="T115" fmla="*/ 2147483647 h 83"/>
                  <a:gd name="T116" fmla="*/ 2147483647 w 167"/>
                  <a:gd name="T117" fmla="*/ 2147483647 h 83"/>
                  <a:gd name="T118" fmla="*/ 2147483647 w 167"/>
                  <a:gd name="T119" fmla="*/ 2147483647 h 83"/>
                  <a:gd name="T120" fmla="*/ 2147483647 w 167"/>
                  <a:gd name="T121" fmla="*/ 2147483647 h 83"/>
                  <a:gd name="T122" fmla="*/ 2147483647 w 167"/>
                  <a:gd name="T123" fmla="*/ 2147483647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1" name="Freeform 32"/>
              <p:cNvSpPr>
                <a:spLocks noEditPoints="1"/>
              </p:cNvSpPr>
              <p:nvPr/>
            </p:nvSpPr>
            <p:spPr bwMode="auto">
              <a:xfrm>
                <a:off x="3028" y="822"/>
                <a:ext cx="1016" cy="483"/>
              </a:xfrm>
              <a:custGeom>
                <a:avLst/>
                <a:gdLst>
                  <a:gd name="T0" fmla="*/ 2147483647 w 167"/>
                  <a:gd name="T1" fmla="*/ 2147483647 h 83"/>
                  <a:gd name="T2" fmla="*/ 2147483647 w 167"/>
                  <a:gd name="T3" fmla="*/ 2147483647 h 83"/>
                  <a:gd name="T4" fmla="*/ 2147483647 w 167"/>
                  <a:gd name="T5" fmla="*/ 2147483647 h 83"/>
                  <a:gd name="T6" fmla="*/ 2147483647 w 167"/>
                  <a:gd name="T7" fmla="*/ 2147483647 h 83"/>
                  <a:gd name="T8" fmla="*/ 2147483647 w 167"/>
                  <a:gd name="T9" fmla="*/ 0 h 83"/>
                  <a:gd name="T10" fmla="*/ 2147483647 w 167"/>
                  <a:gd name="T11" fmla="*/ 0 h 83"/>
                  <a:gd name="T12" fmla="*/ 2147483647 w 167"/>
                  <a:gd name="T13" fmla="*/ 2147483647 h 83"/>
                  <a:gd name="T14" fmla="*/ 2147483647 w 167"/>
                  <a:gd name="T15" fmla="*/ 2147483647 h 83"/>
                  <a:gd name="T16" fmla="*/ 2147483647 w 167"/>
                  <a:gd name="T17" fmla="*/ 2147483647 h 83"/>
                  <a:gd name="T18" fmla="*/ 0 w 167"/>
                  <a:gd name="T19" fmla="*/ 2147483647 h 83"/>
                  <a:gd name="T20" fmla="*/ 2147483647 w 167"/>
                  <a:gd name="T21" fmla="*/ 2147483647 h 83"/>
                  <a:gd name="T22" fmla="*/ 2147483647 w 167"/>
                  <a:gd name="T23" fmla="*/ 2147483647 h 83"/>
                  <a:gd name="T24" fmla="*/ 2147483647 w 167"/>
                  <a:gd name="T25" fmla="*/ 2147483647 h 83"/>
                  <a:gd name="T26" fmla="*/ 2147483647 w 167"/>
                  <a:gd name="T27" fmla="*/ 2147483647 h 83"/>
                  <a:gd name="T28" fmla="*/ 2147483647 w 167"/>
                  <a:gd name="T29" fmla="*/ 2147483647 h 83"/>
                  <a:gd name="T30" fmla="*/ 2147483647 w 167"/>
                  <a:gd name="T31" fmla="*/ 2147483647 h 83"/>
                  <a:gd name="T32" fmla="*/ 2147483647 w 167"/>
                  <a:gd name="T33" fmla="*/ 2147483647 h 83"/>
                  <a:gd name="T34" fmla="*/ 2147483647 w 167"/>
                  <a:gd name="T35" fmla="*/ 2147483647 h 83"/>
                  <a:gd name="T36" fmla="*/ 2147483647 w 167"/>
                  <a:gd name="T37" fmla="*/ 2147483647 h 83"/>
                  <a:gd name="T38" fmla="*/ 2147483647 w 167"/>
                  <a:gd name="T39" fmla="*/ 2147483647 h 83"/>
                  <a:gd name="T40" fmla="*/ 2147483647 w 167"/>
                  <a:gd name="T41" fmla="*/ 2147483647 h 83"/>
                  <a:gd name="T42" fmla="*/ 2147483647 w 167"/>
                  <a:gd name="T43" fmla="*/ 2147483647 h 83"/>
                  <a:gd name="T44" fmla="*/ 2147483647 w 167"/>
                  <a:gd name="T45" fmla="*/ 2147483647 h 83"/>
                  <a:gd name="T46" fmla="*/ 2147483647 w 167"/>
                  <a:gd name="T47" fmla="*/ 2147483647 h 83"/>
                  <a:gd name="T48" fmla="*/ 2147483647 w 167"/>
                  <a:gd name="T49" fmla="*/ 2147483647 h 83"/>
                  <a:gd name="T50" fmla="*/ 2147483647 w 167"/>
                  <a:gd name="T51" fmla="*/ 2147483647 h 83"/>
                  <a:gd name="T52" fmla="*/ 2147483647 w 167"/>
                  <a:gd name="T53" fmla="*/ 2147483647 h 83"/>
                  <a:gd name="T54" fmla="*/ 2147483647 w 167"/>
                  <a:gd name="T55" fmla="*/ 2147483647 h 83"/>
                  <a:gd name="T56" fmla="*/ 2147483647 w 167"/>
                  <a:gd name="T57" fmla="*/ 2147483647 h 83"/>
                  <a:gd name="T58" fmla="*/ 2147483647 w 167"/>
                  <a:gd name="T59" fmla="*/ 2147483647 h 83"/>
                  <a:gd name="T60" fmla="*/ 2147483647 w 167"/>
                  <a:gd name="T61" fmla="*/ 2147483647 h 83"/>
                  <a:gd name="T62" fmla="*/ 2147483647 w 167"/>
                  <a:gd name="T63" fmla="*/ 2147483647 h 83"/>
                  <a:gd name="T64" fmla="*/ 2147483647 w 167"/>
                  <a:gd name="T65" fmla="*/ 2147483647 h 83"/>
                  <a:gd name="T66" fmla="*/ 2147483647 w 167"/>
                  <a:gd name="T67" fmla="*/ 2147483647 h 83"/>
                  <a:gd name="T68" fmla="*/ 2147483647 w 167"/>
                  <a:gd name="T69" fmla="*/ 2147483647 h 83"/>
                  <a:gd name="T70" fmla="*/ 2147483647 w 167"/>
                  <a:gd name="T71" fmla="*/ 2147483647 h 83"/>
                  <a:gd name="T72" fmla="*/ 2147483647 w 167"/>
                  <a:gd name="T73" fmla="*/ 2147483647 h 83"/>
                  <a:gd name="T74" fmla="*/ 2147483647 w 167"/>
                  <a:gd name="T75" fmla="*/ 2147483647 h 83"/>
                  <a:gd name="T76" fmla="*/ 2147483647 w 167"/>
                  <a:gd name="T77" fmla="*/ 2147483647 h 83"/>
                  <a:gd name="T78" fmla="*/ 2147483647 w 167"/>
                  <a:gd name="T79" fmla="*/ 2147483647 h 83"/>
                  <a:gd name="T80" fmla="*/ 2147483647 w 167"/>
                  <a:gd name="T81" fmla="*/ 2147483647 h 83"/>
                  <a:gd name="T82" fmla="*/ 2147483647 w 167"/>
                  <a:gd name="T83" fmla="*/ 2147483647 h 83"/>
                  <a:gd name="T84" fmla="*/ 2147483647 w 167"/>
                  <a:gd name="T85" fmla="*/ 2147483647 h 83"/>
                  <a:gd name="T86" fmla="*/ 2147483647 w 167"/>
                  <a:gd name="T87" fmla="*/ 2147483647 h 83"/>
                  <a:gd name="T88" fmla="*/ 2147483647 w 167"/>
                  <a:gd name="T89" fmla="*/ 2147483647 h 83"/>
                  <a:gd name="T90" fmla="*/ 2147483647 w 167"/>
                  <a:gd name="T91" fmla="*/ 2147483647 h 83"/>
                  <a:gd name="T92" fmla="*/ 2147483647 w 167"/>
                  <a:gd name="T93" fmla="*/ 2147483647 h 83"/>
                  <a:gd name="T94" fmla="*/ 2147483647 w 167"/>
                  <a:gd name="T95" fmla="*/ 2147483647 h 83"/>
                  <a:gd name="T96" fmla="*/ 2147483647 w 167"/>
                  <a:gd name="T97" fmla="*/ 2147483647 h 83"/>
                  <a:gd name="T98" fmla="*/ 2147483647 w 167"/>
                  <a:gd name="T99" fmla="*/ 2147483647 h 83"/>
                  <a:gd name="T100" fmla="*/ 2147483647 w 167"/>
                  <a:gd name="T101" fmla="*/ 2147483647 h 83"/>
                  <a:gd name="T102" fmla="*/ 2147483647 w 167"/>
                  <a:gd name="T103" fmla="*/ 2147483647 h 83"/>
                  <a:gd name="T104" fmla="*/ 2147483647 w 167"/>
                  <a:gd name="T105" fmla="*/ 2147483647 h 83"/>
                  <a:gd name="T106" fmla="*/ 2147483647 w 167"/>
                  <a:gd name="T107" fmla="*/ 2147483647 h 83"/>
                  <a:gd name="T108" fmla="*/ 2147483647 w 167"/>
                  <a:gd name="T109" fmla="*/ 2147483647 h 83"/>
                  <a:gd name="T110" fmla="*/ 2147483647 w 167"/>
                  <a:gd name="T111" fmla="*/ 2147483647 h 83"/>
                  <a:gd name="T112" fmla="*/ 2147483647 w 167"/>
                  <a:gd name="T113" fmla="*/ 2147483647 h 83"/>
                  <a:gd name="T114" fmla="*/ 2147483647 w 167"/>
                  <a:gd name="T115" fmla="*/ 2147483647 h 83"/>
                  <a:gd name="T116" fmla="*/ 2147483647 w 167"/>
                  <a:gd name="T117" fmla="*/ 2147483647 h 83"/>
                  <a:gd name="T118" fmla="*/ 2147483647 w 167"/>
                  <a:gd name="T119" fmla="*/ 2147483647 h 83"/>
                  <a:gd name="T120" fmla="*/ 2147483647 w 167"/>
                  <a:gd name="T121" fmla="*/ 2147483647 h 83"/>
                  <a:gd name="T122" fmla="*/ 2147483647 w 167"/>
                  <a:gd name="T123" fmla="*/ 2147483647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7"/>
                  <a:gd name="T187" fmla="*/ 0 h 83"/>
                  <a:gd name="T188" fmla="*/ 167 w 16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7" h="83">
                    <a:moveTo>
                      <a:pt x="167" y="65"/>
                    </a:moveTo>
                    <a:lnTo>
                      <a:pt x="114" y="25"/>
                    </a:lnTo>
                    <a:lnTo>
                      <a:pt x="120" y="17"/>
                    </a:lnTo>
                    <a:lnTo>
                      <a:pt x="131" y="15"/>
                    </a:lnTo>
                    <a:lnTo>
                      <a:pt x="112" y="0"/>
                    </a:lnTo>
                    <a:lnTo>
                      <a:pt x="101" y="0"/>
                    </a:lnTo>
                    <a:lnTo>
                      <a:pt x="92" y="11"/>
                    </a:lnTo>
                    <a:cubicBezTo>
                      <a:pt x="92" y="11"/>
                      <a:pt x="80" y="4"/>
                      <a:pt x="71" y="6"/>
                    </a:cubicBezTo>
                    <a:cubicBezTo>
                      <a:pt x="62" y="9"/>
                      <a:pt x="53" y="16"/>
                      <a:pt x="47" y="16"/>
                    </a:cubicBezTo>
                    <a:cubicBezTo>
                      <a:pt x="42" y="15"/>
                      <a:pt x="0" y="5"/>
                      <a:pt x="0" y="5"/>
                    </a:cubicBezTo>
                    <a:lnTo>
                      <a:pt x="35" y="29"/>
                    </a:lnTo>
                    <a:cubicBezTo>
                      <a:pt x="40" y="31"/>
                      <a:pt x="45" y="32"/>
                      <a:pt x="49" y="31"/>
                    </a:cubicBezTo>
                    <a:cubicBezTo>
                      <a:pt x="55" y="29"/>
                      <a:pt x="66" y="25"/>
                      <a:pt x="69" y="26"/>
                    </a:cubicBezTo>
                    <a:cubicBezTo>
                      <a:pt x="73" y="27"/>
                      <a:pt x="82" y="32"/>
                      <a:pt x="82" y="32"/>
                    </a:cubicBezTo>
                    <a:lnTo>
                      <a:pt x="75" y="44"/>
                    </a:lnTo>
                    <a:lnTo>
                      <a:pt x="77" y="56"/>
                    </a:lnTo>
                    <a:lnTo>
                      <a:pt x="93" y="68"/>
                    </a:lnTo>
                    <a:lnTo>
                      <a:pt x="93" y="54"/>
                    </a:lnTo>
                    <a:lnTo>
                      <a:pt x="100" y="43"/>
                    </a:lnTo>
                    <a:lnTo>
                      <a:pt x="143" y="83"/>
                    </a:lnTo>
                    <a:lnTo>
                      <a:pt x="167" y="65"/>
                    </a:lnTo>
                    <a:close/>
                    <a:moveTo>
                      <a:pt x="159" y="63"/>
                    </a:moveTo>
                    <a:lnTo>
                      <a:pt x="142" y="75"/>
                    </a:lnTo>
                    <a:moveTo>
                      <a:pt x="150" y="61"/>
                    </a:moveTo>
                    <a:lnTo>
                      <a:pt x="122" y="43"/>
                    </a:lnTo>
                    <a:moveTo>
                      <a:pt x="145" y="66"/>
                    </a:moveTo>
                    <a:lnTo>
                      <a:pt x="120" y="45"/>
                    </a:lnTo>
                    <a:moveTo>
                      <a:pt x="138" y="71"/>
                    </a:moveTo>
                    <a:lnTo>
                      <a:pt x="118" y="48"/>
                    </a:lnTo>
                    <a:moveTo>
                      <a:pt x="110" y="31"/>
                    </a:moveTo>
                    <a:lnTo>
                      <a:pt x="87" y="18"/>
                    </a:lnTo>
                    <a:moveTo>
                      <a:pt x="104" y="35"/>
                    </a:moveTo>
                    <a:lnTo>
                      <a:pt x="84" y="22"/>
                    </a:lnTo>
                    <a:moveTo>
                      <a:pt x="101" y="39"/>
                    </a:moveTo>
                    <a:lnTo>
                      <a:pt x="83" y="25"/>
                    </a:lnTo>
                    <a:moveTo>
                      <a:pt x="71" y="20"/>
                    </a:moveTo>
                    <a:lnTo>
                      <a:pt x="49" y="24"/>
                    </a:lnTo>
                    <a:moveTo>
                      <a:pt x="30" y="16"/>
                    </a:moveTo>
                    <a:lnTo>
                      <a:pt x="14" y="11"/>
                    </a:lnTo>
                    <a:moveTo>
                      <a:pt x="118" y="10"/>
                    </a:moveTo>
                    <a:lnTo>
                      <a:pt x="110" y="4"/>
                    </a:lnTo>
                    <a:moveTo>
                      <a:pt x="108" y="20"/>
                    </a:moveTo>
                    <a:lnTo>
                      <a:pt x="112" y="12"/>
                    </a:lnTo>
                    <a:moveTo>
                      <a:pt x="99" y="12"/>
                    </a:moveTo>
                    <a:lnTo>
                      <a:pt x="104" y="6"/>
                    </a:lnTo>
                    <a:moveTo>
                      <a:pt x="87" y="59"/>
                    </a:moveTo>
                    <a:lnTo>
                      <a:pt x="86" y="52"/>
                    </a:lnTo>
                    <a:moveTo>
                      <a:pt x="80" y="55"/>
                    </a:moveTo>
                    <a:lnTo>
                      <a:pt x="80" y="49"/>
                    </a:lnTo>
                    <a:moveTo>
                      <a:pt x="90" y="48"/>
                    </a:moveTo>
                    <a:lnTo>
                      <a:pt x="94" y="40"/>
                    </a:lnTo>
                    <a:moveTo>
                      <a:pt x="84" y="44"/>
                    </a:moveTo>
                    <a:lnTo>
                      <a:pt x="88" y="36"/>
                    </a:lnTo>
                    <a:moveTo>
                      <a:pt x="44" y="24"/>
                    </a:moveTo>
                    <a:cubicBezTo>
                      <a:pt x="45" y="23"/>
                      <a:pt x="44" y="21"/>
                      <a:pt x="43" y="20"/>
                    </a:cubicBezTo>
                    <a:cubicBezTo>
                      <a:pt x="41" y="20"/>
                      <a:pt x="40" y="20"/>
                      <a:pt x="39" y="21"/>
                    </a:cubicBezTo>
                    <a:cubicBezTo>
                      <a:pt x="38" y="23"/>
                      <a:pt x="39" y="24"/>
                      <a:pt x="40" y="25"/>
                    </a:cubicBezTo>
                    <a:cubicBezTo>
                      <a:pt x="41" y="26"/>
                      <a:pt x="43" y="26"/>
                      <a:pt x="44" y="24"/>
                    </a:cubicBezTo>
                    <a:close/>
                    <a:moveTo>
                      <a:pt x="14" y="11"/>
                    </a:moveTo>
                    <a:lnTo>
                      <a:pt x="27" y="18"/>
                    </a:lnTo>
                    <a:moveTo>
                      <a:pt x="49" y="24"/>
                    </a:moveTo>
                    <a:lnTo>
                      <a:pt x="76" y="14"/>
                    </a:lnTo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2" name="Freeform 33"/>
              <p:cNvSpPr>
                <a:spLocks noEditPoints="1"/>
              </p:cNvSpPr>
              <p:nvPr/>
            </p:nvSpPr>
            <p:spPr bwMode="auto">
              <a:xfrm>
                <a:off x="966" y="469"/>
                <a:ext cx="3540" cy="3382"/>
              </a:xfrm>
              <a:custGeom>
                <a:avLst/>
                <a:gdLst>
                  <a:gd name="T0" fmla="*/ 0 w 582"/>
                  <a:gd name="T1" fmla="*/ 2147483647 h 582"/>
                  <a:gd name="T2" fmla="*/ 2147483647 w 582"/>
                  <a:gd name="T3" fmla="*/ 2147483647 h 582"/>
                  <a:gd name="T4" fmla="*/ 0 w 582"/>
                  <a:gd name="T5" fmla="*/ 2147483647 h 582"/>
                  <a:gd name="T6" fmla="*/ 2147483647 w 582"/>
                  <a:gd name="T7" fmla="*/ 2147483647 h 582"/>
                  <a:gd name="T8" fmla="*/ 0 w 582"/>
                  <a:gd name="T9" fmla="*/ 2147483647 h 582"/>
                  <a:gd name="T10" fmla="*/ 2147483647 w 582"/>
                  <a:gd name="T11" fmla="*/ 0 h 582"/>
                  <a:gd name="T12" fmla="*/ 2147483647 w 582"/>
                  <a:gd name="T13" fmla="*/ 2147483647 h 582"/>
                  <a:gd name="T14" fmla="*/ 2147483647 w 582"/>
                  <a:gd name="T15" fmla="*/ 0 h 582"/>
                  <a:gd name="T16" fmla="*/ 2147483647 w 582"/>
                  <a:gd name="T17" fmla="*/ 2147483647 h 582"/>
                  <a:gd name="T18" fmla="*/ 2147483647 w 582"/>
                  <a:gd name="T19" fmla="*/ 0 h 582"/>
                  <a:gd name="T20" fmla="*/ 2147483647 w 582"/>
                  <a:gd name="T21" fmla="*/ 0 h 582"/>
                  <a:gd name="T22" fmla="*/ 2147483647 w 582"/>
                  <a:gd name="T23" fmla="*/ 2147483647 h 582"/>
                  <a:gd name="T24" fmla="*/ 2147483647 w 582"/>
                  <a:gd name="T25" fmla="*/ 0 h 582"/>
                  <a:gd name="T26" fmla="*/ 2147483647 w 582"/>
                  <a:gd name="T27" fmla="*/ 2147483647 h 582"/>
                  <a:gd name="T28" fmla="*/ 2147483647 w 582"/>
                  <a:gd name="T29" fmla="*/ 0 h 582"/>
                  <a:gd name="T30" fmla="*/ 2147483647 w 582"/>
                  <a:gd name="T31" fmla="*/ 2147483647 h 582"/>
                  <a:gd name="T32" fmla="*/ 2147483647 w 582"/>
                  <a:gd name="T33" fmla="*/ 2147483647 h 582"/>
                  <a:gd name="T34" fmla="*/ 2147483647 w 582"/>
                  <a:gd name="T35" fmla="*/ 2147483647 h 582"/>
                  <a:gd name="T36" fmla="*/ 2147483647 w 582"/>
                  <a:gd name="T37" fmla="*/ 2147483647 h 582"/>
                  <a:gd name="T38" fmla="*/ 2147483647 w 582"/>
                  <a:gd name="T39" fmla="*/ 2147483647 h 582"/>
                  <a:gd name="T40" fmla="*/ 2147483647 w 582"/>
                  <a:gd name="T41" fmla="*/ 2147483647 h 582"/>
                  <a:gd name="T42" fmla="*/ 2147483647 w 582"/>
                  <a:gd name="T43" fmla="*/ 2147483647 h 582"/>
                  <a:gd name="T44" fmla="*/ 2147483647 w 582"/>
                  <a:gd name="T45" fmla="*/ 2147483647 h 582"/>
                  <a:gd name="T46" fmla="*/ 2147483647 w 582"/>
                  <a:gd name="T47" fmla="*/ 2147483647 h 582"/>
                  <a:gd name="T48" fmla="*/ 2147483647 w 582"/>
                  <a:gd name="T49" fmla="*/ 2147483647 h 582"/>
                  <a:gd name="T50" fmla="*/ 2147483647 w 582"/>
                  <a:gd name="T51" fmla="*/ 2147483647 h 582"/>
                  <a:gd name="T52" fmla="*/ 2147483647 w 582"/>
                  <a:gd name="T53" fmla="*/ 2147483647 h 582"/>
                  <a:gd name="T54" fmla="*/ 2147483647 w 582"/>
                  <a:gd name="T55" fmla="*/ 2147483647 h 582"/>
                  <a:gd name="T56" fmla="*/ 2147483647 w 582"/>
                  <a:gd name="T57" fmla="*/ 2147483647 h 582"/>
                  <a:gd name="T58" fmla="*/ 2147483647 w 582"/>
                  <a:gd name="T59" fmla="*/ 2147483647 h 582"/>
                  <a:gd name="T60" fmla="*/ 2147483647 w 582"/>
                  <a:gd name="T61" fmla="*/ 2147483647 h 582"/>
                  <a:gd name="T62" fmla="*/ 2147483647 w 582"/>
                  <a:gd name="T63" fmla="*/ 2147483647 h 582"/>
                  <a:gd name="T64" fmla="*/ 2147483647 w 582"/>
                  <a:gd name="T65" fmla="*/ 2147483647 h 582"/>
                  <a:gd name="T66" fmla="*/ 2147483647 w 582"/>
                  <a:gd name="T67" fmla="*/ 2147483647 h 582"/>
                  <a:gd name="T68" fmla="*/ 2147483647 w 582"/>
                  <a:gd name="T69" fmla="*/ 2147483647 h 582"/>
                  <a:gd name="T70" fmla="*/ 0 w 582"/>
                  <a:gd name="T71" fmla="*/ 2147483647 h 582"/>
                  <a:gd name="T72" fmla="*/ 2147483647 w 582"/>
                  <a:gd name="T73" fmla="*/ 2147483647 h 582"/>
                  <a:gd name="T74" fmla="*/ 0 w 582"/>
                  <a:gd name="T75" fmla="*/ 2147483647 h 582"/>
                  <a:gd name="T76" fmla="*/ 2147483647 w 582"/>
                  <a:gd name="T77" fmla="*/ 2147483647 h 582"/>
                  <a:gd name="T78" fmla="*/ 0 w 582"/>
                  <a:gd name="T79" fmla="*/ 2147483647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2"/>
                  <a:gd name="T121" fmla="*/ 0 h 582"/>
                  <a:gd name="T122" fmla="*/ 582 w 582"/>
                  <a:gd name="T123" fmla="*/ 582 h 58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2" h="582"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  <a:moveTo>
                      <a:pt x="0" y="291"/>
                    </a:moveTo>
                    <a:cubicBezTo>
                      <a:pt x="0" y="211"/>
                      <a:pt x="33" y="138"/>
                      <a:pt x="86" y="86"/>
                    </a:cubicBezTo>
                    <a:lnTo>
                      <a:pt x="87" y="87"/>
                    </a:lnTo>
                    <a:cubicBezTo>
                      <a:pt x="35" y="139"/>
                      <a:pt x="2" y="212"/>
                      <a:pt x="2" y="291"/>
                    </a:cubicBezTo>
                    <a:lnTo>
                      <a:pt x="0" y="291"/>
                    </a:lnTo>
                    <a:close/>
                    <a:moveTo>
                      <a:pt x="86" y="86"/>
                    </a:moveTo>
                    <a:cubicBezTo>
                      <a:pt x="138" y="33"/>
                      <a:pt x="211" y="0"/>
                      <a:pt x="291" y="0"/>
                    </a:cubicBezTo>
                    <a:lnTo>
                      <a:pt x="291" y="2"/>
                    </a:lnTo>
                    <a:cubicBezTo>
                      <a:pt x="212" y="2"/>
                      <a:pt x="139" y="35"/>
                      <a:pt x="87" y="87"/>
                    </a:cubicBezTo>
                    <a:lnTo>
                      <a:pt x="86" y="86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lnTo>
                      <a:pt x="291" y="0"/>
                    </a:lnTo>
                    <a:lnTo>
                      <a:pt x="291" y="2"/>
                    </a:lnTo>
                    <a:lnTo>
                      <a:pt x="291" y="0"/>
                    </a:lnTo>
                    <a:close/>
                    <a:moveTo>
                      <a:pt x="291" y="0"/>
                    </a:moveTo>
                    <a:cubicBezTo>
                      <a:pt x="371" y="0"/>
                      <a:pt x="444" y="33"/>
                      <a:pt x="496" y="86"/>
                    </a:cubicBezTo>
                    <a:lnTo>
                      <a:pt x="495" y="87"/>
                    </a:lnTo>
                    <a:cubicBezTo>
                      <a:pt x="443" y="35"/>
                      <a:pt x="370" y="2"/>
                      <a:pt x="291" y="2"/>
                    </a:cubicBezTo>
                    <a:lnTo>
                      <a:pt x="291" y="0"/>
                    </a:lnTo>
                    <a:close/>
                    <a:moveTo>
                      <a:pt x="496" y="86"/>
                    </a:moveTo>
                    <a:cubicBezTo>
                      <a:pt x="549" y="138"/>
                      <a:pt x="582" y="211"/>
                      <a:pt x="582" y="291"/>
                    </a:cubicBezTo>
                    <a:lnTo>
                      <a:pt x="580" y="291"/>
                    </a:lnTo>
                    <a:cubicBezTo>
                      <a:pt x="580" y="212"/>
                      <a:pt x="547" y="139"/>
                      <a:pt x="495" y="87"/>
                    </a:cubicBezTo>
                    <a:lnTo>
                      <a:pt x="496" y="86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lnTo>
                      <a:pt x="582" y="291"/>
                    </a:lnTo>
                    <a:lnTo>
                      <a:pt x="580" y="291"/>
                    </a:lnTo>
                    <a:lnTo>
                      <a:pt x="582" y="291"/>
                    </a:lnTo>
                    <a:close/>
                    <a:moveTo>
                      <a:pt x="582" y="291"/>
                    </a:moveTo>
                    <a:cubicBezTo>
                      <a:pt x="582" y="371"/>
                      <a:pt x="549" y="444"/>
                      <a:pt x="496" y="496"/>
                    </a:cubicBezTo>
                    <a:lnTo>
                      <a:pt x="495" y="495"/>
                    </a:lnTo>
                    <a:cubicBezTo>
                      <a:pt x="547" y="443"/>
                      <a:pt x="580" y="370"/>
                      <a:pt x="580" y="291"/>
                    </a:cubicBezTo>
                    <a:lnTo>
                      <a:pt x="582" y="291"/>
                    </a:lnTo>
                    <a:close/>
                    <a:moveTo>
                      <a:pt x="496" y="496"/>
                    </a:moveTo>
                    <a:cubicBezTo>
                      <a:pt x="444" y="549"/>
                      <a:pt x="371" y="582"/>
                      <a:pt x="291" y="582"/>
                    </a:cubicBezTo>
                    <a:lnTo>
                      <a:pt x="291" y="580"/>
                    </a:lnTo>
                    <a:cubicBezTo>
                      <a:pt x="370" y="580"/>
                      <a:pt x="443" y="547"/>
                      <a:pt x="495" y="495"/>
                    </a:cubicBezTo>
                    <a:lnTo>
                      <a:pt x="496" y="496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lnTo>
                      <a:pt x="291" y="582"/>
                    </a:lnTo>
                    <a:lnTo>
                      <a:pt x="291" y="580"/>
                    </a:lnTo>
                    <a:lnTo>
                      <a:pt x="291" y="582"/>
                    </a:lnTo>
                    <a:close/>
                    <a:moveTo>
                      <a:pt x="291" y="582"/>
                    </a:moveTo>
                    <a:cubicBezTo>
                      <a:pt x="211" y="582"/>
                      <a:pt x="138" y="549"/>
                      <a:pt x="86" y="496"/>
                    </a:cubicBezTo>
                    <a:lnTo>
                      <a:pt x="87" y="495"/>
                    </a:lnTo>
                    <a:cubicBezTo>
                      <a:pt x="139" y="547"/>
                      <a:pt x="212" y="580"/>
                      <a:pt x="291" y="580"/>
                    </a:cubicBezTo>
                    <a:lnTo>
                      <a:pt x="291" y="582"/>
                    </a:lnTo>
                    <a:close/>
                    <a:moveTo>
                      <a:pt x="86" y="496"/>
                    </a:moveTo>
                    <a:cubicBezTo>
                      <a:pt x="33" y="444"/>
                      <a:pt x="0" y="371"/>
                      <a:pt x="0" y="291"/>
                    </a:cubicBezTo>
                    <a:lnTo>
                      <a:pt x="2" y="291"/>
                    </a:lnTo>
                    <a:cubicBezTo>
                      <a:pt x="2" y="370"/>
                      <a:pt x="35" y="443"/>
                      <a:pt x="87" y="495"/>
                    </a:cubicBezTo>
                    <a:lnTo>
                      <a:pt x="86" y="496"/>
                    </a:lnTo>
                    <a:close/>
                    <a:moveTo>
                      <a:pt x="0" y="291"/>
                    </a:moveTo>
                    <a:lnTo>
                      <a:pt x="0" y="291"/>
                    </a:lnTo>
                    <a:lnTo>
                      <a:pt x="2" y="291"/>
                    </a:lnTo>
                    <a:lnTo>
                      <a:pt x="0" y="291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3" name="Freeform 34"/>
              <p:cNvSpPr>
                <a:spLocks noEditPoints="1"/>
              </p:cNvSpPr>
              <p:nvPr/>
            </p:nvSpPr>
            <p:spPr bwMode="auto">
              <a:xfrm>
                <a:off x="813" y="323"/>
                <a:ext cx="3846" cy="3674"/>
              </a:xfrm>
              <a:custGeom>
                <a:avLst/>
                <a:gdLst>
                  <a:gd name="T0" fmla="*/ 2147483647 w 632"/>
                  <a:gd name="T1" fmla="*/ 2147483647 h 632"/>
                  <a:gd name="T2" fmla="*/ 2147483647 w 632"/>
                  <a:gd name="T3" fmla="*/ 2147483647 h 632"/>
                  <a:gd name="T4" fmla="*/ 2147483647 w 632"/>
                  <a:gd name="T5" fmla="*/ 2147483647 h 632"/>
                  <a:gd name="T6" fmla="*/ 2147483647 w 632"/>
                  <a:gd name="T7" fmla="*/ 2147483647 h 632"/>
                  <a:gd name="T8" fmla="*/ 2147483647 w 632"/>
                  <a:gd name="T9" fmla="*/ 2147483647 h 632"/>
                  <a:gd name="T10" fmla="*/ 2147483647 w 632"/>
                  <a:gd name="T11" fmla="*/ 2147483647 h 632"/>
                  <a:gd name="T12" fmla="*/ 2147483647 w 632"/>
                  <a:gd name="T13" fmla="*/ 2147483647 h 632"/>
                  <a:gd name="T14" fmla="*/ 2147483647 w 632"/>
                  <a:gd name="T15" fmla="*/ 2147483647 h 632"/>
                  <a:gd name="T16" fmla="*/ 2147483647 w 632"/>
                  <a:gd name="T17" fmla="*/ 2147483647 h 632"/>
                  <a:gd name="T18" fmla="*/ 2147483647 w 632"/>
                  <a:gd name="T19" fmla="*/ 2147483647 h 632"/>
                  <a:gd name="T20" fmla="*/ 2147483647 w 632"/>
                  <a:gd name="T21" fmla="*/ 2147483647 h 632"/>
                  <a:gd name="T22" fmla="*/ 2147483647 w 632"/>
                  <a:gd name="T23" fmla="*/ 2147483647 h 632"/>
                  <a:gd name="T24" fmla="*/ 2147483647 w 632"/>
                  <a:gd name="T25" fmla="*/ 2147483647 h 632"/>
                  <a:gd name="T26" fmla="*/ 2147483647 w 632"/>
                  <a:gd name="T27" fmla="*/ 2147483647 h 632"/>
                  <a:gd name="T28" fmla="*/ 0 w 632"/>
                  <a:gd name="T29" fmla="*/ 2147483647 h 632"/>
                  <a:gd name="T30" fmla="*/ 2147483647 w 632"/>
                  <a:gd name="T31" fmla="*/ 2147483647 h 632"/>
                  <a:gd name="T32" fmla="*/ 2147483647 w 632"/>
                  <a:gd name="T33" fmla="*/ 2147483647 h 632"/>
                  <a:gd name="T34" fmla="*/ 2147483647 w 632"/>
                  <a:gd name="T35" fmla="*/ 2147483647 h 632"/>
                  <a:gd name="T36" fmla="*/ 2147483647 w 632"/>
                  <a:gd name="T37" fmla="*/ 2147483647 h 632"/>
                  <a:gd name="T38" fmla="*/ 2147483647 w 632"/>
                  <a:gd name="T39" fmla="*/ 2147483647 h 632"/>
                  <a:gd name="T40" fmla="*/ 2147483647 w 632"/>
                  <a:gd name="T41" fmla="*/ 2147483647 h 632"/>
                  <a:gd name="T42" fmla="*/ 2147483647 w 632"/>
                  <a:gd name="T43" fmla="*/ 2147483647 h 632"/>
                  <a:gd name="T44" fmla="*/ 2147483647 w 632"/>
                  <a:gd name="T45" fmla="*/ 2147483647 h 632"/>
                  <a:gd name="T46" fmla="*/ 2147483647 w 632"/>
                  <a:gd name="T47" fmla="*/ 2147483647 h 632"/>
                  <a:gd name="T48" fmla="*/ 2147483647 w 632"/>
                  <a:gd name="T49" fmla="*/ 2147483647 h 632"/>
                  <a:gd name="T50" fmla="*/ 2147483647 w 632"/>
                  <a:gd name="T51" fmla="*/ 2147483647 h 632"/>
                  <a:gd name="T52" fmla="*/ 2147483647 w 632"/>
                  <a:gd name="T53" fmla="*/ 2147483647 h 632"/>
                  <a:gd name="T54" fmla="*/ 2147483647 w 632"/>
                  <a:gd name="T55" fmla="*/ 2147483647 h 632"/>
                  <a:gd name="T56" fmla="*/ 2147483647 w 632"/>
                  <a:gd name="T57" fmla="*/ 2147483647 h 632"/>
                  <a:gd name="T58" fmla="*/ 2147483647 w 632"/>
                  <a:gd name="T59" fmla="*/ 2147483647 h 632"/>
                  <a:gd name="T60" fmla="*/ 2147483647 w 632"/>
                  <a:gd name="T61" fmla="*/ 2147483647 h 632"/>
                  <a:gd name="T62" fmla="*/ 2147483647 w 632"/>
                  <a:gd name="T63" fmla="*/ 2147483647 h 632"/>
                  <a:gd name="T64" fmla="*/ 2147483647 w 632"/>
                  <a:gd name="T65" fmla="*/ 2147483647 h 632"/>
                  <a:gd name="T66" fmla="*/ 2147483647 w 632"/>
                  <a:gd name="T67" fmla="*/ 2147483647 h 632"/>
                  <a:gd name="T68" fmla="*/ 2147483647 w 632"/>
                  <a:gd name="T69" fmla="*/ 2147483647 h 632"/>
                  <a:gd name="T70" fmla="*/ 2147483647 w 632"/>
                  <a:gd name="T71" fmla="*/ 2147483647 h 632"/>
                  <a:gd name="T72" fmla="*/ 2147483647 w 632"/>
                  <a:gd name="T73" fmla="*/ 2147483647 h 632"/>
                  <a:gd name="T74" fmla="*/ 2147483647 w 632"/>
                  <a:gd name="T75" fmla="*/ 2147483647 h 632"/>
                  <a:gd name="T76" fmla="*/ 2147483647 w 632"/>
                  <a:gd name="T77" fmla="*/ 2147483647 h 632"/>
                  <a:gd name="T78" fmla="*/ 2147483647 w 632"/>
                  <a:gd name="T79" fmla="*/ 2147483647 h 632"/>
                  <a:gd name="T80" fmla="*/ 2147483647 w 632"/>
                  <a:gd name="T81" fmla="*/ 2147483647 h 632"/>
                  <a:gd name="T82" fmla="*/ 2147483647 w 632"/>
                  <a:gd name="T83" fmla="*/ 2147483647 h 632"/>
                  <a:gd name="T84" fmla="*/ 2147483647 w 632"/>
                  <a:gd name="T85" fmla="*/ 2147483647 h 632"/>
                  <a:gd name="T86" fmla="*/ 2147483647 w 632"/>
                  <a:gd name="T87" fmla="*/ 2147483647 h 632"/>
                  <a:gd name="T88" fmla="*/ 2147483647 w 632"/>
                  <a:gd name="T89" fmla="*/ 2147483647 h 632"/>
                  <a:gd name="T90" fmla="*/ 2147483647 w 632"/>
                  <a:gd name="T91" fmla="*/ 2147483647 h 632"/>
                  <a:gd name="T92" fmla="*/ 2147483647 w 632"/>
                  <a:gd name="T93" fmla="*/ 2147483647 h 632"/>
                  <a:gd name="T94" fmla="*/ 2147483647 w 632"/>
                  <a:gd name="T95" fmla="*/ 2147483647 h 632"/>
                  <a:gd name="T96" fmla="*/ 2147483647 w 632"/>
                  <a:gd name="T97" fmla="*/ 2147483647 h 632"/>
                  <a:gd name="T98" fmla="*/ 2147483647 w 632"/>
                  <a:gd name="T99" fmla="*/ 2147483647 h 632"/>
                  <a:gd name="T100" fmla="*/ 2147483647 w 632"/>
                  <a:gd name="T101" fmla="*/ 2147483647 h 632"/>
                  <a:gd name="T102" fmla="*/ 2147483647 w 632"/>
                  <a:gd name="T103" fmla="*/ 2147483647 h 632"/>
                  <a:gd name="T104" fmla="*/ 2147483647 w 632"/>
                  <a:gd name="T105" fmla="*/ 2147483647 h 632"/>
                  <a:gd name="T106" fmla="*/ 2147483647 w 632"/>
                  <a:gd name="T107" fmla="*/ 2147483647 h 632"/>
                  <a:gd name="T108" fmla="*/ 2147483647 w 632"/>
                  <a:gd name="T109" fmla="*/ 2147483647 h 632"/>
                  <a:gd name="T110" fmla="*/ 2147483647 w 632"/>
                  <a:gd name="T111" fmla="*/ 2147483647 h 632"/>
                  <a:gd name="T112" fmla="*/ 2147483647 w 632"/>
                  <a:gd name="T113" fmla="*/ 2147483647 h 632"/>
                  <a:gd name="T114" fmla="*/ 2147483647 w 632"/>
                  <a:gd name="T115" fmla="*/ 2147483647 h 632"/>
                  <a:gd name="T116" fmla="*/ 2147483647 w 632"/>
                  <a:gd name="T117" fmla="*/ 2147483647 h 632"/>
                  <a:gd name="T118" fmla="*/ 2147483647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4" name="Freeform 35"/>
              <p:cNvSpPr>
                <a:spLocks noEditPoints="1"/>
              </p:cNvSpPr>
              <p:nvPr/>
            </p:nvSpPr>
            <p:spPr bwMode="auto">
              <a:xfrm>
                <a:off x="813" y="323"/>
                <a:ext cx="3846" cy="3674"/>
              </a:xfrm>
              <a:custGeom>
                <a:avLst/>
                <a:gdLst>
                  <a:gd name="T0" fmla="*/ 2147483647 w 632"/>
                  <a:gd name="T1" fmla="*/ 2147483647 h 632"/>
                  <a:gd name="T2" fmla="*/ 2147483647 w 632"/>
                  <a:gd name="T3" fmla="*/ 2147483647 h 632"/>
                  <a:gd name="T4" fmla="*/ 2147483647 w 632"/>
                  <a:gd name="T5" fmla="*/ 2147483647 h 632"/>
                  <a:gd name="T6" fmla="*/ 2147483647 w 632"/>
                  <a:gd name="T7" fmla="*/ 2147483647 h 632"/>
                  <a:gd name="T8" fmla="*/ 2147483647 w 632"/>
                  <a:gd name="T9" fmla="*/ 2147483647 h 632"/>
                  <a:gd name="T10" fmla="*/ 2147483647 w 632"/>
                  <a:gd name="T11" fmla="*/ 2147483647 h 632"/>
                  <a:gd name="T12" fmla="*/ 2147483647 w 632"/>
                  <a:gd name="T13" fmla="*/ 2147483647 h 632"/>
                  <a:gd name="T14" fmla="*/ 2147483647 w 632"/>
                  <a:gd name="T15" fmla="*/ 2147483647 h 632"/>
                  <a:gd name="T16" fmla="*/ 2147483647 w 632"/>
                  <a:gd name="T17" fmla="*/ 2147483647 h 632"/>
                  <a:gd name="T18" fmla="*/ 2147483647 w 632"/>
                  <a:gd name="T19" fmla="*/ 2147483647 h 632"/>
                  <a:gd name="T20" fmla="*/ 2147483647 w 632"/>
                  <a:gd name="T21" fmla="*/ 2147483647 h 632"/>
                  <a:gd name="T22" fmla="*/ 2147483647 w 632"/>
                  <a:gd name="T23" fmla="*/ 2147483647 h 632"/>
                  <a:gd name="T24" fmla="*/ 2147483647 w 632"/>
                  <a:gd name="T25" fmla="*/ 2147483647 h 632"/>
                  <a:gd name="T26" fmla="*/ 2147483647 w 632"/>
                  <a:gd name="T27" fmla="*/ 2147483647 h 632"/>
                  <a:gd name="T28" fmla="*/ 0 w 632"/>
                  <a:gd name="T29" fmla="*/ 2147483647 h 632"/>
                  <a:gd name="T30" fmla="*/ 2147483647 w 632"/>
                  <a:gd name="T31" fmla="*/ 2147483647 h 632"/>
                  <a:gd name="T32" fmla="*/ 2147483647 w 632"/>
                  <a:gd name="T33" fmla="*/ 2147483647 h 632"/>
                  <a:gd name="T34" fmla="*/ 2147483647 w 632"/>
                  <a:gd name="T35" fmla="*/ 2147483647 h 632"/>
                  <a:gd name="T36" fmla="*/ 2147483647 w 632"/>
                  <a:gd name="T37" fmla="*/ 2147483647 h 632"/>
                  <a:gd name="T38" fmla="*/ 2147483647 w 632"/>
                  <a:gd name="T39" fmla="*/ 2147483647 h 632"/>
                  <a:gd name="T40" fmla="*/ 2147483647 w 632"/>
                  <a:gd name="T41" fmla="*/ 2147483647 h 632"/>
                  <a:gd name="T42" fmla="*/ 2147483647 w 632"/>
                  <a:gd name="T43" fmla="*/ 2147483647 h 632"/>
                  <a:gd name="T44" fmla="*/ 2147483647 w 632"/>
                  <a:gd name="T45" fmla="*/ 2147483647 h 632"/>
                  <a:gd name="T46" fmla="*/ 2147483647 w 632"/>
                  <a:gd name="T47" fmla="*/ 2147483647 h 632"/>
                  <a:gd name="T48" fmla="*/ 2147483647 w 632"/>
                  <a:gd name="T49" fmla="*/ 2147483647 h 632"/>
                  <a:gd name="T50" fmla="*/ 2147483647 w 632"/>
                  <a:gd name="T51" fmla="*/ 2147483647 h 632"/>
                  <a:gd name="T52" fmla="*/ 2147483647 w 632"/>
                  <a:gd name="T53" fmla="*/ 2147483647 h 632"/>
                  <a:gd name="T54" fmla="*/ 2147483647 w 632"/>
                  <a:gd name="T55" fmla="*/ 2147483647 h 632"/>
                  <a:gd name="T56" fmla="*/ 2147483647 w 632"/>
                  <a:gd name="T57" fmla="*/ 2147483647 h 632"/>
                  <a:gd name="T58" fmla="*/ 2147483647 w 632"/>
                  <a:gd name="T59" fmla="*/ 2147483647 h 632"/>
                  <a:gd name="T60" fmla="*/ 2147483647 w 632"/>
                  <a:gd name="T61" fmla="*/ 2147483647 h 632"/>
                  <a:gd name="T62" fmla="*/ 2147483647 w 632"/>
                  <a:gd name="T63" fmla="*/ 2147483647 h 632"/>
                  <a:gd name="T64" fmla="*/ 2147483647 w 632"/>
                  <a:gd name="T65" fmla="*/ 2147483647 h 632"/>
                  <a:gd name="T66" fmla="*/ 2147483647 w 632"/>
                  <a:gd name="T67" fmla="*/ 2147483647 h 632"/>
                  <a:gd name="T68" fmla="*/ 2147483647 w 632"/>
                  <a:gd name="T69" fmla="*/ 2147483647 h 632"/>
                  <a:gd name="T70" fmla="*/ 2147483647 w 632"/>
                  <a:gd name="T71" fmla="*/ 2147483647 h 632"/>
                  <a:gd name="T72" fmla="*/ 2147483647 w 632"/>
                  <a:gd name="T73" fmla="*/ 2147483647 h 632"/>
                  <a:gd name="T74" fmla="*/ 2147483647 w 632"/>
                  <a:gd name="T75" fmla="*/ 2147483647 h 632"/>
                  <a:gd name="T76" fmla="*/ 2147483647 w 632"/>
                  <a:gd name="T77" fmla="*/ 2147483647 h 632"/>
                  <a:gd name="T78" fmla="*/ 2147483647 w 632"/>
                  <a:gd name="T79" fmla="*/ 2147483647 h 632"/>
                  <a:gd name="T80" fmla="*/ 2147483647 w 632"/>
                  <a:gd name="T81" fmla="*/ 2147483647 h 632"/>
                  <a:gd name="T82" fmla="*/ 2147483647 w 632"/>
                  <a:gd name="T83" fmla="*/ 2147483647 h 632"/>
                  <a:gd name="T84" fmla="*/ 2147483647 w 632"/>
                  <a:gd name="T85" fmla="*/ 2147483647 h 632"/>
                  <a:gd name="T86" fmla="*/ 2147483647 w 632"/>
                  <a:gd name="T87" fmla="*/ 2147483647 h 632"/>
                  <a:gd name="T88" fmla="*/ 2147483647 w 632"/>
                  <a:gd name="T89" fmla="*/ 2147483647 h 632"/>
                  <a:gd name="T90" fmla="*/ 2147483647 w 632"/>
                  <a:gd name="T91" fmla="*/ 2147483647 h 632"/>
                  <a:gd name="T92" fmla="*/ 2147483647 w 632"/>
                  <a:gd name="T93" fmla="*/ 2147483647 h 632"/>
                  <a:gd name="T94" fmla="*/ 2147483647 w 632"/>
                  <a:gd name="T95" fmla="*/ 2147483647 h 632"/>
                  <a:gd name="T96" fmla="*/ 2147483647 w 632"/>
                  <a:gd name="T97" fmla="*/ 2147483647 h 632"/>
                  <a:gd name="T98" fmla="*/ 2147483647 w 632"/>
                  <a:gd name="T99" fmla="*/ 2147483647 h 632"/>
                  <a:gd name="T100" fmla="*/ 2147483647 w 632"/>
                  <a:gd name="T101" fmla="*/ 2147483647 h 632"/>
                  <a:gd name="T102" fmla="*/ 2147483647 w 632"/>
                  <a:gd name="T103" fmla="*/ 2147483647 h 632"/>
                  <a:gd name="T104" fmla="*/ 2147483647 w 632"/>
                  <a:gd name="T105" fmla="*/ 2147483647 h 632"/>
                  <a:gd name="T106" fmla="*/ 2147483647 w 632"/>
                  <a:gd name="T107" fmla="*/ 2147483647 h 632"/>
                  <a:gd name="T108" fmla="*/ 2147483647 w 632"/>
                  <a:gd name="T109" fmla="*/ 2147483647 h 632"/>
                  <a:gd name="T110" fmla="*/ 2147483647 w 632"/>
                  <a:gd name="T111" fmla="*/ 2147483647 h 632"/>
                  <a:gd name="T112" fmla="*/ 2147483647 w 632"/>
                  <a:gd name="T113" fmla="*/ 2147483647 h 632"/>
                  <a:gd name="T114" fmla="*/ 2147483647 w 632"/>
                  <a:gd name="T115" fmla="*/ 2147483647 h 632"/>
                  <a:gd name="T116" fmla="*/ 2147483647 w 632"/>
                  <a:gd name="T117" fmla="*/ 2147483647 h 632"/>
                  <a:gd name="T118" fmla="*/ 2147483647 w 632"/>
                  <a:gd name="T119" fmla="*/ 0 h 6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2"/>
                  <a:gd name="T181" fmla="*/ 0 h 632"/>
                  <a:gd name="T182" fmla="*/ 632 w 632"/>
                  <a:gd name="T183" fmla="*/ 632 h 6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2" h="632">
                    <a:moveTo>
                      <a:pt x="284" y="2"/>
                    </a:moveTo>
                    <a:lnTo>
                      <a:pt x="295" y="21"/>
                    </a:lnTo>
                    <a:lnTo>
                      <a:pt x="302" y="0"/>
                    </a:lnTo>
                    <a:lnTo>
                      <a:pt x="293" y="1"/>
                    </a:lnTo>
                    <a:lnTo>
                      <a:pt x="284" y="2"/>
                    </a:lnTo>
                    <a:close/>
                    <a:moveTo>
                      <a:pt x="268" y="4"/>
                    </a:moveTo>
                    <a:lnTo>
                      <a:pt x="280" y="23"/>
                    </a:lnTo>
                    <a:lnTo>
                      <a:pt x="285" y="2"/>
                    </a:lnTo>
                    <a:lnTo>
                      <a:pt x="277" y="2"/>
                    </a:lnTo>
                    <a:lnTo>
                      <a:pt x="268" y="4"/>
                    </a:lnTo>
                    <a:close/>
                    <a:moveTo>
                      <a:pt x="252" y="7"/>
                    </a:moveTo>
                    <a:lnTo>
                      <a:pt x="264" y="25"/>
                    </a:lnTo>
                    <a:lnTo>
                      <a:pt x="269" y="4"/>
                    </a:lnTo>
                    <a:lnTo>
                      <a:pt x="261" y="5"/>
                    </a:lnTo>
                    <a:lnTo>
                      <a:pt x="252" y="7"/>
                    </a:lnTo>
                    <a:close/>
                    <a:moveTo>
                      <a:pt x="236" y="10"/>
                    </a:moveTo>
                    <a:lnTo>
                      <a:pt x="249" y="28"/>
                    </a:lnTo>
                    <a:lnTo>
                      <a:pt x="252" y="7"/>
                    </a:lnTo>
                    <a:lnTo>
                      <a:pt x="244" y="8"/>
                    </a:lnTo>
                    <a:lnTo>
                      <a:pt x="236" y="10"/>
                    </a:lnTo>
                    <a:close/>
                    <a:moveTo>
                      <a:pt x="220" y="15"/>
                    </a:moveTo>
                    <a:lnTo>
                      <a:pt x="234" y="32"/>
                    </a:lnTo>
                    <a:lnTo>
                      <a:pt x="236" y="10"/>
                    </a:lnTo>
                    <a:lnTo>
                      <a:pt x="228" y="12"/>
                    </a:lnTo>
                    <a:lnTo>
                      <a:pt x="220" y="15"/>
                    </a:lnTo>
                    <a:close/>
                    <a:moveTo>
                      <a:pt x="204" y="21"/>
                    </a:moveTo>
                    <a:lnTo>
                      <a:pt x="220" y="37"/>
                    </a:lnTo>
                    <a:lnTo>
                      <a:pt x="220" y="15"/>
                    </a:lnTo>
                    <a:lnTo>
                      <a:pt x="213" y="17"/>
                    </a:lnTo>
                    <a:lnTo>
                      <a:pt x="204" y="21"/>
                    </a:lnTo>
                    <a:close/>
                    <a:moveTo>
                      <a:pt x="189" y="27"/>
                    </a:moveTo>
                    <a:lnTo>
                      <a:pt x="205" y="42"/>
                    </a:lnTo>
                    <a:lnTo>
                      <a:pt x="205" y="20"/>
                    </a:lnTo>
                    <a:lnTo>
                      <a:pt x="197" y="23"/>
                    </a:lnTo>
                    <a:lnTo>
                      <a:pt x="189" y="27"/>
                    </a:lnTo>
                    <a:close/>
                    <a:moveTo>
                      <a:pt x="174" y="34"/>
                    </a:moveTo>
                    <a:lnTo>
                      <a:pt x="191" y="48"/>
                    </a:lnTo>
                    <a:lnTo>
                      <a:pt x="190" y="27"/>
                    </a:lnTo>
                    <a:lnTo>
                      <a:pt x="182" y="30"/>
                    </a:lnTo>
                    <a:lnTo>
                      <a:pt x="174" y="34"/>
                    </a:lnTo>
                    <a:close/>
                    <a:moveTo>
                      <a:pt x="159" y="42"/>
                    </a:moveTo>
                    <a:lnTo>
                      <a:pt x="177" y="55"/>
                    </a:lnTo>
                    <a:lnTo>
                      <a:pt x="175" y="34"/>
                    </a:lnTo>
                    <a:lnTo>
                      <a:pt x="167" y="37"/>
                    </a:lnTo>
                    <a:lnTo>
                      <a:pt x="159" y="42"/>
                    </a:lnTo>
                    <a:close/>
                    <a:moveTo>
                      <a:pt x="145" y="50"/>
                    </a:moveTo>
                    <a:lnTo>
                      <a:pt x="164" y="63"/>
                    </a:lnTo>
                    <a:lnTo>
                      <a:pt x="160" y="41"/>
                    </a:lnTo>
                    <a:lnTo>
                      <a:pt x="153" y="45"/>
                    </a:lnTo>
                    <a:lnTo>
                      <a:pt x="145" y="50"/>
                    </a:lnTo>
                    <a:close/>
                    <a:moveTo>
                      <a:pt x="131" y="60"/>
                    </a:moveTo>
                    <a:lnTo>
                      <a:pt x="151" y="71"/>
                    </a:lnTo>
                    <a:lnTo>
                      <a:pt x="146" y="50"/>
                    </a:lnTo>
                    <a:lnTo>
                      <a:pt x="139" y="54"/>
                    </a:lnTo>
                    <a:lnTo>
                      <a:pt x="131" y="60"/>
                    </a:lnTo>
                    <a:close/>
                    <a:moveTo>
                      <a:pt x="118" y="70"/>
                    </a:moveTo>
                    <a:lnTo>
                      <a:pt x="138" y="80"/>
                    </a:lnTo>
                    <a:lnTo>
                      <a:pt x="132" y="59"/>
                    </a:lnTo>
                    <a:lnTo>
                      <a:pt x="125" y="64"/>
                    </a:lnTo>
                    <a:lnTo>
                      <a:pt x="118" y="70"/>
                    </a:lnTo>
                    <a:close/>
                    <a:moveTo>
                      <a:pt x="106" y="80"/>
                    </a:moveTo>
                    <a:lnTo>
                      <a:pt x="126" y="90"/>
                    </a:lnTo>
                    <a:lnTo>
                      <a:pt x="119" y="69"/>
                    </a:lnTo>
                    <a:lnTo>
                      <a:pt x="112" y="74"/>
                    </a:lnTo>
                    <a:lnTo>
                      <a:pt x="106" y="80"/>
                    </a:lnTo>
                    <a:close/>
                    <a:moveTo>
                      <a:pt x="94" y="92"/>
                    </a:moveTo>
                    <a:lnTo>
                      <a:pt x="114" y="100"/>
                    </a:lnTo>
                    <a:lnTo>
                      <a:pt x="106" y="80"/>
                    </a:lnTo>
                    <a:lnTo>
                      <a:pt x="100" y="85"/>
                    </a:lnTo>
                    <a:lnTo>
                      <a:pt x="94" y="92"/>
                    </a:lnTo>
                    <a:close/>
                    <a:moveTo>
                      <a:pt x="82" y="104"/>
                    </a:moveTo>
                    <a:lnTo>
                      <a:pt x="103" y="111"/>
                    </a:lnTo>
                    <a:lnTo>
                      <a:pt x="94" y="91"/>
                    </a:lnTo>
                    <a:lnTo>
                      <a:pt x="88" y="97"/>
                    </a:lnTo>
                    <a:lnTo>
                      <a:pt x="82" y="104"/>
                    </a:lnTo>
                    <a:close/>
                    <a:moveTo>
                      <a:pt x="71" y="116"/>
                    </a:moveTo>
                    <a:lnTo>
                      <a:pt x="93" y="122"/>
                    </a:lnTo>
                    <a:lnTo>
                      <a:pt x="83" y="103"/>
                    </a:lnTo>
                    <a:lnTo>
                      <a:pt x="77" y="109"/>
                    </a:lnTo>
                    <a:lnTo>
                      <a:pt x="71" y="116"/>
                    </a:lnTo>
                    <a:close/>
                    <a:moveTo>
                      <a:pt x="61" y="129"/>
                    </a:moveTo>
                    <a:lnTo>
                      <a:pt x="83" y="134"/>
                    </a:lnTo>
                    <a:lnTo>
                      <a:pt x="72" y="116"/>
                    </a:lnTo>
                    <a:lnTo>
                      <a:pt x="67" y="122"/>
                    </a:lnTo>
                    <a:lnTo>
                      <a:pt x="61" y="129"/>
                    </a:lnTo>
                    <a:close/>
                    <a:moveTo>
                      <a:pt x="52" y="143"/>
                    </a:moveTo>
                    <a:lnTo>
                      <a:pt x="74" y="147"/>
                    </a:lnTo>
                    <a:lnTo>
                      <a:pt x="62" y="129"/>
                    </a:lnTo>
                    <a:lnTo>
                      <a:pt x="57" y="135"/>
                    </a:lnTo>
                    <a:lnTo>
                      <a:pt x="52" y="143"/>
                    </a:lnTo>
                    <a:close/>
                    <a:moveTo>
                      <a:pt x="43" y="157"/>
                    </a:moveTo>
                    <a:lnTo>
                      <a:pt x="65" y="160"/>
                    </a:lnTo>
                    <a:lnTo>
                      <a:pt x="52" y="142"/>
                    </a:lnTo>
                    <a:lnTo>
                      <a:pt x="48" y="149"/>
                    </a:lnTo>
                    <a:lnTo>
                      <a:pt x="43" y="157"/>
                    </a:lnTo>
                    <a:close/>
                    <a:moveTo>
                      <a:pt x="35" y="171"/>
                    </a:moveTo>
                    <a:lnTo>
                      <a:pt x="58" y="173"/>
                    </a:lnTo>
                    <a:lnTo>
                      <a:pt x="44" y="156"/>
                    </a:lnTo>
                    <a:lnTo>
                      <a:pt x="39" y="163"/>
                    </a:lnTo>
                    <a:lnTo>
                      <a:pt x="35" y="171"/>
                    </a:lnTo>
                    <a:close/>
                    <a:moveTo>
                      <a:pt x="28" y="186"/>
                    </a:moveTo>
                    <a:lnTo>
                      <a:pt x="50" y="187"/>
                    </a:lnTo>
                    <a:lnTo>
                      <a:pt x="36" y="171"/>
                    </a:lnTo>
                    <a:lnTo>
                      <a:pt x="32" y="178"/>
                    </a:lnTo>
                    <a:lnTo>
                      <a:pt x="28" y="186"/>
                    </a:lnTo>
                    <a:close/>
                    <a:moveTo>
                      <a:pt x="22" y="201"/>
                    </a:moveTo>
                    <a:lnTo>
                      <a:pt x="44" y="201"/>
                    </a:lnTo>
                    <a:lnTo>
                      <a:pt x="28" y="186"/>
                    </a:lnTo>
                    <a:lnTo>
                      <a:pt x="25" y="193"/>
                    </a:lnTo>
                    <a:lnTo>
                      <a:pt x="22" y="201"/>
                    </a:lnTo>
                    <a:close/>
                    <a:moveTo>
                      <a:pt x="16" y="217"/>
                    </a:moveTo>
                    <a:lnTo>
                      <a:pt x="38" y="215"/>
                    </a:lnTo>
                    <a:lnTo>
                      <a:pt x="22" y="201"/>
                    </a:lnTo>
                    <a:lnTo>
                      <a:pt x="19" y="208"/>
                    </a:lnTo>
                    <a:lnTo>
                      <a:pt x="16" y="217"/>
                    </a:lnTo>
                    <a:close/>
                    <a:moveTo>
                      <a:pt x="11" y="233"/>
                    </a:moveTo>
                    <a:lnTo>
                      <a:pt x="34" y="230"/>
                    </a:lnTo>
                    <a:lnTo>
                      <a:pt x="16" y="216"/>
                    </a:lnTo>
                    <a:lnTo>
                      <a:pt x="14" y="224"/>
                    </a:lnTo>
                    <a:lnTo>
                      <a:pt x="11" y="233"/>
                    </a:lnTo>
                    <a:close/>
                    <a:moveTo>
                      <a:pt x="7" y="249"/>
                    </a:moveTo>
                    <a:lnTo>
                      <a:pt x="29" y="245"/>
                    </a:lnTo>
                    <a:lnTo>
                      <a:pt x="11" y="232"/>
                    </a:lnTo>
                    <a:lnTo>
                      <a:pt x="9" y="240"/>
                    </a:lnTo>
                    <a:lnTo>
                      <a:pt x="7" y="249"/>
                    </a:lnTo>
                    <a:close/>
                    <a:moveTo>
                      <a:pt x="4" y="265"/>
                    </a:moveTo>
                    <a:lnTo>
                      <a:pt x="26" y="260"/>
                    </a:lnTo>
                    <a:lnTo>
                      <a:pt x="8" y="248"/>
                    </a:lnTo>
                    <a:lnTo>
                      <a:pt x="6" y="256"/>
                    </a:lnTo>
                    <a:lnTo>
                      <a:pt x="4" y="265"/>
                    </a:lnTo>
                    <a:close/>
                    <a:moveTo>
                      <a:pt x="2" y="282"/>
                    </a:moveTo>
                    <a:lnTo>
                      <a:pt x="24" y="275"/>
                    </a:lnTo>
                    <a:lnTo>
                      <a:pt x="4" y="264"/>
                    </a:lnTo>
                    <a:lnTo>
                      <a:pt x="3" y="273"/>
                    </a:lnTo>
                    <a:lnTo>
                      <a:pt x="2" y="282"/>
                    </a:lnTo>
                    <a:close/>
                    <a:moveTo>
                      <a:pt x="1" y="298"/>
                    </a:moveTo>
                    <a:lnTo>
                      <a:pt x="22" y="291"/>
                    </a:lnTo>
                    <a:lnTo>
                      <a:pt x="2" y="281"/>
                    </a:lnTo>
                    <a:lnTo>
                      <a:pt x="1" y="289"/>
                    </a:lnTo>
                    <a:lnTo>
                      <a:pt x="1" y="298"/>
                    </a:lnTo>
                    <a:close/>
                    <a:moveTo>
                      <a:pt x="0" y="315"/>
                    </a:moveTo>
                    <a:lnTo>
                      <a:pt x="21" y="306"/>
                    </a:lnTo>
                    <a:lnTo>
                      <a:pt x="1" y="297"/>
                    </a:lnTo>
                    <a:lnTo>
                      <a:pt x="0" y="306"/>
                    </a:lnTo>
                    <a:lnTo>
                      <a:pt x="0" y="315"/>
                    </a:lnTo>
                    <a:close/>
                    <a:moveTo>
                      <a:pt x="0" y="331"/>
                    </a:moveTo>
                    <a:lnTo>
                      <a:pt x="21" y="321"/>
                    </a:lnTo>
                    <a:lnTo>
                      <a:pt x="0" y="314"/>
                    </a:lnTo>
                    <a:lnTo>
                      <a:pt x="0" y="322"/>
                    </a:lnTo>
                    <a:lnTo>
                      <a:pt x="0" y="331"/>
                    </a:lnTo>
                    <a:close/>
                    <a:moveTo>
                      <a:pt x="2" y="348"/>
                    </a:moveTo>
                    <a:lnTo>
                      <a:pt x="21" y="337"/>
                    </a:lnTo>
                    <a:lnTo>
                      <a:pt x="0" y="330"/>
                    </a:lnTo>
                    <a:lnTo>
                      <a:pt x="1" y="339"/>
                    </a:lnTo>
                    <a:lnTo>
                      <a:pt x="2" y="348"/>
                    </a:lnTo>
                    <a:close/>
                    <a:moveTo>
                      <a:pt x="4" y="364"/>
                    </a:moveTo>
                    <a:lnTo>
                      <a:pt x="23" y="352"/>
                    </a:lnTo>
                    <a:lnTo>
                      <a:pt x="2" y="347"/>
                    </a:lnTo>
                    <a:lnTo>
                      <a:pt x="2" y="355"/>
                    </a:lnTo>
                    <a:lnTo>
                      <a:pt x="4" y="364"/>
                    </a:lnTo>
                    <a:close/>
                    <a:moveTo>
                      <a:pt x="7" y="380"/>
                    </a:moveTo>
                    <a:lnTo>
                      <a:pt x="25" y="368"/>
                    </a:lnTo>
                    <a:lnTo>
                      <a:pt x="4" y="363"/>
                    </a:lnTo>
                    <a:lnTo>
                      <a:pt x="5" y="371"/>
                    </a:lnTo>
                    <a:lnTo>
                      <a:pt x="7" y="380"/>
                    </a:lnTo>
                    <a:close/>
                    <a:moveTo>
                      <a:pt x="10" y="396"/>
                    </a:moveTo>
                    <a:lnTo>
                      <a:pt x="28" y="383"/>
                    </a:lnTo>
                    <a:lnTo>
                      <a:pt x="7" y="380"/>
                    </a:lnTo>
                    <a:lnTo>
                      <a:pt x="8" y="388"/>
                    </a:lnTo>
                    <a:lnTo>
                      <a:pt x="10" y="396"/>
                    </a:lnTo>
                    <a:close/>
                    <a:moveTo>
                      <a:pt x="15" y="412"/>
                    </a:moveTo>
                    <a:lnTo>
                      <a:pt x="32" y="398"/>
                    </a:lnTo>
                    <a:lnTo>
                      <a:pt x="10" y="396"/>
                    </a:lnTo>
                    <a:lnTo>
                      <a:pt x="12" y="404"/>
                    </a:lnTo>
                    <a:lnTo>
                      <a:pt x="15" y="412"/>
                    </a:lnTo>
                    <a:close/>
                    <a:moveTo>
                      <a:pt x="21" y="428"/>
                    </a:moveTo>
                    <a:lnTo>
                      <a:pt x="37" y="412"/>
                    </a:lnTo>
                    <a:lnTo>
                      <a:pt x="15" y="411"/>
                    </a:lnTo>
                    <a:lnTo>
                      <a:pt x="17" y="419"/>
                    </a:lnTo>
                    <a:lnTo>
                      <a:pt x="21" y="428"/>
                    </a:lnTo>
                    <a:close/>
                    <a:moveTo>
                      <a:pt x="27" y="443"/>
                    </a:moveTo>
                    <a:lnTo>
                      <a:pt x="42" y="427"/>
                    </a:lnTo>
                    <a:lnTo>
                      <a:pt x="20" y="427"/>
                    </a:lnTo>
                    <a:lnTo>
                      <a:pt x="23" y="435"/>
                    </a:lnTo>
                    <a:lnTo>
                      <a:pt x="27" y="443"/>
                    </a:lnTo>
                    <a:close/>
                    <a:moveTo>
                      <a:pt x="34" y="458"/>
                    </a:moveTo>
                    <a:lnTo>
                      <a:pt x="48" y="441"/>
                    </a:lnTo>
                    <a:lnTo>
                      <a:pt x="27" y="442"/>
                    </a:lnTo>
                    <a:lnTo>
                      <a:pt x="30" y="450"/>
                    </a:lnTo>
                    <a:lnTo>
                      <a:pt x="34" y="458"/>
                    </a:lnTo>
                    <a:close/>
                    <a:moveTo>
                      <a:pt x="42" y="473"/>
                    </a:moveTo>
                    <a:lnTo>
                      <a:pt x="55" y="455"/>
                    </a:lnTo>
                    <a:lnTo>
                      <a:pt x="34" y="457"/>
                    </a:lnTo>
                    <a:lnTo>
                      <a:pt x="37" y="465"/>
                    </a:lnTo>
                    <a:lnTo>
                      <a:pt x="42" y="473"/>
                    </a:lnTo>
                    <a:close/>
                    <a:moveTo>
                      <a:pt x="50" y="487"/>
                    </a:moveTo>
                    <a:lnTo>
                      <a:pt x="63" y="468"/>
                    </a:lnTo>
                    <a:lnTo>
                      <a:pt x="41" y="472"/>
                    </a:lnTo>
                    <a:lnTo>
                      <a:pt x="45" y="479"/>
                    </a:lnTo>
                    <a:lnTo>
                      <a:pt x="50" y="487"/>
                    </a:lnTo>
                    <a:close/>
                    <a:moveTo>
                      <a:pt x="60" y="501"/>
                    </a:moveTo>
                    <a:lnTo>
                      <a:pt x="71" y="481"/>
                    </a:lnTo>
                    <a:lnTo>
                      <a:pt x="50" y="486"/>
                    </a:lnTo>
                    <a:lnTo>
                      <a:pt x="54" y="493"/>
                    </a:lnTo>
                    <a:lnTo>
                      <a:pt x="60" y="501"/>
                    </a:lnTo>
                    <a:close/>
                    <a:moveTo>
                      <a:pt x="70" y="514"/>
                    </a:moveTo>
                    <a:lnTo>
                      <a:pt x="80" y="494"/>
                    </a:lnTo>
                    <a:lnTo>
                      <a:pt x="59" y="500"/>
                    </a:lnTo>
                    <a:lnTo>
                      <a:pt x="64" y="507"/>
                    </a:lnTo>
                    <a:lnTo>
                      <a:pt x="70" y="514"/>
                    </a:lnTo>
                    <a:close/>
                    <a:moveTo>
                      <a:pt x="80" y="526"/>
                    </a:moveTo>
                    <a:lnTo>
                      <a:pt x="90" y="506"/>
                    </a:lnTo>
                    <a:lnTo>
                      <a:pt x="69" y="513"/>
                    </a:lnTo>
                    <a:lnTo>
                      <a:pt x="74" y="520"/>
                    </a:lnTo>
                    <a:lnTo>
                      <a:pt x="80" y="526"/>
                    </a:lnTo>
                    <a:close/>
                    <a:moveTo>
                      <a:pt x="92" y="538"/>
                    </a:moveTo>
                    <a:lnTo>
                      <a:pt x="100" y="518"/>
                    </a:lnTo>
                    <a:lnTo>
                      <a:pt x="80" y="526"/>
                    </a:lnTo>
                    <a:lnTo>
                      <a:pt x="85" y="532"/>
                    </a:lnTo>
                    <a:lnTo>
                      <a:pt x="92" y="538"/>
                    </a:lnTo>
                    <a:close/>
                    <a:moveTo>
                      <a:pt x="104" y="550"/>
                    </a:moveTo>
                    <a:lnTo>
                      <a:pt x="111" y="529"/>
                    </a:lnTo>
                    <a:lnTo>
                      <a:pt x="91" y="538"/>
                    </a:lnTo>
                    <a:lnTo>
                      <a:pt x="97" y="544"/>
                    </a:lnTo>
                    <a:lnTo>
                      <a:pt x="104" y="550"/>
                    </a:lnTo>
                    <a:close/>
                    <a:moveTo>
                      <a:pt x="116" y="561"/>
                    </a:moveTo>
                    <a:lnTo>
                      <a:pt x="122" y="539"/>
                    </a:lnTo>
                    <a:lnTo>
                      <a:pt x="103" y="549"/>
                    </a:lnTo>
                    <a:lnTo>
                      <a:pt x="109" y="555"/>
                    </a:lnTo>
                    <a:lnTo>
                      <a:pt x="116" y="561"/>
                    </a:lnTo>
                    <a:close/>
                    <a:moveTo>
                      <a:pt x="129" y="571"/>
                    </a:moveTo>
                    <a:lnTo>
                      <a:pt x="134" y="549"/>
                    </a:lnTo>
                    <a:lnTo>
                      <a:pt x="116" y="560"/>
                    </a:lnTo>
                    <a:lnTo>
                      <a:pt x="122" y="565"/>
                    </a:lnTo>
                    <a:lnTo>
                      <a:pt x="129" y="571"/>
                    </a:lnTo>
                    <a:close/>
                    <a:moveTo>
                      <a:pt x="143" y="580"/>
                    </a:moveTo>
                    <a:lnTo>
                      <a:pt x="147" y="558"/>
                    </a:lnTo>
                    <a:lnTo>
                      <a:pt x="129" y="570"/>
                    </a:lnTo>
                    <a:lnTo>
                      <a:pt x="135" y="575"/>
                    </a:lnTo>
                    <a:lnTo>
                      <a:pt x="143" y="580"/>
                    </a:lnTo>
                    <a:close/>
                    <a:moveTo>
                      <a:pt x="157" y="589"/>
                    </a:moveTo>
                    <a:lnTo>
                      <a:pt x="160" y="567"/>
                    </a:lnTo>
                    <a:lnTo>
                      <a:pt x="142" y="580"/>
                    </a:lnTo>
                    <a:lnTo>
                      <a:pt x="149" y="584"/>
                    </a:lnTo>
                    <a:lnTo>
                      <a:pt x="157" y="589"/>
                    </a:lnTo>
                    <a:close/>
                    <a:moveTo>
                      <a:pt x="171" y="597"/>
                    </a:moveTo>
                    <a:lnTo>
                      <a:pt x="173" y="574"/>
                    </a:lnTo>
                    <a:lnTo>
                      <a:pt x="156" y="588"/>
                    </a:lnTo>
                    <a:lnTo>
                      <a:pt x="163" y="593"/>
                    </a:lnTo>
                    <a:lnTo>
                      <a:pt x="171" y="597"/>
                    </a:lnTo>
                    <a:close/>
                    <a:moveTo>
                      <a:pt x="186" y="604"/>
                    </a:moveTo>
                    <a:lnTo>
                      <a:pt x="187" y="581"/>
                    </a:lnTo>
                    <a:lnTo>
                      <a:pt x="171" y="596"/>
                    </a:lnTo>
                    <a:lnTo>
                      <a:pt x="178" y="600"/>
                    </a:lnTo>
                    <a:lnTo>
                      <a:pt x="186" y="604"/>
                    </a:lnTo>
                    <a:close/>
                    <a:moveTo>
                      <a:pt x="201" y="610"/>
                    </a:moveTo>
                    <a:lnTo>
                      <a:pt x="201" y="588"/>
                    </a:lnTo>
                    <a:lnTo>
                      <a:pt x="186" y="604"/>
                    </a:lnTo>
                    <a:lnTo>
                      <a:pt x="193" y="607"/>
                    </a:lnTo>
                    <a:lnTo>
                      <a:pt x="201" y="610"/>
                    </a:lnTo>
                    <a:close/>
                    <a:moveTo>
                      <a:pt x="217" y="616"/>
                    </a:moveTo>
                    <a:lnTo>
                      <a:pt x="215" y="594"/>
                    </a:lnTo>
                    <a:lnTo>
                      <a:pt x="201" y="610"/>
                    </a:lnTo>
                    <a:lnTo>
                      <a:pt x="208" y="613"/>
                    </a:lnTo>
                    <a:lnTo>
                      <a:pt x="217" y="616"/>
                    </a:lnTo>
                    <a:close/>
                    <a:moveTo>
                      <a:pt x="233" y="621"/>
                    </a:moveTo>
                    <a:lnTo>
                      <a:pt x="230" y="598"/>
                    </a:lnTo>
                    <a:lnTo>
                      <a:pt x="216" y="616"/>
                    </a:lnTo>
                    <a:lnTo>
                      <a:pt x="224" y="618"/>
                    </a:lnTo>
                    <a:lnTo>
                      <a:pt x="233" y="621"/>
                    </a:lnTo>
                    <a:close/>
                    <a:moveTo>
                      <a:pt x="249" y="625"/>
                    </a:moveTo>
                    <a:lnTo>
                      <a:pt x="245" y="603"/>
                    </a:lnTo>
                    <a:lnTo>
                      <a:pt x="232" y="620"/>
                    </a:lnTo>
                    <a:lnTo>
                      <a:pt x="240" y="623"/>
                    </a:lnTo>
                    <a:lnTo>
                      <a:pt x="249" y="625"/>
                    </a:lnTo>
                    <a:close/>
                    <a:moveTo>
                      <a:pt x="265" y="628"/>
                    </a:moveTo>
                    <a:lnTo>
                      <a:pt x="260" y="606"/>
                    </a:lnTo>
                    <a:lnTo>
                      <a:pt x="248" y="624"/>
                    </a:lnTo>
                    <a:lnTo>
                      <a:pt x="256" y="626"/>
                    </a:lnTo>
                    <a:lnTo>
                      <a:pt x="265" y="628"/>
                    </a:lnTo>
                    <a:close/>
                    <a:moveTo>
                      <a:pt x="282" y="630"/>
                    </a:moveTo>
                    <a:lnTo>
                      <a:pt x="275" y="608"/>
                    </a:lnTo>
                    <a:lnTo>
                      <a:pt x="264" y="628"/>
                    </a:lnTo>
                    <a:lnTo>
                      <a:pt x="273" y="629"/>
                    </a:lnTo>
                    <a:lnTo>
                      <a:pt x="282" y="630"/>
                    </a:lnTo>
                    <a:close/>
                    <a:moveTo>
                      <a:pt x="298" y="631"/>
                    </a:moveTo>
                    <a:lnTo>
                      <a:pt x="291" y="610"/>
                    </a:lnTo>
                    <a:lnTo>
                      <a:pt x="281" y="630"/>
                    </a:lnTo>
                    <a:lnTo>
                      <a:pt x="289" y="631"/>
                    </a:lnTo>
                    <a:lnTo>
                      <a:pt x="298" y="631"/>
                    </a:lnTo>
                    <a:close/>
                    <a:moveTo>
                      <a:pt x="315" y="632"/>
                    </a:moveTo>
                    <a:lnTo>
                      <a:pt x="306" y="611"/>
                    </a:lnTo>
                    <a:lnTo>
                      <a:pt x="297" y="631"/>
                    </a:lnTo>
                    <a:lnTo>
                      <a:pt x="306" y="632"/>
                    </a:lnTo>
                    <a:lnTo>
                      <a:pt x="315" y="632"/>
                    </a:lnTo>
                    <a:close/>
                    <a:moveTo>
                      <a:pt x="331" y="632"/>
                    </a:moveTo>
                    <a:lnTo>
                      <a:pt x="321" y="611"/>
                    </a:lnTo>
                    <a:lnTo>
                      <a:pt x="314" y="632"/>
                    </a:lnTo>
                    <a:lnTo>
                      <a:pt x="322" y="632"/>
                    </a:lnTo>
                    <a:lnTo>
                      <a:pt x="331" y="632"/>
                    </a:lnTo>
                    <a:close/>
                    <a:moveTo>
                      <a:pt x="348" y="630"/>
                    </a:moveTo>
                    <a:lnTo>
                      <a:pt x="337" y="611"/>
                    </a:lnTo>
                    <a:lnTo>
                      <a:pt x="330" y="631"/>
                    </a:lnTo>
                    <a:lnTo>
                      <a:pt x="339" y="631"/>
                    </a:lnTo>
                    <a:lnTo>
                      <a:pt x="348" y="630"/>
                    </a:lnTo>
                    <a:close/>
                    <a:moveTo>
                      <a:pt x="364" y="628"/>
                    </a:moveTo>
                    <a:lnTo>
                      <a:pt x="352" y="609"/>
                    </a:lnTo>
                    <a:lnTo>
                      <a:pt x="347" y="630"/>
                    </a:lnTo>
                    <a:lnTo>
                      <a:pt x="355" y="630"/>
                    </a:lnTo>
                    <a:lnTo>
                      <a:pt x="364" y="628"/>
                    </a:lnTo>
                    <a:close/>
                    <a:moveTo>
                      <a:pt x="380" y="625"/>
                    </a:moveTo>
                    <a:lnTo>
                      <a:pt x="368" y="607"/>
                    </a:lnTo>
                    <a:lnTo>
                      <a:pt x="363" y="628"/>
                    </a:lnTo>
                    <a:lnTo>
                      <a:pt x="371" y="627"/>
                    </a:lnTo>
                    <a:lnTo>
                      <a:pt x="380" y="625"/>
                    </a:lnTo>
                    <a:close/>
                    <a:moveTo>
                      <a:pt x="396" y="622"/>
                    </a:moveTo>
                    <a:lnTo>
                      <a:pt x="383" y="604"/>
                    </a:lnTo>
                    <a:lnTo>
                      <a:pt x="380" y="625"/>
                    </a:lnTo>
                    <a:lnTo>
                      <a:pt x="388" y="624"/>
                    </a:lnTo>
                    <a:lnTo>
                      <a:pt x="396" y="622"/>
                    </a:lnTo>
                    <a:close/>
                    <a:moveTo>
                      <a:pt x="412" y="617"/>
                    </a:moveTo>
                    <a:lnTo>
                      <a:pt x="398" y="600"/>
                    </a:lnTo>
                    <a:lnTo>
                      <a:pt x="396" y="622"/>
                    </a:lnTo>
                    <a:lnTo>
                      <a:pt x="404" y="620"/>
                    </a:lnTo>
                    <a:lnTo>
                      <a:pt x="412" y="617"/>
                    </a:lnTo>
                    <a:close/>
                    <a:moveTo>
                      <a:pt x="428" y="611"/>
                    </a:moveTo>
                    <a:lnTo>
                      <a:pt x="412" y="595"/>
                    </a:lnTo>
                    <a:lnTo>
                      <a:pt x="411" y="617"/>
                    </a:lnTo>
                    <a:lnTo>
                      <a:pt x="419" y="615"/>
                    </a:lnTo>
                    <a:lnTo>
                      <a:pt x="428" y="611"/>
                    </a:lnTo>
                    <a:close/>
                    <a:moveTo>
                      <a:pt x="443" y="605"/>
                    </a:moveTo>
                    <a:lnTo>
                      <a:pt x="427" y="590"/>
                    </a:lnTo>
                    <a:lnTo>
                      <a:pt x="427" y="612"/>
                    </a:lnTo>
                    <a:lnTo>
                      <a:pt x="435" y="609"/>
                    </a:lnTo>
                    <a:lnTo>
                      <a:pt x="443" y="605"/>
                    </a:lnTo>
                    <a:close/>
                    <a:moveTo>
                      <a:pt x="458" y="598"/>
                    </a:moveTo>
                    <a:lnTo>
                      <a:pt x="441" y="583"/>
                    </a:lnTo>
                    <a:lnTo>
                      <a:pt x="442" y="605"/>
                    </a:lnTo>
                    <a:lnTo>
                      <a:pt x="450" y="602"/>
                    </a:lnTo>
                    <a:lnTo>
                      <a:pt x="458" y="598"/>
                    </a:lnTo>
                    <a:close/>
                    <a:moveTo>
                      <a:pt x="473" y="590"/>
                    </a:moveTo>
                    <a:lnTo>
                      <a:pt x="455" y="577"/>
                    </a:lnTo>
                    <a:lnTo>
                      <a:pt x="457" y="598"/>
                    </a:lnTo>
                    <a:lnTo>
                      <a:pt x="465" y="595"/>
                    </a:lnTo>
                    <a:lnTo>
                      <a:pt x="473" y="590"/>
                    </a:lnTo>
                    <a:close/>
                    <a:moveTo>
                      <a:pt x="487" y="582"/>
                    </a:moveTo>
                    <a:lnTo>
                      <a:pt x="468" y="569"/>
                    </a:lnTo>
                    <a:lnTo>
                      <a:pt x="472" y="591"/>
                    </a:lnTo>
                    <a:lnTo>
                      <a:pt x="479" y="587"/>
                    </a:lnTo>
                    <a:lnTo>
                      <a:pt x="487" y="582"/>
                    </a:lnTo>
                    <a:close/>
                    <a:moveTo>
                      <a:pt x="501" y="572"/>
                    </a:moveTo>
                    <a:lnTo>
                      <a:pt x="481" y="561"/>
                    </a:lnTo>
                    <a:lnTo>
                      <a:pt x="486" y="582"/>
                    </a:lnTo>
                    <a:lnTo>
                      <a:pt x="493" y="578"/>
                    </a:lnTo>
                    <a:lnTo>
                      <a:pt x="501" y="572"/>
                    </a:lnTo>
                    <a:close/>
                    <a:moveTo>
                      <a:pt x="514" y="562"/>
                    </a:moveTo>
                    <a:lnTo>
                      <a:pt x="494" y="552"/>
                    </a:lnTo>
                    <a:lnTo>
                      <a:pt x="500" y="573"/>
                    </a:lnTo>
                    <a:lnTo>
                      <a:pt x="507" y="568"/>
                    </a:lnTo>
                    <a:lnTo>
                      <a:pt x="514" y="562"/>
                    </a:lnTo>
                    <a:close/>
                    <a:moveTo>
                      <a:pt x="526" y="552"/>
                    </a:moveTo>
                    <a:lnTo>
                      <a:pt x="506" y="542"/>
                    </a:lnTo>
                    <a:lnTo>
                      <a:pt x="513" y="563"/>
                    </a:lnTo>
                    <a:lnTo>
                      <a:pt x="520" y="558"/>
                    </a:lnTo>
                    <a:lnTo>
                      <a:pt x="526" y="552"/>
                    </a:lnTo>
                    <a:close/>
                    <a:moveTo>
                      <a:pt x="538" y="540"/>
                    </a:moveTo>
                    <a:lnTo>
                      <a:pt x="518" y="532"/>
                    </a:lnTo>
                    <a:lnTo>
                      <a:pt x="526" y="552"/>
                    </a:lnTo>
                    <a:lnTo>
                      <a:pt x="532" y="547"/>
                    </a:lnTo>
                    <a:lnTo>
                      <a:pt x="538" y="540"/>
                    </a:lnTo>
                    <a:close/>
                    <a:moveTo>
                      <a:pt x="550" y="528"/>
                    </a:moveTo>
                    <a:lnTo>
                      <a:pt x="529" y="521"/>
                    </a:lnTo>
                    <a:lnTo>
                      <a:pt x="538" y="541"/>
                    </a:lnTo>
                    <a:lnTo>
                      <a:pt x="544" y="535"/>
                    </a:lnTo>
                    <a:lnTo>
                      <a:pt x="550" y="528"/>
                    </a:lnTo>
                    <a:close/>
                    <a:moveTo>
                      <a:pt x="561" y="516"/>
                    </a:moveTo>
                    <a:lnTo>
                      <a:pt x="539" y="509"/>
                    </a:lnTo>
                    <a:lnTo>
                      <a:pt x="549" y="529"/>
                    </a:lnTo>
                    <a:lnTo>
                      <a:pt x="555" y="523"/>
                    </a:lnTo>
                    <a:lnTo>
                      <a:pt x="561" y="516"/>
                    </a:lnTo>
                    <a:close/>
                    <a:moveTo>
                      <a:pt x="571" y="503"/>
                    </a:moveTo>
                    <a:lnTo>
                      <a:pt x="549" y="498"/>
                    </a:lnTo>
                    <a:lnTo>
                      <a:pt x="560" y="516"/>
                    </a:lnTo>
                    <a:lnTo>
                      <a:pt x="565" y="510"/>
                    </a:lnTo>
                    <a:lnTo>
                      <a:pt x="571" y="503"/>
                    </a:lnTo>
                    <a:close/>
                    <a:moveTo>
                      <a:pt x="580" y="489"/>
                    </a:moveTo>
                    <a:lnTo>
                      <a:pt x="558" y="485"/>
                    </a:lnTo>
                    <a:lnTo>
                      <a:pt x="570" y="503"/>
                    </a:lnTo>
                    <a:lnTo>
                      <a:pt x="575" y="497"/>
                    </a:lnTo>
                    <a:lnTo>
                      <a:pt x="580" y="489"/>
                    </a:lnTo>
                    <a:close/>
                    <a:moveTo>
                      <a:pt x="589" y="475"/>
                    </a:moveTo>
                    <a:lnTo>
                      <a:pt x="567" y="472"/>
                    </a:lnTo>
                    <a:lnTo>
                      <a:pt x="580" y="490"/>
                    </a:lnTo>
                    <a:lnTo>
                      <a:pt x="584" y="483"/>
                    </a:lnTo>
                    <a:lnTo>
                      <a:pt x="589" y="475"/>
                    </a:lnTo>
                    <a:close/>
                    <a:moveTo>
                      <a:pt x="597" y="461"/>
                    </a:moveTo>
                    <a:lnTo>
                      <a:pt x="574" y="459"/>
                    </a:lnTo>
                    <a:lnTo>
                      <a:pt x="588" y="476"/>
                    </a:lnTo>
                    <a:lnTo>
                      <a:pt x="593" y="469"/>
                    </a:lnTo>
                    <a:lnTo>
                      <a:pt x="597" y="461"/>
                    </a:lnTo>
                    <a:close/>
                    <a:moveTo>
                      <a:pt x="604" y="446"/>
                    </a:moveTo>
                    <a:lnTo>
                      <a:pt x="581" y="445"/>
                    </a:lnTo>
                    <a:lnTo>
                      <a:pt x="596" y="461"/>
                    </a:lnTo>
                    <a:lnTo>
                      <a:pt x="600" y="454"/>
                    </a:lnTo>
                    <a:lnTo>
                      <a:pt x="604" y="446"/>
                    </a:lnTo>
                    <a:close/>
                    <a:moveTo>
                      <a:pt x="610" y="430"/>
                    </a:moveTo>
                    <a:lnTo>
                      <a:pt x="588" y="431"/>
                    </a:lnTo>
                    <a:lnTo>
                      <a:pt x="604" y="446"/>
                    </a:lnTo>
                    <a:lnTo>
                      <a:pt x="607" y="439"/>
                    </a:lnTo>
                    <a:lnTo>
                      <a:pt x="610" y="430"/>
                    </a:lnTo>
                    <a:close/>
                    <a:moveTo>
                      <a:pt x="616" y="415"/>
                    </a:moveTo>
                    <a:lnTo>
                      <a:pt x="594" y="417"/>
                    </a:lnTo>
                    <a:lnTo>
                      <a:pt x="610" y="431"/>
                    </a:lnTo>
                    <a:lnTo>
                      <a:pt x="613" y="424"/>
                    </a:lnTo>
                    <a:lnTo>
                      <a:pt x="616" y="415"/>
                    </a:lnTo>
                    <a:close/>
                    <a:moveTo>
                      <a:pt x="621" y="399"/>
                    </a:moveTo>
                    <a:lnTo>
                      <a:pt x="598" y="402"/>
                    </a:lnTo>
                    <a:lnTo>
                      <a:pt x="616" y="416"/>
                    </a:lnTo>
                    <a:lnTo>
                      <a:pt x="618" y="408"/>
                    </a:lnTo>
                    <a:lnTo>
                      <a:pt x="621" y="399"/>
                    </a:lnTo>
                    <a:close/>
                    <a:moveTo>
                      <a:pt x="625" y="383"/>
                    </a:moveTo>
                    <a:lnTo>
                      <a:pt x="603" y="387"/>
                    </a:lnTo>
                    <a:lnTo>
                      <a:pt x="620" y="400"/>
                    </a:lnTo>
                    <a:lnTo>
                      <a:pt x="623" y="392"/>
                    </a:lnTo>
                    <a:lnTo>
                      <a:pt x="625" y="383"/>
                    </a:lnTo>
                    <a:close/>
                    <a:moveTo>
                      <a:pt x="628" y="367"/>
                    </a:moveTo>
                    <a:lnTo>
                      <a:pt x="606" y="372"/>
                    </a:lnTo>
                    <a:lnTo>
                      <a:pt x="624" y="384"/>
                    </a:lnTo>
                    <a:lnTo>
                      <a:pt x="626" y="376"/>
                    </a:lnTo>
                    <a:lnTo>
                      <a:pt x="628" y="367"/>
                    </a:lnTo>
                    <a:close/>
                    <a:moveTo>
                      <a:pt x="630" y="350"/>
                    </a:moveTo>
                    <a:lnTo>
                      <a:pt x="608" y="357"/>
                    </a:lnTo>
                    <a:lnTo>
                      <a:pt x="628" y="367"/>
                    </a:lnTo>
                    <a:lnTo>
                      <a:pt x="629" y="359"/>
                    </a:lnTo>
                    <a:lnTo>
                      <a:pt x="630" y="350"/>
                    </a:lnTo>
                    <a:close/>
                    <a:moveTo>
                      <a:pt x="631" y="334"/>
                    </a:moveTo>
                    <a:lnTo>
                      <a:pt x="610" y="341"/>
                    </a:lnTo>
                    <a:lnTo>
                      <a:pt x="630" y="351"/>
                    </a:lnTo>
                    <a:lnTo>
                      <a:pt x="631" y="343"/>
                    </a:lnTo>
                    <a:lnTo>
                      <a:pt x="631" y="334"/>
                    </a:lnTo>
                    <a:close/>
                    <a:moveTo>
                      <a:pt x="632" y="317"/>
                    </a:moveTo>
                    <a:lnTo>
                      <a:pt x="611" y="326"/>
                    </a:lnTo>
                    <a:lnTo>
                      <a:pt x="631" y="335"/>
                    </a:lnTo>
                    <a:lnTo>
                      <a:pt x="632" y="326"/>
                    </a:lnTo>
                    <a:lnTo>
                      <a:pt x="632" y="317"/>
                    </a:lnTo>
                    <a:close/>
                    <a:moveTo>
                      <a:pt x="632" y="301"/>
                    </a:moveTo>
                    <a:lnTo>
                      <a:pt x="611" y="311"/>
                    </a:lnTo>
                    <a:lnTo>
                      <a:pt x="632" y="318"/>
                    </a:lnTo>
                    <a:lnTo>
                      <a:pt x="632" y="310"/>
                    </a:lnTo>
                    <a:lnTo>
                      <a:pt x="632" y="301"/>
                    </a:lnTo>
                    <a:close/>
                    <a:moveTo>
                      <a:pt x="630" y="284"/>
                    </a:moveTo>
                    <a:lnTo>
                      <a:pt x="611" y="295"/>
                    </a:lnTo>
                    <a:lnTo>
                      <a:pt x="631" y="302"/>
                    </a:lnTo>
                    <a:lnTo>
                      <a:pt x="631" y="293"/>
                    </a:lnTo>
                    <a:lnTo>
                      <a:pt x="630" y="284"/>
                    </a:lnTo>
                    <a:close/>
                    <a:moveTo>
                      <a:pt x="628" y="268"/>
                    </a:moveTo>
                    <a:lnTo>
                      <a:pt x="609" y="280"/>
                    </a:lnTo>
                    <a:lnTo>
                      <a:pt x="630" y="285"/>
                    </a:lnTo>
                    <a:lnTo>
                      <a:pt x="630" y="277"/>
                    </a:lnTo>
                    <a:lnTo>
                      <a:pt x="628" y="268"/>
                    </a:lnTo>
                    <a:close/>
                    <a:moveTo>
                      <a:pt x="625" y="252"/>
                    </a:moveTo>
                    <a:lnTo>
                      <a:pt x="607" y="264"/>
                    </a:lnTo>
                    <a:lnTo>
                      <a:pt x="628" y="269"/>
                    </a:lnTo>
                    <a:lnTo>
                      <a:pt x="627" y="261"/>
                    </a:lnTo>
                    <a:lnTo>
                      <a:pt x="625" y="252"/>
                    </a:lnTo>
                    <a:close/>
                    <a:moveTo>
                      <a:pt x="622" y="236"/>
                    </a:moveTo>
                    <a:lnTo>
                      <a:pt x="604" y="249"/>
                    </a:lnTo>
                    <a:lnTo>
                      <a:pt x="625" y="252"/>
                    </a:lnTo>
                    <a:lnTo>
                      <a:pt x="624" y="244"/>
                    </a:lnTo>
                    <a:lnTo>
                      <a:pt x="622" y="236"/>
                    </a:lnTo>
                    <a:close/>
                    <a:moveTo>
                      <a:pt x="617" y="220"/>
                    </a:moveTo>
                    <a:lnTo>
                      <a:pt x="600" y="234"/>
                    </a:lnTo>
                    <a:lnTo>
                      <a:pt x="622" y="236"/>
                    </a:lnTo>
                    <a:lnTo>
                      <a:pt x="620" y="228"/>
                    </a:lnTo>
                    <a:lnTo>
                      <a:pt x="617" y="220"/>
                    </a:lnTo>
                    <a:close/>
                    <a:moveTo>
                      <a:pt x="611" y="204"/>
                    </a:moveTo>
                    <a:lnTo>
                      <a:pt x="595" y="220"/>
                    </a:lnTo>
                    <a:lnTo>
                      <a:pt x="617" y="220"/>
                    </a:lnTo>
                    <a:lnTo>
                      <a:pt x="615" y="213"/>
                    </a:lnTo>
                    <a:lnTo>
                      <a:pt x="611" y="204"/>
                    </a:lnTo>
                    <a:close/>
                    <a:moveTo>
                      <a:pt x="605" y="189"/>
                    </a:moveTo>
                    <a:lnTo>
                      <a:pt x="590" y="205"/>
                    </a:lnTo>
                    <a:lnTo>
                      <a:pt x="612" y="205"/>
                    </a:lnTo>
                    <a:lnTo>
                      <a:pt x="609" y="197"/>
                    </a:lnTo>
                    <a:lnTo>
                      <a:pt x="605" y="189"/>
                    </a:lnTo>
                    <a:close/>
                    <a:moveTo>
                      <a:pt x="598" y="174"/>
                    </a:moveTo>
                    <a:lnTo>
                      <a:pt x="583" y="191"/>
                    </a:lnTo>
                    <a:lnTo>
                      <a:pt x="605" y="190"/>
                    </a:lnTo>
                    <a:lnTo>
                      <a:pt x="602" y="182"/>
                    </a:lnTo>
                    <a:lnTo>
                      <a:pt x="598" y="174"/>
                    </a:lnTo>
                    <a:close/>
                    <a:moveTo>
                      <a:pt x="590" y="159"/>
                    </a:moveTo>
                    <a:lnTo>
                      <a:pt x="577" y="177"/>
                    </a:lnTo>
                    <a:lnTo>
                      <a:pt x="598" y="175"/>
                    </a:lnTo>
                    <a:lnTo>
                      <a:pt x="595" y="167"/>
                    </a:lnTo>
                    <a:lnTo>
                      <a:pt x="590" y="159"/>
                    </a:lnTo>
                    <a:close/>
                    <a:moveTo>
                      <a:pt x="582" y="145"/>
                    </a:moveTo>
                    <a:lnTo>
                      <a:pt x="569" y="164"/>
                    </a:lnTo>
                    <a:lnTo>
                      <a:pt x="591" y="160"/>
                    </a:lnTo>
                    <a:lnTo>
                      <a:pt x="587" y="153"/>
                    </a:lnTo>
                    <a:lnTo>
                      <a:pt x="582" y="145"/>
                    </a:lnTo>
                    <a:close/>
                    <a:moveTo>
                      <a:pt x="572" y="131"/>
                    </a:moveTo>
                    <a:lnTo>
                      <a:pt x="561" y="151"/>
                    </a:lnTo>
                    <a:lnTo>
                      <a:pt x="582" y="146"/>
                    </a:lnTo>
                    <a:lnTo>
                      <a:pt x="578" y="139"/>
                    </a:lnTo>
                    <a:lnTo>
                      <a:pt x="572" y="131"/>
                    </a:lnTo>
                    <a:close/>
                    <a:moveTo>
                      <a:pt x="562" y="118"/>
                    </a:moveTo>
                    <a:lnTo>
                      <a:pt x="552" y="138"/>
                    </a:lnTo>
                    <a:lnTo>
                      <a:pt x="573" y="132"/>
                    </a:lnTo>
                    <a:lnTo>
                      <a:pt x="568" y="125"/>
                    </a:lnTo>
                    <a:lnTo>
                      <a:pt x="562" y="118"/>
                    </a:lnTo>
                    <a:close/>
                    <a:moveTo>
                      <a:pt x="552" y="106"/>
                    </a:moveTo>
                    <a:lnTo>
                      <a:pt x="542" y="126"/>
                    </a:lnTo>
                    <a:lnTo>
                      <a:pt x="563" y="119"/>
                    </a:lnTo>
                    <a:lnTo>
                      <a:pt x="558" y="112"/>
                    </a:lnTo>
                    <a:lnTo>
                      <a:pt x="552" y="106"/>
                    </a:lnTo>
                    <a:close/>
                    <a:moveTo>
                      <a:pt x="540" y="94"/>
                    </a:moveTo>
                    <a:lnTo>
                      <a:pt x="532" y="114"/>
                    </a:lnTo>
                    <a:lnTo>
                      <a:pt x="552" y="106"/>
                    </a:lnTo>
                    <a:lnTo>
                      <a:pt x="547" y="100"/>
                    </a:lnTo>
                    <a:lnTo>
                      <a:pt x="540" y="94"/>
                    </a:lnTo>
                    <a:close/>
                    <a:moveTo>
                      <a:pt x="528" y="82"/>
                    </a:moveTo>
                    <a:lnTo>
                      <a:pt x="521" y="103"/>
                    </a:lnTo>
                    <a:lnTo>
                      <a:pt x="541" y="94"/>
                    </a:lnTo>
                    <a:lnTo>
                      <a:pt x="535" y="88"/>
                    </a:lnTo>
                    <a:lnTo>
                      <a:pt x="528" y="82"/>
                    </a:lnTo>
                    <a:close/>
                    <a:moveTo>
                      <a:pt x="516" y="71"/>
                    </a:moveTo>
                    <a:lnTo>
                      <a:pt x="509" y="93"/>
                    </a:lnTo>
                    <a:lnTo>
                      <a:pt x="529" y="83"/>
                    </a:lnTo>
                    <a:lnTo>
                      <a:pt x="523" y="77"/>
                    </a:lnTo>
                    <a:lnTo>
                      <a:pt x="516" y="71"/>
                    </a:lnTo>
                    <a:close/>
                    <a:moveTo>
                      <a:pt x="503" y="61"/>
                    </a:moveTo>
                    <a:lnTo>
                      <a:pt x="498" y="83"/>
                    </a:lnTo>
                    <a:lnTo>
                      <a:pt x="516" y="72"/>
                    </a:lnTo>
                    <a:lnTo>
                      <a:pt x="510" y="67"/>
                    </a:lnTo>
                    <a:lnTo>
                      <a:pt x="503" y="61"/>
                    </a:lnTo>
                    <a:close/>
                    <a:moveTo>
                      <a:pt x="489" y="52"/>
                    </a:moveTo>
                    <a:lnTo>
                      <a:pt x="485" y="74"/>
                    </a:lnTo>
                    <a:lnTo>
                      <a:pt x="503" y="62"/>
                    </a:lnTo>
                    <a:lnTo>
                      <a:pt x="497" y="57"/>
                    </a:lnTo>
                    <a:lnTo>
                      <a:pt x="489" y="52"/>
                    </a:lnTo>
                    <a:close/>
                    <a:moveTo>
                      <a:pt x="475" y="43"/>
                    </a:moveTo>
                    <a:lnTo>
                      <a:pt x="472" y="65"/>
                    </a:lnTo>
                    <a:lnTo>
                      <a:pt x="490" y="52"/>
                    </a:lnTo>
                    <a:lnTo>
                      <a:pt x="483" y="48"/>
                    </a:lnTo>
                    <a:lnTo>
                      <a:pt x="475" y="43"/>
                    </a:lnTo>
                    <a:close/>
                    <a:moveTo>
                      <a:pt x="461" y="35"/>
                    </a:moveTo>
                    <a:lnTo>
                      <a:pt x="459" y="58"/>
                    </a:lnTo>
                    <a:lnTo>
                      <a:pt x="476" y="44"/>
                    </a:lnTo>
                    <a:lnTo>
                      <a:pt x="469" y="39"/>
                    </a:lnTo>
                    <a:lnTo>
                      <a:pt x="461" y="35"/>
                    </a:lnTo>
                    <a:close/>
                    <a:moveTo>
                      <a:pt x="446" y="28"/>
                    </a:moveTo>
                    <a:lnTo>
                      <a:pt x="445" y="50"/>
                    </a:lnTo>
                    <a:lnTo>
                      <a:pt x="461" y="36"/>
                    </a:lnTo>
                    <a:lnTo>
                      <a:pt x="454" y="32"/>
                    </a:lnTo>
                    <a:lnTo>
                      <a:pt x="446" y="28"/>
                    </a:lnTo>
                    <a:close/>
                    <a:moveTo>
                      <a:pt x="430" y="22"/>
                    </a:moveTo>
                    <a:lnTo>
                      <a:pt x="431" y="44"/>
                    </a:lnTo>
                    <a:lnTo>
                      <a:pt x="446" y="28"/>
                    </a:lnTo>
                    <a:lnTo>
                      <a:pt x="439" y="25"/>
                    </a:lnTo>
                    <a:lnTo>
                      <a:pt x="430" y="22"/>
                    </a:lnTo>
                    <a:close/>
                    <a:moveTo>
                      <a:pt x="415" y="16"/>
                    </a:moveTo>
                    <a:lnTo>
                      <a:pt x="417" y="38"/>
                    </a:lnTo>
                    <a:lnTo>
                      <a:pt x="431" y="22"/>
                    </a:lnTo>
                    <a:lnTo>
                      <a:pt x="424" y="19"/>
                    </a:lnTo>
                    <a:lnTo>
                      <a:pt x="415" y="16"/>
                    </a:lnTo>
                    <a:close/>
                    <a:moveTo>
                      <a:pt x="399" y="11"/>
                    </a:moveTo>
                    <a:lnTo>
                      <a:pt x="402" y="34"/>
                    </a:lnTo>
                    <a:lnTo>
                      <a:pt x="416" y="16"/>
                    </a:lnTo>
                    <a:lnTo>
                      <a:pt x="408" y="14"/>
                    </a:lnTo>
                    <a:lnTo>
                      <a:pt x="399" y="11"/>
                    </a:lnTo>
                    <a:close/>
                    <a:moveTo>
                      <a:pt x="383" y="7"/>
                    </a:moveTo>
                    <a:lnTo>
                      <a:pt x="387" y="29"/>
                    </a:lnTo>
                    <a:lnTo>
                      <a:pt x="400" y="11"/>
                    </a:lnTo>
                    <a:lnTo>
                      <a:pt x="392" y="9"/>
                    </a:lnTo>
                    <a:lnTo>
                      <a:pt x="383" y="7"/>
                    </a:lnTo>
                    <a:close/>
                    <a:moveTo>
                      <a:pt x="367" y="4"/>
                    </a:moveTo>
                    <a:lnTo>
                      <a:pt x="372" y="26"/>
                    </a:lnTo>
                    <a:lnTo>
                      <a:pt x="384" y="8"/>
                    </a:lnTo>
                    <a:lnTo>
                      <a:pt x="376" y="6"/>
                    </a:lnTo>
                    <a:lnTo>
                      <a:pt x="367" y="4"/>
                    </a:lnTo>
                    <a:close/>
                    <a:moveTo>
                      <a:pt x="350" y="2"/>
                    </a:moveTo>
                    <a:lnTo>
                      <a:pt x="357" y="24"/>
                    </a:lnTo>
                    <a:lnTo>
                      <a:pt x="367" y="4"/>
                    </a:lnTo>
                    <a:lnTo>
                      <a:pt x="359" y="3"/>
                    </a:lnTo>
                    <a:lnTo>
                      <a:pt x="350" y="2"/>
                    </a:lnTo>
                    <a:close/>
                    <a:moveTo>
                      <a:pt x="334" y="1"/>
                    </a:moveTo>
                    <a:lnTo>
                      <a:pt x="341" y="22"/>
                    </a:lnTo>
                    <a:lnTo>
                      <a:pt x="351" y="2"/>
                    </a:lnTo>
                    <a:lnTo>
                      <a:pt x="343" y="1"/>
                    </a:lnTo>
                    <a:lnTo>
                      <a:pt x="334" y="1"/>
                    </a:lnTo>
                    <a:close/>
                    <a:moveTo>
                      <a:pt x="317" y="0"/>
                    </a:moveTo>
                    <a:lnTo>
                      <a:pt x="326" y="21"/>
                    </a:lnTo>
                    <a:lnTo>
                      <a:pt x="335" y="1"/>
                    </a:lnTo>
                    <a:lnTo>
                      <a:pt x="326" y="0"/>
                    </a:lnTo>
                    <a:lnTo>
                      <a:pt x="317" y="0"/>
                    </a:lnTo>
                    <a:close/>
                    <a:moveTo>
                      <a:pt x="301" y="0"/>
                    </a:moveTo>
                    <a:lnTo>
                      <a:pt x="311" y="21"/>
                    </a:lnTo>
                    <a:lnTo>
                      <a:pt x="318" y="0"/>
                    </a:lnTo>
                    <a:lnTo>
                      <a:pt x="310" y="0"/>
                    </a:lnTo>
                    <a:lnTo>
                      <a:pt x="301" y="0"/>
                    </a:ln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5" name="Freeform 36"/>
              <p:cNvSpPr>
                <a:spLocks noEditPoints="1"/>
              </p:cNvSpPr>
              <p:nvPr/>
            </p:nvSpPr>
            <p:spPr bwMode="auto">
              <a:xfrm>
                <a:off x="1757" y="1224"/>
                <a:ext cx="1958" cy="1872"/>
              </a:xfrm>
              <a:custGeom>
                <a:avLst/>
                <a:gdLst>
                  <a:gd name="T0" fmla="*/ 0 w 322"/>
                  <a:gd name="T1" fmla="*/ 2147483647 h 322"/>
                  <a:gd name="T2" fmla="*/ 2147483647 w 322"/>
                  <a:gd name="T3" fmla="*/ 2147483647 h 322"/>
                  <a:gd name="T4" fmla="*/ 0 w 322"/>
                  <a:gd name="T5" fmla="*/ 2147483647 h 322"/>
                  <a:gd name="T6" fmla="*/ 2147483647 w 322"/>
                  <a:gd name="T7" fmla="*/ 2147483647 h 322"/>
                  <a:gd name="T8" fmla="*/ 0 w 322"/>
                  <a:gd name="T9" fmla="*/ 2147483647 h 322"/>
                  <a:gd name="T10" fmla="*/ 2147483647 w 322"/>
                  <a:gd name="T11" fmla="*/ 0 h 322"/>
                  <a:gd name="T12" fmla="*/ 2147483647 w 322"/>
                  <a:gd name="T13" fmla="*/ 2147483647 h 322"/>
                  <a:gd name="T14" fmla="*/ 2147483647 w 322"/>
                  <a:gd name="T15" fmla="*/ 0 h 322"/>
                  <a:gd name="T16" fmla="*/ 2147483647 w 322"/>
                  <a:gd name="T17" fmla="*/ 2147483647 h 322"/>
                  <a:gd name="T18" fmla="*/ 2147483647 w 322"/>
                  <a:gd name="T19" fmla="*/ 0 h 322"/>
                  <a:gd name="T20" fmla="*/ 2147483647 w 322"/>
                  <a:gd name="T21" fmla="*/ 0 h 322"/>
                  <a:gd name="T22" fmla="*/ 2147483647 w 322"/>
                  <a:gd name="T23" fmla="*/ 2147483647 h 322"/>
                  <a:gd name="T24" fmla="*/ 2147483647 w 322"/>
                  <a:gd name="T25" fmla="*/ 0 h 322"/>
                  <a:gd name="T26" fmla="*/ 2147483647 w 322"/>
                  <a:gd name="T27" fmla="*/ 2147483647 h 322"/>
                  <a:gd name="T28" fmla="*/ 2147483647 w 322"/>
                  <a:gd name="T29" fmla="*/ 0 h 322"/>
                  <a:gd name="T30" fmla="*/ 2147483647 w 322"/>
                  <a:gd name="T31" fmla="*/ 2147483647 h 322"/>
                  <a:gd name="T32" fmla="*/ 2147483647 w 322"/>
                  <a:gd name="T33" fmla="*/ 2147483647 h 322"/>
                  <a:gd name="T34" fmla="*/ 2147483647 w 322"/>
                  <a:gd name="T35" fmla="*/ 2147483647 h 322"/>
                  <a:gd name="T36" fmla="*/ 2147483647 w 322"/>
                  <a:gd name="T37" fmla="*/ 2147483647 h 322"/>
                  <a:gd name="T38" fmla="*/ 2147483647 w 322"/>
                  <a:gd name="T39" fmla="*/ 2147483647 h 322"/>
                  <a:gd name="T40" fmla="*/ 2147483647 w 322"/>
                  <a:gd name="T41" fmla="*/ 2147483647 h 322"/>
                  <a:gd name="T42" fmla="*/ 2147483647 w 322"/>
                  <a:gd name="T43" fmla="*/ 2147483647 h 322"/>
                  <a:gd name="T44" fmla="*/ 2147483647 w 322"/>
                  <a:gd name="T45" fmla="*/ 2147483647 h 322"/>
                  <a:gd name="T46" fmla="*/ 2147483647 w 322"/>
                  <a:gd name="T47" fmla="*/ 2147483647 h 322"/>
                  <a:gd name="T48" fmla="*/ 2147483647 w 322"/>
                  <a:gd name="T49" fmla="*/ 2147483647 h 322"/>
                  <a:gd name="T50" fmla="*/ 2147483647 w 322"/>
                  <a:gd name="T51" fmla="*/ 2147483647 h 322"/>
                  <a:gd name="T52" fmla="*/ 2147483647 w 322"/>
                  <a:gd name="T53" fmla="*/ 2147483647 h 322"/>
                  <a:gd name="T54" fmla="*/ 2147483647 w 322"/>
                  <a:gd name="T55" fmla="*/ 2147483647 h 322"/>
                  <a:gd name="T56" fmla="*/ 2147483647 w 322"/>
                  <a:gd name="T57" fmla="*/ 2147483647 h 322"/>
                  <a:gd name="T58" fmla="*/ 2147483647 w 322"/>
                  <a:gd name="T59" fmla="*/ 2147483647 h 322"/>
                  <a:gd name="T60" fmla="*/ 2147483647 w 322"/>
                  <a:gd name="T61" fmla="*/ 2147483647 h 322"/>
                  <a:gd name="T62" fmla="*/ 2147483647 w 322"/>
                  <a:gd name="T63" fmla="*/ 2147483647 h 322"/>
                  <a:gd name="T64" fmla="*/ 2147483647 w 322"/>
                  <a:gd name="T65" fmla="*/ 2147483647 h 322"/>
                  <a:gd name="T66" fmla="*/ 2147483647 w 322"/>
                  <a:gd name="T67" fmla="*/ 2147483647 h 322"/>
                  <a:gd name="T68" fmla="*/ 2147483647 w 322"/>
                  <a:gd name="T69" fmla="*/ 2147483647 h 322"/>
                  <a:gd name="T70" fmla="*/ 0 w 322"/>
                  <a:gd name="T71" fmla="*/ 2147483647 h 322"/>
                  <a:gd name="T72" fmla="*/ 2147483647 w 322"/>
                  <a:gd name="T73" fmla="*/ 2147483647 h 322"/>
                  <a:gd name="T74" fmla="*/ 0 w 322"/>
                  <a:gd name="T75" fmla="*/ 2147483647 h 322"/>
                  <a:gd name="T76" fmla="*/ 2147483647 w 322"/>
                  <a:gd name="T77" fmla="*/ 2147483647 h 322"/>
                  <a:gd name="T78" fmla="*/ 0 w 322"/>
                  <a:gd name="T79" fmla="*/ 2147483647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2"/>
                  <a:gd name="T121" fmla="*/ 0 h 322"/>
                  <a:gd name="T122" fmla="*/ 322 w 322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2" h="322"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  <a:moveTo>
                      <a:pt x="0" y="161"/>
                    </a:moveTo>
                    <a:cubicBezTo>
                      <a:pt x="0" y="117"/>
                      <a:pt x="18" y="76"/>
                      <a:pt x="47" y="47"/>
                    </a:cubicBezTo>
                    <a:lnTo>
                      <a:pt x="49" y="49"/>
                    </a:lnTo>
                    <a:cubicBezTo>
                      <a:pt x="20" y="77"/>
                      <a:pt x="2" y="117"/>
                      <a:pt x="2" y="161"/>
                    </a:cubicBezTo>
                    <a:lnTo>
                      <a:pt x="0" y="161"/>
                    </a:lnTo>
                    <a:close/>
                    <a:moveTo>
                      <a:pt x="47" y="47"/>
                    </a:moveTo>
                    <a:cubicBezTo>
                      <a:pt x="76" y="18"/>
                      <a:pt x="117" y="0"/>
                      <a:pt x="161" y="0"/>
                    </a:cubicBezTo>
                    <a:lnTo>
                      <a:pt x="161" y="2"/>
                    </a:lnTo>
                    <a:cubicBezTo>
                      <a:pt x="117" y="2"/>
                      <a:pt x="77" y="20"/>
                      <a:pt x="49" y="49"/>
                    </a:cubicBezTo>
                    <a:lnTo>
                      <a:pt x="47" y="47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lnTo>
                      <a:pt x="161" y="0"/>
                    </a:lnTo>
                    <a:lnTo>
                      <a:pt x="161" y="2"/>
                    </a:lnTo>
                    <a:lnTo>
                      <a:pt x="161" y="0"/>
                    </a:lnTo>
                    <a:close/>
                    <a:moveTo>
                      <a:pt x="161" y="0"/>
                    </a:moveTo>
                    <a:cubicBezTo>
                      <a:pt x="205" y="0"/>
                      <a:pt x="246" y="18"/>
                      <a:pt x="275" y="47"/>
                    </a:cubicBezTo>
                    <a:lnTo>
                      <a:pt x="273" y="49"/>
                    </a:lnTo>
                    <a:cubicBezTo>
                      <a:pt x="245" y="20"/>
                      <a:pt x="205" y="2"/>
                      <a:pt x="161" y="2"/>
                    </a:cubicBezTo>
                    <a:lnTo>
                      <a:pt x="161" y="0"/>
                    </a:lnTo>
                    <a:close/>
                    <a:moveTo>
                      <a:pt x="275" y="47"/>
                    </a:moveTo>
                    <a:cubicBezTo>
                      <a:pt x="304" y="76"/>
                      <a:pt x="322" y="117"/>
                      <a:pt x="322" y="161"/>
                    </a:cubicBezTo>
                    <a:lnTo>
                      <a:pt x="320" y="161"/>
                    </a:lnTo>
                    <a:cubicBezTo>
                      <a:pt x="320" y="117"/>
                      <a:pt x="302" y="77"/>
                      <a:pt x="273" y="49"/>
                    </a:cubicBezTo>
                    <a:lnTo>
                      <a:pt x="275" y="47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lnTo>
                      <a:pt x="322" y="161"/>
                    </a:lnTo>
                    <a:lnTo>
                      <a:pt x="320" y="161"/>
                    </a:lnTo>
                    <a:lnTo>
                      <a:pt x="322" y="161"/>
                    </a:lnTo>
                    <a:close/>
                    <a:moveTo>
                      <a:pt x="322" y="161"/>
                    </a:moveTo>
                    <a:cubicBezTo>
                      <a:pt x="322" y="205"/>
                      <a:pt x="304" y="246"/>
                      <a:pt x="275" y="275"/>
                    </a:cubicBezTo>
                    <a:lnTo>
                      <a:pt x="273" y="273"/>
                    </a:lnTo>
                    <a:cubicBezTo>
                      <a:pt x="302" y="245"/>
                      <a:pt x="320" y="205"/>
                      <a:pt x="320" y="161"/>
                    </a:cubicBezTo>
                    <a:lnTo>
                      <a:pt x="322" y="161"/>
                    </a:lnTo>
                    <a:close/>
                    <a:moveTo>
                      <a:pt x="275" y="275"/>
                    </a:moveTo>
                    <a:cubicBezTo>
                      <a:pt x="246" y="304"/>
                      <a:pt x="205" y="322"/>
                      <a:pt x="161" y="322"/>
                    </a:cubicBezTo>
                    <a:lnTo>
                      <a:pt x="161" y="320"/>
                    </a:lnTo>
                    <a:cubicBezTo>
                      <a:pt x="205" y="320"/>
                      <a:pt x="245" y="302"/>
                      <a:pt x="273" y="273"/>
                    </a:cubicBezTo>
                    <a:lnTo>
                      <a:pt x="275" y="275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lnTo>
                      <a:pt x="161" y="322"/>
                    </a:lnTo>
                    <a:lnTo>
                      <a:pt x="161" y="320"/>
                    </a:lnTo>
                    <a:lnTo>
                      <a:pt x="161" y="322"/>
                    </a:lnTo>
                    <a:close/>
                    <a:moveTo>
                      <a:pt x="161" y="322"/>
                    </a:moveTo>
                    <a:cubicBezTo>
                      <a:pt x="117" y="322"/>
                      <a:pt x="76" y="304"/>
                      <a:pt x="47" y="275"/>
                    </a:cubicBezTo>
                    <a:lnTo>
                      <a:pt x="49" y="273"/>
                    </a:lnTo>
                    <a:cubicBezTo>
                      <a:pt x="77" y="302"/>
                      <a:pt x="117" y="320"/>
                      <a:pt x="161" y="320"/>
                    </a:cubicBezTo>
                    <a:lnTo>
                      <a:pt x="161" y="322"/>
                    </a:lnTo>
                    <a:close/>
                    <a:moveTo>
                      <a:pt x="47" y="275"/>
                    </a:moveTo>
                    <a:cubicBezTo>
                      <a:pt x="18" y="246"/>
                      <a:pt x="0" y="205"/>
                      <a:pt x="0" y="161"/>
                    </a:cubicBezTo>
                    <a:lnTo>
                      <a:pt x="2" y="161"/>
                    </a:lnTo>
                    <a:cubicBezTo>
                      <a:pt x="2" y="205"/>
                      <a:pt x="20" y="245"/>
                      <a:pt x="49" y="273"/>
                    </a:cubicBezTo>
                    <a:lnTo>
                      <a:pt x="47" y="275"/>
                    </a:lnTo>
                    <a:close/>
                    <a:moveTo>
                      <a:pt x="0" y="161"/>
                    </a:moveTo>
                    <a:lnTo>
                      <a:pt x="0" y="161"/>
                    </a:lnTo>
                    <a:lnTo>
                      <a:pt x="2" y="161"/>
                    </a:lnTo>
                    <a:lnTo>
                      <a:pt x="0" y="161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6" name="Oval 37"/>
              <p:cNvSpPr>
                <a:spLocks noChangeArrowheads="1"/>
              </p:cNvSpPr>
              <p:nvPr/>
            </p:nvSpPr>
            <p:spPr bwMode="auto">
              <a:xfrm>
                <a:off x="1793" y="1259"/>
                <a:ext cx="1886" cy="1802"/>
              </a:xfrm>
              <a:prstGeom prst="ellipse">
                <a:avLst/>
              </a:pr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097" name="Freeform 38"/>
              <p:cNvSpPr>
                <a:spLocks/>
              </p:cNvSpPr>
              <p:nvPr/>
            </p:nvSpPr>
            <p:spPr bwMode="auto">
              <a:xfrm>
                <a:off x="1818" y="1283"/>
                <a:ext cx="1836" cy="1754"/>
              </a:xfrm>
              <a:custGeom>
                <a:avLst/>
                <a:gdLst>
                  <a:gd name="T0" fmla="*/ 2147483647 w 302"/>
                  <a:gd name="T1" fmla="*/ 2147483647 h 302"/>
                  <a:gd name="T2" fmla="*/ 2147483647 w 302"/>
                  <a:gd name="T3" fmla="*/ 2147483647 h 302"/>
                  <a:gd name="T4" fmla="*/ 2147483647 w 302"/>
                  <a:gd name="T5" fmla="*/ 2147483647 h 302"/>
                  <a:gd name="T6" fmla="*/ 2147483647 w 302"/>
                  <a:gd name="T7" fmla="*/ 2147483647 h 302"/>
                  <a:gd name="T8" fmla="*/ 2147483647 w 302"/>
                  <a:gd name="T9" fmla="*/ 2147483647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302"/>
                  <a:gd name="T17" fmla="*/ 302 w 302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302">
                    <a:moveTo>
                      <a:pt x="301" y="151"/>
                    </a:moveTo>
                    <a:cubicBezTo>
                      <a:pt x="301" y="234"/>
                      <a:pt x="234" y="302"/>
                      <a:pt x="151" y="301"/>
                    </a:cubicBezTo>
                    <a:cubicBezTo>
                      <a:pt x="68" y="301"/>
                      <a:pt x="0" y="234"/>
                      <a:pt x="1" y="151"/>
                    </a:cubicBezTo>
                    <a:cubicBezTo>
                      <a:pt x="1" y="68"/>
                      <a:pt x="68" y="0"/>
                      <a:pt x="151" y="1"/>
                    </a:cubicBezTo>
                    <a:cubicBezTo>
                      <a:pt x="234" y="1"/>
                      <a:pt x="302" y="68"/>
                      <a:pt x="301" y="151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8" name="Freeform 39"/>
              <p:cNvSpPr>
                <a:spLocks noEditPoints="1"/>
              </p:cNvSpPr>
              <p:nvPr/>
            </p:nvSpPr>
            <p:spPr bwMode="auto">
              <a:xfrm>
                <a:off x="2018" y="1474"/>
                <a:ext cx="1436" cy="1372"/>
              </a:xfrm>
              <a:custGeom>
                <a:avLst/>
                <a:gdLst>
                  <a:gd name="T0" fmla="*/ 0 w 236"/>
                  <a:gd name="T1" fmla="*/ 2147483647 h 236"/>
                  <a:gd name="T2" fmla="*/ 2147483647 w 236"/>
                  <a:gd name="T3" fmla="*/ 2147483647 h 236"/>
                  <a:gd name="T4" fmla="*/ 0 w 236"/>
                  <a:gd name="T5" fmla="*/ 2147483647 h 236"/>
                  <a:gd name="T6" fmla="*/ 2147483647 w 236"/>
                  <a:gd name="T7" fmla="*/ 2147483647 h 236"/>
                  <a:gd name="T8" fmla="*/ 0 w 236"/>
                  <a:gd name="T9" fmla="*/ 2147483647 h 236"/>
                  <a:gd name="T10" fmla="*/ 2147483647 w 236"/>
                  <a:gd name="T11" fmla="*/ 0 h 236"/>
                  <a:gd name="T12" fmla="*/ 2147483647 w 236"/>
                  <a:gd name="T13" fmla="*/ 2147483647 h 236"/>
                  <a:gd name="T14" fmla="*/ 2147483647 w 236"/>
                  <a:gd name="T15" fmla="*/ 0 h 236"/>
                  <a:gd name="T16" fmla="*/ 2147483647 w 236"/>
                  <a:gd name="T17" fmla="*/ 2147483647 h 236"/>
                  <a:gd name="T18" fmla="*/ 2147483647 w 236"/>
                  <a:gd name="T19" fmla="*/ 0 h 236"/>
                  <a:gd name="T20" fmla="*/ 2147483647 w 236"/>
                  <a:gd name="T21" fmla="*/ 0 h 236"/>
                  <a:gd name="T22" fmla="*/ 2147483647 w 236"/>
                  <a:gd name="T23" fmla="*/ 2147483647 h 236"/>
                  <a:gd name="T24" fmla="*/ 2147483647 w 236"/>
                  <a:gd name="T25" fmla="*/ 0 h 236"/>
                  <a:gd name="T26" fmla="*/ 2147483647 w 236"/>
                  <a:gd name="T27" fmla="*/ 2147483647 h 236"/>
                  <a:gd name="T28" fmla="*/ 2147483647 w 236"/>
                  <a:gd name="T29" fmla="*/ 0 h 236"/>
                  <a:gd name="T30" fmla="*/ 2147483647 w 236"/>
                  <a:gd name="T31" fmla="*/ 2147483647 h 236"/>
                  <a:gd name="T32" fmla="*/ 2147483647 w 236"/>
                  <a:gd name="T33" fmla="*/ 2147483647 h 236"/>
                  <a:gd name="T34" fmla="*/ 2147483647 w 236"/>
                  <a:gd name="T35" fmla="*/ 2147483647 h 236"/>
                  <a:gd name="T36" fmla="*/ 2147483647 w 236"/>
                  <a:gd name="T37" fmla="*/ 2147483647 h 236"/>
                  <a:gd name="T38" fmla="*/ 2147483647 w 236"/>
                  <a:gd name="T39" fmla="*/ 2147483647 h 236"/>
                  <a:gd name="T40" fmla="*/ 2147483647 w 236"/>
                  <a:gd name="T41" fmla="*/ 2147483647 h 236"/>
                  <a:gd name="T42" fmla="*/ 2147483647 w 236"/>
                  <a:gd name="T43" fmla="*/ 2147483647 h 236"/>
                  <a:gd name="T44" fmla="*/ 2147483647 w 236"/>
                  <a:gd name="T45" fmla="*/ 2147483647 h 236"/>
                  <a:gd name="T46" fmla="*/ 2147483647 w 236"/>
                  <a:gd name="T47" fmla="*/ 2147483647 h 236"/>
                  <a:gd name="T48" fmla="*/ 2147483647 w 236"/>
                  <a:gd name="T49" fmla="*/ 2147483647 h 236"/>
                  <a:gd name="T50" fmla="*/ 2147483647 w 236"/>
                  <a:gd name="T51" fmla="*/ 2147483647 h 236"/>
                  <a:gd name="T52" fmla="*/ 2147483647 w 236"/>
                  <a:gd name="T53" fmla="*/ 2147483647 h 236"/>
                  <a:gd name="T54" fmla="*/ 2147483647 w 236"/>
                  <a:gd name="T55" fmla="*/ 2147483647 h 236"/>
                  <a:gd name="T56" fmla="*/ 2147483647 w 236"/>
                  <a:gd name="T57" fmla="*/ 2147483647 h 236"/>
                  <a:gd name="T58" fmla="*/ 2147483647 w 236"/>
                  <a:gd name="T59" fmla="*/ 2147483647 h 236"/>
                  <a:gd name="T60" fmla="*/ 2147483647 w 236"/>
                  <a:gd name="T61" fmla="*/ 2147483647 h 236"/>
                  <a:gd name="T62" fmla="*/ 2147483647 w 236"/>
                  <a:gd name="T63" fmla="*/ 2147483647 h 236"/>
                  <a:gd name="T64" fmla="*/ 2147483647 w 236"/>
                  <a:gd name="T65" fmla="*/ 2147483647 h 236"/>
                  <a:gd name="T66" fmla="*/ 2147483647 w 236"/>
                  <a:gd name="T67" fmla="*/ 2147483647 h 236"/>
                  <a:gd name="T68" fmla="*/ 2147483647 w 236"/>
                  <a:gd name="T69" fmla="*/ 2147483647 h 236"/>
                  <a:gd name="T70" fmla="*/ 0 w 236"/>
                  <a:gd name="T71" fmla="*/ 2147483647 h 236"/>
                  <a:gd name="T72" fmla="*/ 2147483647 w 236"/>
                  <a:gd name="T73" fmla="*/ 2147483647 h 236"/>
                  <a:gd name="T74" fmla="*/ 0 w 236"/>
                  <a:gd name="T75" fmla="*/ 2147483647 h 236"/>
                  <a:gd name="T76" fmla="*/ 2147483647 w 236"/>
                  <a:gd name="T77" fmla="*/ 2147483647 h 236"/>
                  <a:gd name="T78" fmla="*/ 0 w 236"/>
                  <a:gd name="T79" fmla="*/ 2147483647 h 2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6"/>
                  <a:gd name="T121" fmla="*/ 0 h 236"/>
                  <a:gd name="T122" fmla="*/ 236 w 236"/>
                  <a:gd name="T123" fmla="*/ 236 h 2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6" h="236"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  <a:moveTo>
                      <a:pt x="0" y="118"/>
                    </a:moveTo>
                    <a:cubicBezTo>
                      <a:pt x="0" y="86"/>
                      <a:pt x="13" y="56"/>
                      <a:pt x="35" y="35"/>
                    </a:cubicBezTo>
                    <a:lnTo>
                      <a:pt x="36" y="36"/>
                    </a:lnTo>
                    <a:cubicBezTo>
                      <a:pt x="15" y="57"/>
                      <a:pt x="2" y="86"/>
                      <a:pt x="2" y="118"/>
                    </a:cubicBezTo>
                    <a:lnTo>
                      <a:pt x="0" y="118"/>
                    </a:lnTo>
                    <a:close/>
                    <a:moveTo>
                      <a:pt x="35" y="35"/>
                    </a:moveTo>
                    <a:cubicBezTo>
                      <a:pt x="56" y="13"/>
                      <a:pt x="86" y="0"/>
                      <a:pt x="118" y="0"/>
                    </a:cubicBezTo>
                    <a:lnTo>
                      <a:pt x="118" y="2"/>
                    </a:lnTo>
                    <a:cubicBezTo>
                      <a:pt x="86" y="2"/>
                      <a:pt x="57" y="15"/>
                      <a:pt x="36" y="36"/>
                    </a:cubicBezTo>
                    <a:lnTo>
                      <a:pt x="35" y="35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lnTo>
                      <a:pt x="118" y="0"/>
                    </a:lnTo>
                    <a:lnTo>
                      <a:pt x="118" y="2"/>
                    </a:lnTo>
                    <a:lnTo>
                      <a:pt x="118" y="0"/>
                    </a:lnTo>
                    <a:close/>
                    <a:moveTo>
                      <a:pt x="118" y="0"/>
                    </a:moveTo>
                    <a:cubicBezTo>
                      <a:pt x="150" y="0"/>
                      <a:pt x="180" y="13"/>
                      <a:pt x="201" y="35"/>
                    </a:cubicBezTo>
                    <a:lnTo>
                      <a:pt x="200" y="36"/>
                    </a:lnTo>
                    <a:cubicBezTo>
                      <a:pt x="179" y="15"/>
                      <a:pt x="150" y="2"/>
                      <a:pt x="118" y="2"/>
                    </a:cubicBezTo>
                    <a:lnTo>
                      <a:pt x="118" y="0"/>
                    </a:lnTo>
                    <a:close/>
                    <a:moveTo>
                      <a:pt x="201" y="35"/>
                    </a:moveTo>
                    <a:cubicBezTo>
                      <a:pt x="223" y="56"/>
                      <a:pt x="236" y="86"/>
                      <a:pt x="236" y="118"/>
                    </a:cubicBezTo>
                    <a:lnTo>
                      <a:pt x="234" y="118"/>
                    </a:lnTo>
                    <a:cubicBezTo>
                      <a:pt x="234" y="86"/>
                      <a:pt x="221" y="57"/>
                      <a:pt x="200" y="36"/>
                    </a:cubicBezTo>
                    <a:lnTo>
                      <a:pt x="201" y="35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lnTo>
                      <a:pt x="236" y="118"/>
                    </a:lnTo>
                    <a:lnTo>
                      <a:pt x="234" y="118"/>
                    </a:lnTo>
                    <a:lnTo>
                      <a:pt x="236" y="118"/>
                    </a:lnTo>
                    <a:close/>
                    <a:moveTo>
                      <a:pt x="236" y="118"/>
                    </a:moveTo>
                    <a:cubicBezTo>
                      <a:pt x="236" y="150"/>
                      <a:pt x="223" y="180"/>
                      <a:pt x="201" y="201"/>
                    </a:cubicBezTo>
                    <a:lnTo>
                      <a:pt x="200" y="200"/>
                    </a:lnTo>
                    <a:cubicBezTo>
                      <a:pt x="221" y="179"/>
                      <a:pt x="234" y="150"/>
                      <a:pt x="234" y="118"/>
                    </a:cubicBezTo>
                    <a:lnTo>
                      <a:pt x="236" y="118"/>
                    </a:lnTo>
                    <a:close/>
                    <a:moveTo>
                      <a:pt x="201" y="201"/>
                    </a:moveTo>
                    <a:cubicBezTo>
                      <a:pt x="180" y="223"/>
                      <a:pt x="150" y="236"/>
                      <a:pt x="118" y="236"/>
                    </a:cubicBezTo>
                    <a:lnTo>
                      <a:pt x="118" y="234"/>
                    </a:lnTo>
                    <a:cubicBezTo>
                      <a:pt x="150" y="234"/>
                      <a:pt x="179" y="221"/>
                      <a:pt x="200" y="200"/>
                    </a:cubicBezTo>
                    <a:lnTo>
                      <a:pt x="201" y="201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lnTo>
                      <a:pt x="118" y="236"/>
                    </a:lnTo>
                    <a:lnTo>
                      <a:pt x="118" y="234"/>
                    </a:lnTo>
                    <a:lnTo>
                      <a:pt x="118" y="236"/>
                    </a:lnTo>
                    <a:close/>
                    <a:moveTo>
                      <a:pt x="118" y="236"/>
                    </a:moveTo>
                    <a:cubicBezTo>
                      <a:pt x="86" y="236"/>
                      <a:pt x="56" y="223"/>
                      <a:pt x="35" y="201"/>
                    </a:cubicBezTo>
                    <a:lnTo>
                      <a:pt x="36" y="200"/>
                    </a:lnTo>
                    <a:cubicBezTo>
                      <a:pt x="57" y="221"/>
                      <a:pt x="86" y="234"/>
                      <a:pt x="118" y="234"/>
                    </a:cubicBezTo>
                    <a:lnTo>
                      <a:pt x="118" y="236"/>
                    </a:lnTo>
                    <a:close/>
                    <a:moveTo>
                      <a:pt x="35" y="201"/>
                    </a:moveTo>
                    <a:cubicBezTo>
                      <a:pt x="13" y="180"/>
                      <a:pt x="0" y="150"/>
                      <a:pt x="0" y="118"/>
                    </a:cubicBezTo>
                    <a:lnTo>
                      <a:pt x="2" y="118"/>
                    </a:lnTo>
                    <a:cubicBezTo>
                      <a:pt x="2" y="150"/>
                      <a:pt x="15" y="179"/>
                      <a:pt x="36" y="200"/>
                    </a:cubicBezTo>
                    <a:lnTo>
                      <a:pt x="35" y="201"/>
                    </a:lnTo>
                    <a:close/>
                    <a:moveTo>
                      <a:pt x="0" y="118"/>
                    </a:moveTo>
                    <a:lnTo>
                      <a:pt x="0" y="118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9" name="Freeform 40"/>
              <p:cNvSpPr>
                <a:spLocks noEditPoints="1"/>
              </p:cNvSpPr>
              <p:nvPr/>
            </p:nvSpPr>
            <p:spPr bwMode="auto">
              <a:xfrm>
                <a:off x="2043" y="1498"/>
                <a:ext cx="1386" cy="1324"/>
              </a:xfrm>
              <a:custGeom>
                <a:avLst/>
                <a:gdLst>
                  <a:gd name="T0" fmla="*/ 0 w 228"/>
                  <a:gd name="T1" fmla="*/ 2147483647 h 228"/>
                  <a:gd name="T2" fmla="*/ 2147483647 w 228"/>
                  <a:gd name="T3" fmla="*/ 2147483647 h 228"/>
                  <a:gd name="T4" fmla="*/ 0 w 228"/>
                  <a:gd name="T5" fmla="*/ 2147483647 h 228"/>
                  <a:gd name="T6" fmla="*/ 2147483647 w 228"/>
                  <a:gd name="T7" fmla="*/ 2147483647 h 228"/>
                  <a:gd name="T8" fmla="*/ 0 w 228"/>
                  <a:gd name="T9" fmla="*/ 2147483647 h 228"/>
                  <a:gd name="T10" fmla="*/ 2147483647 w 228"/>
                  <a:gd name="T11" fmla="*/ 0 h 228"/>
                  <a:gd name="T12" fmla="*/ 2147483647 w 228"/>
                  <a:gd name="T13" fmla="*/ 2147483647 h 228"/>
                  <a:gd name="T14" fmla="*/ 2147483647 w 228"/>
                  <a:gd name="T15" fmla="*/ 0 h 228"/>
                  <a:gd name="T16" fmla="*/ 2147483647 w 228"/>
                  <a:gd name="T17" fmla="*/ 2147483647 h 228"/>
                  <a:gd name="T18" fmla="*/ 2147483647 w 228"/>
                  <a:gd name="T19" fmla="*/ 0 h 228"/>
                  <a:gd name="T20" fmla="*/ 2147483647 w 228"/>
                  <a:gd name="T21" fmla="*/ 0 h 228"/>
                  <a:gd name="T22" fmla="*/ 2147483647 w 228"/>
                  <a:gd name="T23" fmla="*/ 2147483647 h 228"/>
                  <a:gd name="T24" fmla="*/ 2147483647 w 228"/>
                  <a:gd name="T25" fmla="*/ 0 h 228"/>
                  <a:gd name="T26" fmla="*/ 2147483647 w 228"/>
                  <a:gd name="T27" fmla="*/ 2147483647 h 228"/>
                  <a:gd name="T28" fmla="*/ 2147483647 w 228"/>
                  <a:gd name="T29" fmla="*/ 0 h 228"/>
                  <a:gd name="T30" fmla="*/ 2147483647 w 228"/>
                  <a:gd name="T31" fmla="*/ 2147483647 h 228"/>
                  <a:gd name="T32" fmla="*/ 2147483647 w 228"/>
                  <a:gd name="T33" fmla="*/ 2147483647 h 228"/>
                  <a:gd name="T34" fmla="*/ 2147483647 w 228"/>
                  <a:gd name="T35" fmla="*/ 2147483647 h 228"/>
                  <a:gd name="T36" fmla="*/ 2147483647 w 228"/>
                  <a:gd name="T37" fmla="*/ 2147483647 h 228"/>
                  <a:gd name="T38" fmla="*/ 2147483647 w 228"/>
                  <a:gd name="T39" fmla="*/ 2147483647 h 228"/>
                  <a:gd name="T40" fmla="*/ 2147483647 w 228"/>
                  <a:gd name="T41" fmla="*/ 2147483647 h 228"/>
                  <a:gd name="T42" fmla="*/ 2147483647 w 228"/>
                  <a:gd name="T43" fmla="*/ 2147483647 h 228"/>
                  <a:gd name="T44" fmla="*/ 2147483647 w 228"/>
                  <a:gd name="T45" fmla="*/ 2147483647 h 228"/>
                  <a:gd name="T46" fmla="*/ 2147483647 w 228"/>
                  <a:gd name="T47" fmla="*/ 2147483647 h 228"/>
                  <a:gd name="T48" fmla="*/ 2147483647 w 228"/>
                  <a:gd name="T49" fmla="*/ 2147483647 h 228"/>
                  <a:gd name="T50" fmla="*/ 2147483647 w 228"/>
                  <a:gd name="T51" fmla="*/ 2147483647 h 228"/>
                  <a:gd name="T52" fmla="*/ 2147483647 w 228"/>
                  <a:gd name="T53" fmla="*/ 2147483647 h 228"/>
                  <a:gd name="T54" fmla="*/ 2147483647 w 228"/>
                  <a:gd name="T55" fmla="*/ 2147483647 h 228"/>
                  <a:gd name="T56" fmla="*/ 2147483647 w 228"/>
                  <a:gd name="T57" fmla="*/ 2147483647 h 228"/>
                  <a:gd name="T58" fmla="*/ 2147483647 w 228"/>
                  <a:gd name="T59" fmla="*/ 2147483647 h 228"/>
                  <a:gd name="T60" fmla="*/ 2147483647 w 228"/>
                  <a:gd name="T61" fmla="*/ 2147483647 h 228"/>
                  <a:gd name="T62" fmla="*/ 2147483647 w 228"/>
                  <a:gd name="T63" fmla="*/ 2147483647 h 228"/>
                  <a:gd name="T64" fmla="*/ 2147483647 w 228"/>
                  <a:gd name="T65" fmla="*/ 2147483647 h 228"/>
                  <a:gd name="T66" fmla="*/ 2147483647 w 228"/>
                  <a:gd name="T67" fmla="*/ 2147483647 h 228"/>
                  <a:gd name="T68" fmla="*/ 2147483647 w 228"/>
                  <a:gd name="T69" fmla="*/ 2147483647 h 228"/>
                  <a:gd name="T70" fmla="*/ 0 w 228"/>
                  <a:gd name="T71" fmla="*/ 2147483647 h 228"/>
                  <a:gd name="T72" fmla="*/ 2147483647 w 228"/>
                  <a:gd name="T73" fmla="*/ 2147483647 h 228"/>
                  <a:gd name="T74" fmla="*/ 0 w 228"/>
                  <a:gd name="T75" fmla="*/ 2147483647 h 228"/>
                  <a:gd name="T76" fmla="*/ 2147483647 w 228"/>
                  <a:gd name="T77" fmla="*/ 2147483647 h 228"/>
                  <a:gd name="T78" fmla="*/ 0 w 228"/>
                  <a:gd name="T79" fmla="*/ 2147483647 h 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228"/>
                  <a:gd name="T122" fmla="*/ 228 w 228"/>
                  <a:gd name="T123" fmla="*/ 228 h 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228"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  <a:moveTo>
                      <a:pt x="0" y="114"/>
                    </a:moveTo>
                    <a:cubicBezTo>
                      <a:pt x="0" y="83"/>
                      <a:pt x="13" y="54"/>
                      <a:pt x="34" y="34"/>
                    </a:cubicBezTo>
                    <a:lnTo>
                      <a:pt x="35" y="35"/>
                    </a:lnTo>
                    <a:cubicBezTo>
                      <a:pt x="15" y="55"/>
                      <a:pt x="2" y="83"/>
                      <a:pt x="2" y="114"/>
                    </a:cubicBezTo>
                    <a:lnTo>
                      <a:pt x="0" y="114"/>
                    </a:lnTo>
                    <a:close/>
                    <a:moveTo>
                      <a:pt x="34" y="34"/>
                    </a:moveTo>
                    <a:cubicBezTo>
                      <a:pt x="54" y="13"/>
                      <a:pt x="83" y="0"/>
                      <a:pt x="114" y="0"/>
                    </a:cubicBezTo>
                    <a:lnTo>
                      <a:pt x="114" y="2"/>
                    </a:lnTo>
                    <a:cubicBezTo>
                      <a:pt x="83" y="2"/>
                      <a:pt x="55" y="15"/>
                      <a:pt x="35" y="35"/>
                    </a:cubicBezTo>
                    <a:lnTo>
                      <a:pt x="34" y="34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0"/>
                    </a:moveTo>
                    <a:cubicBezTo>
                      <a:pt x="145" y="0"/>
                      <a:pt x="174" y="13"/>
                      <a:pt x="194" y="34"/>
                    </a:cubicBezTo>
                    <a:lnTo>
                      <a:pt x="193" y="35"/>
                    </a:lnTo>
                    <a:cubicBezTo>
                      <a:pt x="173" y="15"/>
                      <a:pt x="145" y="2"/>
                      <a:pt x="114" y="2"/>
                    </a:cubicBezTo>
                    <a:lnTo>
                      <a:pt x="114" y="0"/>
                    </a:lnTo>
                    <a:close/>
                    <a:moveTo>
                      <a:pt x="194" y="34"/>
                    </a:moveTo>
                    <a:cubicBezTo>
                      <a:pt x="215" y="54"/>
                      <a:pt x="228" y="83"/>
                      <a:pt x="228" y="114"/>
                    </a:cubicBezTo>
                    <a:lnTo>
                      <a:pt x="226" y="114"/>
                    </a:lnTo>
                    <a:cubicBezTo>
                      <a:pt x="226" y="83"/>
                      <a:pt x="213" y="55"/>
                      <a:pt x="193" y="35"/>
                    </a:cubicBezTo>
                    <a:lnTo>
                      <a:pt x="194" y="3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lnTo>
                      <a:pt x="228" y="114"/>
                    </a:lnTo>
                    <a:lnTo>
                      <a:pt x="226" y="114"/>
                    </a:lnTo>
                    <a:lnTo>
                      <a:pt x="228" y="114"/>
                    </a:lnTo>
                    <a:close/>
                    <a:moveTo>
                      <a:pt x="228" y="114"/>
                    </a:moveTo>
                    <a:cubicBezTo>
                      <a:pt x="228" y="145"/>
                      <a:pt x="215" y="174"/>
                      <a:pt x="194" y="194"/>
                    </a:cubicBezTo>
                    <a:lnTo>
                      <a:pt x="193" y="193"/>
                    </a:lnTo>
                    <a:cubicBezTo>
                      <a:pt x="213" y="173"/>
                      <a:pt x="226" y="145"/>
                      <a:pt x="226" y="114"/>
                    </a:cubicBezTo>
                    <a:lnTo>
                      <a:pt x="228" y="114"/>
                    </a:lnTo>
                    <a:close/>
                    <a:moveTo>
                      <a:pt x="194" y="194"/>
                    </a:moveTo>
                    <a:cubicBezTo>
                      <a:pt x="174" y="215"/>
                      <a:pt x="145" y="228"/>
                      <a:pt x="114" y="228"/>
                    </a:cubicBezTo>
                    <a:lnTo>
                      <a:pt x="114" y="226"/>
                    </a:lnTo>
                    <a:cubicBezTo>
                      <a:pt x="145" y="226"/>
                      <a:pt x="173" y="213"/>
                      <a:pt x="193" y="193"/>
                    </a:cubicBezTo>
                    <a:lnTo>
                      <a:pt x="194" y="194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lnTo>
                      <a:pt x="114" y="228"/>
                    </a:lnTo>
                    <a:lnTo>
                      <a:pt x="114" y="226"/>
                    </a:lnTo>
                    <a:lnTo>
                      <a:pt x="114" y="228"/>
                    </a:lnTo>
                    <a:close/>
                    <a:moveTo>
                      <a:pt x="114" y="228"/>
                    </a:moveTo>
                    <a:cubicBezTo>
                      <a:pt x="83" y="228"/>
                      <a:pt x="54" y="215"/>
                      <a:pt x="34" y="194"/>
                    </a:cubicBezTo>
                    <a:lnTo>
                      <a:pt x="35" y="193"/>
                    </a:lnTo>
                    <a:cubicBezTo>
                      <a:pt x="55" y="213"/>
                      <a:pt x="83" y="226"/>
                      <a:pt x="114" y="226"/>
                    </a:cubicBezTo>
                    <a:lnTo>
                      <a:pt x="114" y="228"/>
                    </a:lnTo>
                    <a:close/>
                    <a:moveTo>
                      <a:pt x="34" y="194"/>
                    </a:moveTo>
                    <a:cubicBezTo>
                      <a:pt x="13" y="174"/>
                      <a:pt x="0" y="145"/>
                      <a:pt x="0" y="114"/>
                    </a:cubicBezTo>
                    <a:lnTo>
                      <a:pt x="2" y="114"/>
                    </a:lnTo>
                    <a:cubicBezTo>
                      <a:pt x="2" y="145"/>
                      <a:pt x="15" y="173"/>
                      <a:pt x="35" y="193"/>
                    </a:cubicBezTo>
                    <a:lnTo>
                      <a:pt x="34" y="194"/>
                    </a:lnTo>
                    <a:close/>
                    <a:moveTo>
                      <a:pt x="0" y="114"/>
                    </a:moveTo>
                    <a:lnTo>
                      <a:pt x="0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0" name="Freeform 41"/>
              <p:cNvSpPr>
                <a:spLocks noEditPoints="1"/>
              </p:cNvSpPr>
              <p:nvPr/>
            </p:nvSpPr>
            <p:spPr bwMode="auto">
              <a:xfrm>
                <a:off x="2523" y="1300"/>
                <a:ext cx="426" cy="168"/>
              </a:xfrm>
              <a:custGeom>
                <a:avLst/>
                <a:gdLst>
                  <a:gd name="T0" fmla="*/ 0 w 70"/>
                  <a:gd name="T1" fmla="*/ 2147483647 h 29"/>
                  <a:gd name="T2" fmla="*/ 2147483647 w 70"/>
                  <a:gd name="T3" fmla="*/ 2147483647 h 29"/>
                  <a:gd name="T4" fmla="*/ 2147483647 w 70"/>
                  <a:gd name="T5" fmla="*/ 2147483647 h 29"/>
                  <a:gd name="T6" fmla="*/ 2147483647 w 70"/>
                  <a:gd name="T7" fmla="*/ 2147483647 h 29"/>
                  <a:gd name="T8" fmla="*/ 2147483647 w 70"/>
                  <a:gd name="T9" fmla="*/ 0 h 29"/>
                  <a:gd name="T10" fmla="*/ 2147483647 w 70"/>
                  <a:gd name="T11" fmla="*/ 2147483647 h 29"/>
                  <a:gd name="T12" fmla="*/ 2147483647 w 70"/>
                  <a:gd name="T13" fmla="*/ 2147483647 h 29"/>
                  <a:gd name="T14" fmla="*/ 2147483647 w 70"/>
                  <a:gd name="T15" fmla="*/ 2147483647 h 29"/>
                  <a:gd name="T16" fmla="*/ 2147483647 w 70"/>
                  <a:gd name="T17" fmla="*/ 2147483647 h 29"/>
                  <a:gd name="T18" fmla="*/ 2147483647 w 70"/>
                  <a:gd name="T19" fmla="*/ 2147483647 h 29"/>
                  <a:gd name="T20" fmla="*/ 2147483647 w 70"/>
                  <a:gd name="T21" fmla="*/ 2147483647 h 29"/>
                  <a:gd name="T22" fmla="*/ 2147483647 w 70"/>
                  <a:gd name="T23" fmla="*/ 2147483647 h 29"/>
                  <a:gd name="T24" fmla="*/ 2147483647 w 70"/>
                  <a:gd name="T25" fmla="*/ 2147483647 h 29"/>
                  <a:gd name="T26" fmla="*/ 2147483647 w 70"/>
                  <a:gd name="T27" fmla="*/ 2147483647 h 29"/>
                  <a:gd name="T28" fmla="*/ 2147483647 w 70"/>
                  <a:gd name="T29" fmla="*/ 2147483647 h 29"/>
                  <a:gd name="T30" fmla="*/ 2147483647 w 70"/>
                  <a:gd name="T31" fmla="*/ 2147483647 h 29"/>
                  <a:gd name="T32" fmla="*/ 2147483647 w 70"/>
                  <a:gd name="T33" fmla="*/ 2147483647 h 29"/>
                  <a:gd name="T34" fmla="*/ 2147483647 w 70"/>
                  <a:gd name="T35" fmla="*/ 2147483647 h 29"/>
                  <a:gd name="T36" fmla="*/ 2147483647 w 70"/>
                  <a:gd name="T37" fmla="*/ 2147483647 h 29"/>
                  <a:gd name="T38" fmla="*/ 0 w 70"/>
                  <a:gd name="T39" fmla="*/ 2147483647 h 29"/>
                  <a:gd name="T40" fmla="*/ 2147483647 w 70"/>
                  <a:gd name="T41" fmla="*/ 2147483647 h 29"/>
                  <a:gd name="T42" fmla="*/ 2147483647 w 70"/>
                  <a:gd name="T43" fmla="*/ 2147483647 h 29"/>
                  <a:gd name="T44" fmla="*/ 2147483647 w 70"/>
                  <a:gd name="T45" fmla="*/ 2147483647 h 29"/>
                  <a:gd name="T46" fmla="*/ 2147483647 w 70"/>
                  <a:gd name="T47" fmla="*/ 2147483647 h 29"/>
                  <a:gd name="T48" fmla="*/ 2147483647 w 70"/>
                  <a:gd name="T49" fmla="*/ 2147483647 h 29"/>
                  <a:gd name="T50" fmla="*/ 2147483647 w 70"/>
                  <a:gd name="T51" fmla="*/ 2147483647 h 29"/>
                  <a:gd name="T52" fmla="*/ 2147483647 w 70"/>
                  <a:gd name="T53" fmla="*/ 2147483647 h 29"/>
                  <a:gd name="T54" fmla="*/ 2147483647 w 70"/>
                  <a:gd name="T55" fmla="*/ 2147483647 h 29"/>
                  <a:gd name="T56" fmla="*/ 2147483647 w 70"/>
                  <a:gd name="T57" fmla="*/ 2147483647 h 29"/>
                  <a:gd name="T58" fmla="*/ 2147483647 w 70"/>
                  <a:gd name="T59" fmla="*/ 2147483647 h 29"/>
                  <a:gd name="T60" fmla="*/ 2147483647 w 70"/>
                  <a:gd name="T61" fmla="*/ 2147483647 h 29"/>
                  <a:gd name="T62" fmla="*/ 2147483647 w 70"/>
                  <a:gd name="T63" fmla="*/ 2147483647 h 29"/>
                  <a:gd name="T64" fmla="*/ 2147483647 w 70"/>
                  <a:gd name="T65" fmla="*/ 2147483647 h 29"/>
                  <a:gd name="T66" fmla="*/ 2147483647 w 70"/>
                  <a:gd name="T67" fmla="*/ 2147483647 h 29"/>
                  <a:gd name="T68" fmla="*/ 2147483647 w 70"/>
                  <a:gd name="T69" fmla="*/ 2147483647 h 29"/>
                  <a:gd name="T70" fmla="*/ 2147483647 w 70"/>
                  <a:gd name="T71" fmla="*/ 2147483647 h 29"/>
                  <a:gd name="T72" fmla="*/ 2147483647 w 70"/>
                  <a:gd name="T73" fmla="*/ 2147483647 h 29"/>
                  <a:gd name="T74" fmla="*/ 2147483647 w 70"/>
                  <a:gd name="T75" fmla="*/ 2147483647 h 29"/>
                  <a:gd name="T76" fmla="*/ 2147483647 w 70"/>
                  <a:gd name="T77" fmla="*/ 2147483647 h 29"/>
                  <a:gd name="T78" fmla="*/ 2147483647 w 70"/>
                  <a:gd name="T79" fmla="*/ 2147483647 h 29"/>
                  <a:gd name="T80" fmla="*/ 2147483647 w 70"/>
                  <a:gd name="T81" fmla="*/ 2147483647 h 29"/>
                  <a:gd name="T82" fmla="*/ 2147483647 w 70"/>
                  <a:gd name="T83" fmla="*/ 2147483647 h 29"/>
                  <a:gd name="T84" fmla="*/ 2147483647 w 70"/>
                  <a:gd name="T85" fmla="*/ 2147483647 h 29"/>
                  <a:gd name="T86" fmla="*/ 2147483647 w 70"/>
                  <a:gd name="T87" fmla="*/ 2147483647 h 29"/>
                  <a:gd name="T88" fmla="*/ 2147483647 w 70"/>
                  <a:gd name="T89" fmla="*/ 2147483647 h 29"/>
                  <a:gd name="T90" fmla="*/ 2147483647 w 70"/>
                  <a:gd name="T91" fmla="*/ 2147483647 h 29"/>
                  <a:gd name="T92" fmla="*/ 2147483647 w 70"/>
                  <a:gd name="T93" fmla="*/ 2147483647 h 29"/>
                  <a:gd name="T94" fmla="*/ 2147483647 w 70"/>
                  <a:gd name="T95" fmla="*/ 2147483647 h 29"/>
                  <a:gd name="T96" fmla="*/ 2147483647 w 70"/>
                  <a:gd name="T97" fmla="*/ 2147483647 h 29"/>
                  <a:gd name="T98" fmla="*/ 2147483647 w 70"/>
                  <a:gd name="T99" fmla="*/ 2147483647 h 29"/>
                  <a:gd name="T100" fmla="*/ 2147483647 w 70"/>
                  <a:gd name="T101" fmla="*/ 2147483647 h 29"/>
                  <a:gd name="T102" fmla="*/ 2147483647 w 70"/>
                  <a:gd name="T103" fmla="*/ 2147483647 h 29"/>
                  <a:gd name="T104" fmla="*/ 2147483647 w 70"/>
                  <a:gd name="T105" fmla="*/ 2147483647 h 29"/>
                  <a:gd name="T106" fmla="*/ 2147483647 w 70"/>
                  <a:gd name="T107" fmla="*/ 2147483647 h 29"/>
                  <a:gd name="T108" fmla="*/ 2147483647 w 70"/>
                  <a:gd name="T109" fmla="*/ 2147483647 h 29"/>
                  <a:gd name="T110" fmla="*/ 2147483647 w 70"/>
                  <a:gd name="T111" fmla="*/ 2147483647 h 29"/>
                  <a:gd name="T112" fmla="*/ 2147483647 w 70"/>
                  <a:gd name="T113" fmla="*/ 2147483647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0" y="13"/>
                    </a:moveTo>
                    <a:lnTo>
                      <a:pt x="27" y="9"/>
                    </a:lnTo>
                    <a:lnTo>
                      <a:pt x="26" y="5"/>
                    </a:lnTo>
                    <a:lnTo>
                      <a:pt x="23" y="2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37" y="9"/>
                    </a:lnTo>
                    <a:cubicBezTo>
                      <a:pt x="37" y="9"/>
                      <a:pt x="42" y="9"/>
                      <a:pt x="45" y="11"/>
                    </a:cubicBezTo>
                    <a:cubicBezTo>
                      <a:pt x="48" y="14"/>
                      <a:pt x="51" y="20"/>
                      <a:pt x="52" y="20"/>
                    </a:cubicBezTo>
                    <a:cubicBezTo>
                      <a:pt x="53" y="20"/>
                      <a:pt x="70" y="25"/>
                      <a:pt x="70" y="25"/>
                    </a:cubicBezTo>
                    <a:lnTo>
                      <a:pt x="50" y="26"/>
                    </a:lnTo>
                    <a:cubicBezTo>
                      <a:pt x="50" y="26"/>
                      <a:pt x="44" y="19"/>
                      <a:pt x="42" y="18"/>
                    </a:cubicBezTo>
                    <a:cubicBezTo>
                      <a:pt x="41" y="18"/>
                      <a:pt x="37" y="18"/>
                      <a:pt x="37" y="18"/>
                    </a:cubicBezTo>
                    <a:lnTo>
                      <a:pt x="37" y="24"/>
                    </a:lnTo>
                    <a:lnTo>
                      <a:pt x="34" y="28"/>
                    </a:lnTo>
                    <a:lnTo>
                      <a:pt x="25" y="29"/>
                    </a:lnTo>
                    <a:lnTo>
                      <a:pt x="28" y="24"/>
                    </a:lnTo>
                    <a:lnTo>
                      <a:pt x="28" y="1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  <a:moveTo>
                      <a:pt x="4" y="14"/>
                    </a:moveTo>
                    <a:lnTo>
                      <a:pt x="7" y="21"/>
                    </a:lnTo>
                    <a:moveTo>
                      <a:pt x="7" y="14"/>
                    </a:moveTo>
                    <a:lnTo>
                      <a:pt x="20" y="14"/>
                    </a:lnTo>
                    <a:moveTo>
                      <a:pt x="8" y="17"/>
                    </a:moveTo>
                    <a:lnTo>
                      <a:pt x="20" y="15"/>
                    </a:lnTo>
                    <a:moveTo>
                      <a:pt x="9" y="21"/>
                    </a:moveTo>
                    <a:lnTo>
                      <a:pt x="21" y="16"/>
                    </a:lnTo>
                    <a:moveTo>
                      <a:pt x="28" y="11"/>
                    </a:moveTo>
                    <a:lnTo>
                      <a:pt x="37" y="11"/>
                    </a:lnTo>
                    <a:moveTo>
                      <a:pt x="28" y="14"/>
                    </a:moveTo>
                    <a:lnTo>
                      <a:pt x="37" y="14"/>
                    </a:lnTo>
                    <a:moveTo>
                      <a:pt x="28" y="15"/>
                    </a:moveTo>
                    <a:lnTo>
                      <a:pt x="37" y="15"/>
                    </a:lnTo>
                    <a:moveTo>
                      <a:pt x="41" y="14"/>
                    </a:moveTo>
                    <a:lnTo>
                      <a:pt x="48" y="21"/>
                    </a:lnTo>
                    <a:moveTo>
                      <a:pt x="57" y="23"/>
                    </a:moveTo>
                    <a:lnTo>
                      <a:pt x="69" y="25"/>
                    </a:lnTo>
                    <a:moveTo>
                      <a:pt x="28" y="3"/>
                    </a:moveTo>
                    <a:lnTo>
                      <a:pt x="32" y="3"/>
                    </a:lnTo>
                    <a:moveTo>
                      <a:pt x="30" y="8"/>
                    </a:moveTo>
                    <a:lnTo>
                      <a:pt x="30" y="5"/>
                    </a:lnTo>
                    <a:moveTo>
                      <a:pt x="34" y="7"/>
                    </a:moveTo>
                    <a:lnTo>
                      <a:pt x="34" y="4"/>
                    </a:lnTo>
                    <a:moveTo>
                      <a:pt x="30" y="27"/>
                    </a:moveTo>
                    <a:lnTo>
                      <a:pt x="31" y="24"/>
                    </a:lnTo>
                    <a:moveTo>
                      <a:pt x="33" y="27"/>
                    </a:moveTo>
                    <a:lnTo>
                      <a:pt x="34" y="25"/>
                    </a:lnTo>
                    <a:moveTo>
                      <a:pt x="31" y="22"/>
                    </a:moveTo>
                    <a:lnTo>
                      <a:pt x="31" y="18"/>
                    </a:lnTo>
                    <a:moveTo>
                      <a:pt x="34" y="22"/>
                    </a:moveTo>
                    <a:lnTo>
                      <a:pt x="34" y="18"/>
                    </a:lnTo>
                    <a:moveTo>
                      <a:pt x="51" y="23"/>
                    </a:moveTo>
                    <a:cubicBezTo>
                      <a:pt x="51" y="22"/>
                      <a:pt x="51" y="22"/>
                      <a:pt x="52" y="22"/>
                    </a:cubicBezTo>
                    <a:cubicBezTo>
                      <a:pt x="53" y="22"/>
                      <a:pt x="53" y="22"/>
                      <a:pt x="53" y="23"/>
                    </a:cubicBezTo>
                    <a:cubicBezTo>
                      <a:pt x="53" y="24"/>
                      <a:pt x="53" y="24"/>
                      <a:pt x="52" y="24"/>
                    </a:cubicBezTo>
                    <a:cubicBezTo>
                      <a:pt x="51" y="24"/>
                      <a:pt x="51" y="24"/>
                      <a:pt x="51" y="23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1" name="Freeform 42"/>
              <p:cNvSpPr>
                <a:spLocks noEditPoints="1"/>
              </p:cNvSpPr>
              <p:nvPr/>
            </p:nvSpPr>
            <p:spPr bwMode="auto">
              <a:xfrm>
                <a:off x="2955" y="1376"/>
                <a:ext cx="341" cy="266"/>
              </a:xfrm>
              <a:custGeom>
                <a:avLst/>
                <a:gdLst>
                  <a:gd name="T0" fmla="*/ 2147483647 w 56"/>
                  <a:gd name="T1" fmla="*/ 0 h 46"/>
                  <a:gd name="T2" fmla="*/ 2147483647 w 56"/>
                  <a:gd name="T3" fmla="*/ 2147483647 h 46"/>
                  <a:gd name="T4" fmla="*/ 2147483647 w 56"/>
                  <a:gd name="T5" fmla="*/ 2147483647 h 46"/>
                  <a:gd name="T6" fmla="*/ 2147483647 w 56"/>
                  <a:gd name="T7" fmla="*/ 2147483647 h 46"/>
                  <a:gd name="T8" fmla="*/ 2147483647 w 56"/>
                  <a:gd name="T9" fmla="*/ 2147483647 h 46"/>
                  <a:gd name="T10" fmla="*/ 2147483647 w 56"/>
                  <a:gd name="T11" fmla="*/ 2147483647 h 46"/>
                  <a:gd name="T12" fmla="*/ 2147483647 w 56"/>
                  <a:gd name="T13" fmla="*/ 2147483647 h 46"/>
                  <a:gd name="T14" fmla="*/ 2147483647 w 56"/>
                  <a:gd name="T15" fmla="*/ 2147483647 h 46"/>
                  <a:gd name="T16" fmla="*/ 2147483647 w 56"/>
                  <a:gd name="T17" fmla="*/ 2147483647 h 46"/>
                  <a:gd name="T18" fmla="*/ 2147483647 w 56"/>
                  <a:gd name="T19" fmla="*/ 2147483647 h 46"/>
                  <a:gd name="T20" fmla="*/ 2147483647 w 56"/>
                  <a:gd name="T21" fmla="*/ 2147483647 h 46"/>
                  <a:gd name="T22" fmla="*/ 2147483647 w 56"/>
                  <a:gd name="T23" fmla="*/ 2147483647 h 46"/>
                  <a:gd name="T24" fmla="*/ 2147483647 w 56"/>
                  <a:gd name="T25" fmla="*/ 2147483647 h 46"/>
                  <a:gd name="T26" fmla="*/ 2147483647 w 56"/>
                  <a:gd name="T27" fmla="*/ 2147483647 h 46"/>
                  <a:gd name="T28" fmla="*/ 2147483647 w 56"/>
                  <a:gd name="T29" fmla="*/ 2147483647 h 46"/>
                  <a:gd name="T30" fmla="*/ 2147483647 w 56"/>
                  <a:gd name="T31" fmla="*/ 2147483647 h 46"/>
                  <a:gd name="T32" fmla="*/ 2147483647 w 56"/>
                  <a:gd name="T33" fmla="*/ 2147483647 h 46"/>
                  <a:gd name="T34" fmla="*/ 2147483647 w 56"/>
                  <a:gd name="T35" fmla="*/ 2147483647 h 46"/>
                  <a:gd name="T36" fmla="*/ 0 w 56"/>
                  <a:gd name="T37" fmla="*/ 2147483647 h 46"/>
                  <a:gd name="T38" fmla="*/ 2147483647 w 56"/>
                  <a:gd name="T39" fmla="*/ 0 h 46"/>
                  <a:gd name="T40" fmla="*/ 2147483647 w 56"/>
                  <a:gd name="T41" fmla="*/ 2147483647 h 46"/>
                  <a:gd name="T42" fmla="*/ 2147483647 w 56"/>
                  <a:gd name="T43" fmla="*/ 2147483647 h 46"/>
                  <a:gd name="T44" fmla="*/ 2147483647 w 56"/>
                  <a:gd name="T45" fmla="*/ 2147483647 h 46"/>
                  <a:gd name="T46" fmla="*/ 2147483647 w 56"/>
                  <a:gd name="T47" fmla="*/ 2147483647 h 46"/>
                  <a:gd name="T48" fmla="*/ 2147483647 w 56"/>
                  <a:gd name="T49" fmla="*/ 2147483647 h 46"/>
                  <a:gd name="T50" fmla="*/ 2147483647 w 56"/>
                  <a:gd name="T51" fmla="*/ 2147483647 h 46"/>
                  <a:gd name="T52" fmla="*/ 2147483647 w 56"/>
                  <a:gd name="T53" fmla="*/ 2147483647 h 46"/>
                  <a:gd name="T54" fmla="*/ 2147483647 w 56"/>
                  <a:gd name="T55" fmla="*/ 2147483647 h 46"/>
                  <a:gd name="T56" fmla="*/ 2147483647 w 56"/>
                  <a:gd name="T57" fmla="*/ 2147483647 h 46"/>
                  <a:gd name="T58" fmla="*/ 2147483647 w 56"/>
                  <a:gd name="T59" fmla="*/ 2147483647 h 46"/>
                  <a:gd name="T60" fmla="*/ 2147483647 w 56"/>
                  <a:gd name="T61" fmla="*/ 2147483647 h 46"/>
                  <a:gd name="T62" fmla="*/ 2147483647 w 56"/>
                  <a:gd name="T63" fmla="*/ 2147483647 h 46"/>
                  <a:gd name="T64" fmla="*/ 2147483647 w 56"/>
                  <a:gd name="T65" fmla="*/ 2147483647 h 46"/>
                  <a:gd name="T66" fmla="*/ 2147483647 w 56"/>
                  <a:gd name="T67" fmla="*/ 2147483647 h 46"/>
                  <a:gd name="T68" fmla="*/ 2147483647 w 56"/>
                  <a:gd name="T69" fmla="*/ 2147483647 h 46"/>
                  <a:gd name="T70" fmla="*/ 2147483647 w 56"/>
                  <a:gd name="T71" fmla="*/ 2147483647 h 46"/>
                  <a:gd name="T72" fmla="*/ 2147483647 w 56"/>
                  <a:gd name="T73" fmla="*/ 2147483647 h 46"/>
                  <a:gd name="T74" fmla="*/ 2147483647 w 56"/>
                  <a:gd name="T75" fmla="*/ 2147483647 h 46"/>
                  <a:gd name="T76" fmla="*/ 2147483647 w 56"/>
                  <a:gd name="T77" fmla="*/ 2147483647 h 46"/>
                  <a:gd name="T78" fmla="*/ 2147483647 w 56"/>
                  <a:gd name="T79" fmla="*/ 2147483647 h 46"/>
                  <a:gd name="T80" fmla="*/ 2147483647 w 56"/>
                  <a:gd name="T81" fmla="*/ 2147483647 h 46"/>
                  <a:gd name="T82" fmla="*/ 2147483647 w 56"/>
                  <a:gd name="T83" fmla="*/ 2147483647 h 46"/>
                  <a:gd name="T84" fmla="*/ 2147483647 w 56"/>
                  <a:gd name="T85" fmla="*/ 2147483647 h 46"/>
                  <a:gd name="T86" fmla="*/ 2147483647 w 56"/>
                  <a:gd name="T87" fmla="*/ 2147483647 h 46"/>
                  <a:gd name="T88" fmla="*/ 2147483647 w 56"/>
                  <a:gd name="T89" fmla="*/ 2147483647 h 46"/>
                  <a:gd name="T90" fmla="*/ 2147483647 w 56"/>
                  <a:gd name="T91" fmla="*/ 2147483647 h 46"/>
                  <a:gd name="T92" fmla="*/ 2147483647 w 56"/>
                  <a:gd name="T93" fmla="*/ 2147483647 h 46"/>
                  <a:gd name="T94" fmla="*/ 2147483647 w 56"/>
                  <a:gd name="T95" fmla="*/ 2147483647 h 46"/>
                  <a:gd name="T96" fmla="*/ 2147483647 w 56"/>
                  <a:gd name="T97" fmla="*/ 2147483647 h 46"/>
                  <a:gd name="T98" fmla="*/ 2147483647 w 56"/>
                  <a:gd name="T99" fmla="*/ 2147483647 h 46"/>
                  <a:gd name="T100" fmla="*/ 2147483647 w 56"/>
                  <a:gd name="T101" fmla="*/ 2147483647 h 46"/>
                  <a:gd name="T102" fmla="*/ 2147483647 w 56"/>
                  <a:gd name="T103" fmla="*/ 2147483647 h 46"/>
                  <a:gd name="T104" fmla="*/ 2147483647 w 56"/>
                  <a:gd name="T105" fmla="*/ 2147483647 h 46"/>
                  <a:gd name="T106" fmla="*/ 2147483647 w 56"/>
                  <a:gd name="T107" fmla="*/ 2147483647 h 46"/>
                  <a:gd name="T108" fmla="*/ 2147483647 w 56"/>
                  <a:gd name="T109" fmla="*/ 2147483647 h 46"/>
                  <a:gd name="T110" fmla="*/ 2147483647 w 56"/>
                  <a:gd name="T111" fmla="*/ 2147483647 h 46"/>
                  <a:gd name="T112" fmla="*/ 2147483647 w 56"/>
                  <a:gd name="T113" fmla="*/ 2147483647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2" y="0"/>
                    </a:moveTo>
                    <a:lnTo>
                      <a:pt x="26" y="10"/>
                    </a:lnTo>
                    <a:lnTo>
                      <a:pt x="28" y="7"/>
                    </a:lnTo>
                    <a:lnTo>
                      <a:pt x="27" y="2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6" y="15"/>
                    </a:lnTo>
                    <a:cubicBezTo>
                      <a:pt x="36" y="15"/>
                      <a:pt x="40" y="18"/>
                      <a:pt x="41" y="22"/>
                    </a:cubicBezTo>
                    <a:cubicBezTo>
                      <a:pt x="42" y="25"/>
                      <a:pt x="42" y="32"/>
                      <a:pt x="43" y="32"/>
                    </a:cubicBezTo>
                    <a:cubicBezTo>
                      <a:pt x="44" y="33"/>
                      <a:pt x="56" y="46"/>
                      <a:pt x="56" y="46"/>
                    </a:cubicBezTo>
                    <a:lnTo>
                      <a:pt x="38" y="36"/>
                    </a:lnTo>
                    <a:cubicBezTo>
                      <a:pt x="38" y="36"/>
                      <a:pt x="36" y="28"/>
                      <a:pt x="35" y="27"/>
                    </a:cubicBezTo>
                    <a:cubicBezTo>
                      <a:pt x="34" y="25"/>
                      <a:pt x="30" y="23"/>
                      <a:pt x="30" y="23"/>
                    </a:cubicBezTo>
                    <a:lnTo>
                      <a:pt x="28" y="28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20" y="24"/>
                    </a:lnTo>
                    <a:lnTo>
                      <a:pt x="23" y="19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3" y="11"/>
                    </a:lnTo>
                    <a:moveTo>
                      <a:pt x="7" y="5"/>
                    </a:moveTo>
                    <a:lnTo>
                      <a:pt x="19" y="11"/>
                    </a:lnTo>
                    <a:moveTo>
                      <a:pt x="6" y="8"/>
                    </a:moveTo>
                    <a:lnTo>
                      <a:pt x="18" y="13"/>
                    </a:lnTo>
                    <a:moveTo>
                      <a:pt x="6" y="12"/>
                    </a:moveTo>
                    <a:lnTo>
                      <a:pt x="18" y="14"/>
                    </a:lnTo>
                    <a:moveTo>
                      <a:pt x="26" y="13"/>
                    </a:moveTo>
                    <a:lnTo>
                      <a:pt x="34" y="18"/>
                    </a:lnTo>
                    <a:moveTo>
                      <a:pt x="25" y="15"/>
                    </a:moveTo>
                    <a:lnTo>
                      <a:pt x="33" y="19"/>
                    </a:lnTo>
                    <a:moveTo>
                      <a:pt x="24" y="17"/>
                    </a:moveTo>
                    <a:lnTo>
                      <a:pt x="32" y="21"/>
                    </a:lnTo>
                    <a:moveTo>
                      <a:pt x="37" y="22"/>
                    </a:moveTo>
                    <a:lnTo>
                      <a:pt x="39" y="32"/>
                    </a:lnTo>
                    <a:moveTo>
                      <a:pt x="45" y="38"/>
                    </a:moveTo>
                    <a:lnTo>
                      <a:pt x="55" y="45"/>
                    </a:lnTo>
                    <a:moveTo>
                      <a:pt x="31" y="6"/>
                    </a:moveTo>
                    <a:lnTo>
                      <a:pt x="34" y="8"/>
                    </a:lnTo>
                    <a:moveTo>
                      <a:pt x="29" y="11"/>
                    </a:moveTo>
                    <a:lnTo>
                      <a:pt x="31" y="8"/>
                    </a:lnTo>
                    <a:moveTo>
                      <a:pt x="34" y="13"/>
                    </a:moveTo>
                    <a:lnTo>
                      <a:pt x="35" y="10"/>
                    </a:lnTo>
                    <a:moveTo>
                      <a:pt x="20" y="27"/>
                    </a:moveTo>
                    <a:lnTo>
                      <a:pt x="22" y="26"/>
                    </a:lnTo>
                    <a:moveTo>
                      <a:pt x="23" y="29"/>
                    </a:moveTo>
                    <a:lnTo>
                      <a:pt x="25" y="28"/>
                    </a:lnTo>
                    <a:moveTo>
                      <a:pt x="23" y="24"/>
                    </a:moveTo>
                    <a:lnTo>
                      <a:pt x="25" y="21"/>
                    </a:lnTo>
                    <a:moveTo>
                      <a:pt x="26" y="25"/>
                    </a:moveTo>
                    <a:lnTo>
                      <a:pt x="28" y="22"/>
                    </a:lnTo>
                    <a:moveTo>
                      <a:pt x="40" y="35"/>
                    </a:move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5"/>
                      <a:pt x="43" y="35"/>
                      <a:pt x="42" y="36"/>
                    </a:cubicBezTo>
                    <a:cubicBezTo>
                      <a:pt x="42" y="36"/>
                      <a:pt x="41" y="37"/>
                      <a:pt x="41" y="36"/>
                    </a:cubicBezTo>
                    <a:cubicBezTo>
                      <a:pt x="40" y="36"/>
                      <a:pt x="40" y="35"/>
                      <a:pt x="40" y="35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2" name="Freeform 43"/>
              <p:cNvSpPr>
                <a:spLocks noEditPoints="1"/>
              </p:cNvSpPr>
              <p:nvPr/>
            </p:nvSpPr>
            <p:spPr bwMode="auto">
              <a:xfrm>
                <a:off x="3296" y="1591"/>
                <a:ext cx="207" cy="390"/>
              </a:xfrm>
              <a:custGeom>
                <a:avLst/>
                <a:gdLst>
                  <a:gd name="T0" fmla="*/ 2147483647 w 34"/>
                  <a:gd name="T1" fmla="*/ 0 h 67"/>
                  <a:gd name="T2" fmla="*/ 2147483647 w 34"/>
                  <a:gd name="T3" fmla="*/ 2147483647 h 67"/>
                  <a:gd name="T4" fmla="*/ 2147483647 w 34"/>
                  <a:gd name="T5" fmla="*/ 2147483647 h 67"/>
                  <a:gd name="T6" fmla="*/ 2147483647 w 34"/>
                  <a:gd name="T7" fmla="*/ 2147483647 h 67"/>
                  <a:gd name="T8" fmla="*/ 2147483647 w 34"/>
                  <a:gd name="T9" fmla="*/ 2147483647 h 67"/>
                  <a:gd name="T10" fmla="*/ 2147483647 w 34"/>
                  <a:gd name="T11" fmla="*/ 2147483647 h 67"/>
                  <a:gd name="T12" fmla="*/ 2147483647 w 34"/>
                  <a:gd name="T13" fmla="*/ 2147483647 h 67"/>
                  <a:gd name="T14" fmla="*/ 2147483647 w 34"/>
                  <a:gd name="T15" fmla="*/ 2147483647 h 67"/>
                  <a:gd name="T16" fmla="*/ 2147483647 w 34"/>
                  <a:gd name="T17" fmla="*/ 2147483647 h 67"/>
                  <a:gd name="T18" fmla="*/ 2147483647 w 34"/>
                  <a:gd name="T19" fmla="*/ 2147483647 h 67"/>
                  <a:gd name="T20" fmla="*/ 2147483647 w 34"/>
                  <a:gd name="T21" fmla="*/ 2147483647 h 67"/>
                  <a:gd name="T22" fmla="*/ 2147483647 w 34"/>
                  <a:gd name="T23" fmla="*/ 2147483647 h 67"/>
                  <a:gd name="T24" fmla="*/ 2147483647 w 34"/>
                  <a:gd name="T25" fmla="*/ 2147483647 h 67"/>
                  <a:gd name="T26" fmla="*/ 2147483647 w 34"/>
                  <a:gd name="T27" fmla="*/ 2147483647 h 67"/>
                  <a:gd name="T28" fmla="*/ 2147483647 w 34"/>
                  <a:gd name="T29" fmla="*/ 2147483647 h 67"/>
                  <a:gd name="T30" fmla="*/ 2147483647 w 34"/>
                  <a:gd name="T31" fmla="*/ 2147483647 h 67"/>
                  <a:gd name="T32" fmla="*/ 2147483647 w 34"/>
                  <a:gd name="T33" fmla="*/ 2147483647 h 67"/>
                  <a:gd name="T34" fmla="*/ 2147483647 w 34"/>
                  <a:gd name="T35" fmla="*/ 2147483647 h 67"/>
                  <a:gd name="T36" fmla="*/ 0 w 34"/>
                  <a:gd name="T37" fmla="*/ 2147483647 h 67"/>
                  <a:gd name="T38" fmla="*/ 2147483647 w 34"/>
                  <a:gd name="T39" fmla="*/ 0 h 67"/>
                  <a:gd name="T40" fmla="*/ 2147483647 w 34"/>
                  <a:gd name="T41" fmla="*/ 2147483647 h 67"/>
                  <a:gd name="T42" fmla="*/ 2147483647 w 34"/>
                  <a:gd name="T43" fmla="*/ 2147483647 h 67"/>
                  <a:gd name="T44" fmla="*/ 2147483647 w 34"/>
                  <a:gd name="T45" fmla="*/ 2147483647 h 67"/>
                  <a:gd name="T46" fmla="*/ 2147483647 w 34"/>
                  <a:gd name="T47" fmla="*/ 2147483647 h 67"/>
                  <a:gd name="T48" fmla="*/ 2147483647 w 34"/>
                  <a:gd name="T49" fmla="*/ 2147483647 h 67"/>
                  <a:gd name="T50" fmla="*/ 2147483647 w 34"/>
                  <a:gd name="T51" fmla="*/ 2147483647 h 67"/>
                  <a:gd name="T52" fmla="*/ 2147483647 w 34"/>
                  <a:gd name="T53" fmla="*/ 2147483647 h 67"/>
                  <a:gd name="T54" fmla="*/ 2147483647 w 34"/>
                  <a:gd name="T55" fmla="*/ 2147483647 h 67"/>
                  <a:gd name="T56" fmla="*/ 2147483647 w 34"/>
                  <a:gd name="T57" fmla="*/ 2147483647 h 67"/>
                  <a:gd name="T58" fmla="*/ 2147483647 w 34"/>
                  <a:gd name="T59" fmla="*/ 2147483647 h 67"/>
                  <a:gd name="T60" fmla="*/ 2147483647 w 34"/>
                  <a:gd name="T61" fmla="*/ 2147483647 h 67"/>
                  <a:gd name="T62" fmla="*/ 2147483647 w 34"/>
                  <a:gd name="T63" fmla="*/ 2147483647 h 67"/>
                  <a:gd name="T64" fmla="*/ 2147483647 w 34"/>
                  <a:gd name="T65" fmla="*/ 2147483647 h 67"/>
                  <a:gd name="T66" fmla="*/ 2147483647 w 34"/>
                  <a:gd name="T67" fmla="*/ 2147483647 h 67"/>
                  <a:gd name="T68" fmla="*/ 2147483647 w 34"/>
                  <a:gd name="T69" fmla="*/ 2147483647 h 67"/>
                  <a:gd name="T70" fmla="*/ 2147483647 w 34"/>
                  <a:gd name="T71" fmla="*/ 2147483647 h 67"/>
                  <a:gd name="T72" fmla="*/ 2147483647 w 34"/>
                  <a:gd name="T73" fmla="*/ 2147483647 h 67"/>
                  <a:gd name="T74" fmla="*/ 2147483647 w 34"/>
                  <a:gd name="T75" fmla="*/ 2147483647 h 67"/>
                  <a:gd name="T76" fmla="*/ 2147483647 w 34"/>
                  <a:gd name="T77" fmla="*/ 2147483647 h 67"/>
                  <a:gd name="T78" fmla="*/ 2147483647 w 34"/>
                  <a:gd name="T79" fmla="*/ 2147483647 h 67"/>
                  <a:gd name="T80" fmla="*/ 2147483647 w 34"/>
                  <a:gd name="T81" fmla="*/ 2147483647 h 67"/>
                  <a:gd name="T82" fmla="*/ 2147483647 w 34"/>
                  <a:gd name="T83" fmla="*/ 2147483647 h 67"/>
                  <a:gd name="T84" fmla="*/ 2147483647 w 34"/>
                  <a:gd name="T85" fmla="*/ 2147483647 h 67"/>
                  <a:gd name="T86" fmla="*/ 2147483647 w 34"/>
                  <a:gd name="T87" fmla="*/ 2147483647 h 67"/>
                  <a:gd name="T88" fmla="*/ 2147483647 w 34"/>
                  <a:gd name="T89" fmla="*/ 2147483647 h 67"/>
                  <a:gd name="T90" fmla="*/ 2147483647 w 34"/>
                  <a:gd name="T91" fmla="*/ 2147483647 h 67"/>
                  <a:gd name="T92" fmla="*/ 2147483647 w 34"/>
                  <a:gd name="T93" fmla="*/ 2147483647 h 67"/>
                  <a:gd name="T94" fmla="*/ 2147483647 w 34"/>
                  <a:gd name="T95" fmla="*/ 2147483647 h 67"/>
                  <a:gd name="T96" fmla="*/ 2147483647 w 34"/>
                  <a:gd name="T97" fmla="*/ 2147483647 h 67"/>
                  <a:gd name="T98" fmla="*/ 2147483647 w 34"/>
                  <a:gd name="T99" fmla="*/ 2147483647 h 67"/>
                  <a:gd name="T100" fmla="*/ 2147483647 w 34"/>
                  <a:gd name="T101" fmla="*/ 2147483647 h 67"/>
                  <a:gd name="T102" fmla="*/ 2147483647 w 34"/>
                  <a:gd name="T103" fmla="*/ 2147483647 h 67"/>
                  <a:gd name="T104" fmla="*/ 2147483647 w 34"/>
                  <a:gd name="T105" fmla="*/ 2147483647 h 67"/>
                  <a:gd name="T106" fmla="*/ 2147483647 w 34"/>
                  <a:gd name="T107" fmla="*/ 2147483647 h 67"/>
                  <a:gd name="T108" fmla="*/ 2147483647 w 34"/>
                  <a:gd name="T109" fmla="*/ 2147483647 h 67"/>
                  <a:gd name="T110" fmla="*/ 2147483647 w 34"/>
                  <a:gd name="T111" fmla="*/ 2147483647 h 67"/>
                  <a:gd name="T112" fmla="*/ 2147483647 w 34"/>
                  <a:gd name="T113" fmla="*/ 2147483647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8" y="0"/>
                    </a:moveTo>
                    <a:lnTo>
                      <a:pt x="24" y="21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0" y="30"/>
                    </a:lnTo>
                    <a:cubicBezTo>
                      <a:pt x="30" y="30"/>
                      <a:pt x="32" y="35"/>
                      <a:pt x="31" y="38"/>
                    </a:cubicBezTo>
                    <a:cubicBezTo>
                      <a:pt x="31" y="42"/>
                      <a:pt x="27" y="47"/>
                      <a:pt x="28" y="49"/>
                    </a:cubicBezTo>
                    <a:cubicBezTo>
                      <a:pt x="28" y="50"/>
                      <a:pt x="32" y="67"/>
                      <a:pt x="32" y="67"/>
                    </a:cubicBezTo>
                    <a:lnTo>
                      <a:pt x="21" y="49"/>
                    </a:lnTo>
                    <a:cubicBezTo>
                      <a:pt x="21" y="49"/>
                      <a:pt x="24" y="41"/>
                      <a:pt x="24" y="40"/>
                    </a:cubicBezTo>
                    <a:cubicBezTo>
                      <a:pt x="23" y="38"/>
                      <a:pt x="21" y="35"/>
                      <a:pt x="21" y="35"/>
                    </a:cubicBezTo>
                    <a:lnTo>
                      <a:pt x="17" y="37"/>
                    </a:lnTo>
                    <a:lnTo>
                      <a:pt x="11" y="37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17" y="27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  <a:moveTo>
                      <a:pt x="9" y="4"/>
                    </a:moveTo>
                    <a:lnTo>
                      <a:pt x="4" y="10"/>
                    </a:lnTo>
                    <a:moveTo>
                      <a:pt x="10" y="7"/>
                    </a:moveTo>
                    <a:lnTo>
                      <a:pt x="17" y="18"/>
                    </a:lnTo>
                    <a:moveTo>
                      <a:pt x="8" y="9"/>
                    </a:moveTo>
                    <a:lnTo>
                      <a:pt x="16" y="19"/>
                    </a:lnTo>
                    <a:moveTo>
                      <a:pt x="6" y="12"/>
                    </a:moveTo>
                    <a:lnTo>
                      <a:pt x="15" y="20"/>
                    </a:lnTo>
                    <a:moveTo>
                      <a:pt x="23" y="24"/>
                    </a:moveTo>
                    <a:lnTo>
                      <a:pt x="27" y="31"/>
                    </a:lnTo>
                    <a:moveTo>
                      <a:pt x="21" y="25"/>
                    </a:moveTo>
                    <a:lnTo>
                      <a:pt x="25" y="32"/>
                    </a:lnTo>
                    <a:moveTo>
                      <a:pt x="19" y="26"/>
                    </a:moveTo>
                    <a:lnTo>
                      <a:pt x="24" y="33"/>
                    </a:lnTo>
                    <a:moveTo>
                      <a:pt x="27" y="36"/>
                    </a:moveTo>
                    <a:lnTo>
                      <a:pt x="25" y="46"/>
                    </a:lnTo>
                    <a:moveTo>
                      <a:pt x="27" y="54"/>
                    </a:moveTo>
                    <a:lnTo>
                      <a:pt x="31" y="66"/>
                    </a:lnTo>
                    <a:moveTo>
                      <a:pt x="30" y="20"/>
                    </a:moveTo>
                    <a:lnTo>
                      <a:pt x="33" y="23"/>
                    </a:lnTo>
                    <a:moveTo>
                      <a:pt x="26" y="24"/>
                    </a:moveTo>
                    <a:lnTo>
                      <a:pt x="29" y="22"/>
                    </a:lnTo>
                    <a:moveTo>
                      <a:pt x="29" y="27"/>
                    </a:moveTo>
                    <a:lnTo>
                      <a:pt x="32" y="25"/>
                    </a:lnTo>
                    <a:moveTo>
                      <a:pt x="10" y="33"/>
                    </a:moveTo>
                    <a:lnTo>
                      <a:pt x="13" y="33"/>
                    </a:lnTo>
                    <a:moveTo>
                      <a:pt x="12" y="35"/>
                    </a:moveTo>
                    <a:lnTo>
                      <a:pt x="14" y="35"/>
                    </a:lnTo>
                    <a:moveTo>
                      <a:pt x="15" y="31"/>
                    </a:moveTo>
                    <a:lnTo>
                      <a:pt x="18" y="29"/>
                    </a:lnTo>
                    <a:moveTo>
                      <a:pt x="16" y="34"/>
                    </a:moveTo>
                    <a:lnTo>
                      <a:pt x="20" y="32"/>
                    </a:lnTo>
                    <a:moveTo>
                      <a:pt x="24" y="49"/>
                    </a:moveTo>
                    <a:cubicBezTo>
                      <a:pt x="25" y="49"/>
                      <a:pt x="25" y="49"/>
                      <a:pt x="26" y="50"/>
                    </a:cubicBezTo>
                    <a:cubicBezTo>
                      <a:pt x="26" y="50"/>
                      <a:pt x="26" y="51"/>
                      <a:pt x="25" y="51"/>
                    </a:cubicBezTo>
                    <a:cubicBezTo>
                      <a:pt x="25" y="52"/>
                      <a:pt x="24" y="51"/>
                      <a:pt x="24" y="51"/>
                    </a:cubicBezTo>
                    <a:cubicBezTo>
                      <a:pt x="23" y="50"/>
                      <a:pt x="24" y="50"/>
                      <a:pt x="24" y="49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3" name="Freeform 44"/>
              <p:cNvSpPr>
                <a:spLocks noEditPoints="1"/>
              </p:cNvSpPr>
              <p:nvPr/>
            </p:nvSpPr>
            <p:spPr bwMode="auto">
              <a:xfrm>
                <a:off x="3460" y="1957"/>
                <a:ext cx="176" cy="406"/>
              </a:xfrm>
              <a:custGeom>
                <a:avLst/>
                <a:gdLst>
                  <a:gd name="T0" fmla="*/ 2147483647 w 29"/>
                  <a:gd name="T1" fmla="*/ 0 h 70"/>
                  <a:gd name="T2" fmla="*/ 2147483647 w 29"/>
                  <a:gd name="T3" fmla="*/ 2147483647 h 70"/>
                  <a:gd name="T4" fmla="*/ 2147483647 w 29"/>
                  <a:gd name="T5" fmla="*/ 2147483647 h 70"/>
                  <a:gd name="T6" fmla="*/ 2147483647 w 29"/>
                  <a:gd name="T7" fmla="*/ 2147483647 h 70"/>
                  <a:gd name="T8" fmla="*/ 2147483647 w 29"/>
                  <a:gd name="T9" fmla="*/ 2147483647 h 70"/>
                  <a:gd name="T10" fmla="*/ 2147483647 w 29"/>
                  <a:gd name="T11" fmla="*/ 2147483647 h 70"/>
                  <a:gd name="T12" fmla="*/ 2147483647 w 29"/>
                  <a:gd name="T13" fmla="*/ 2147483647 h 70"/>
                  <a:gd name="T14" fmla="*/ 2147483647 w 29"/>
                  <a:gd name="T15" fmla="*/ 2147483647 h 70"/>
                  <a:gd name="T16" fmla="*/ 2147483647 w 29"/>
                  <a:gd name="T17" fmla="*/ 2147483647 h 70"/>
                  <a:gd name="T18" fmla="*/ 2147483647 w 29"/>
                  <a:gd name="T19" fmla="*/ 2147483647 h 70"/>
                  <a:gd name="T20" fmla="*/ 2147483647 w 29"/>
                  <a:gd name="T21" fmla="*/ 2147483647 h 70"/>
                  <a:gd name="T22" fmla="*/ 2147483647 w 29"/>
                  <a:gd name="T23" fmla="*/ 2147483647 h 70"/>
                  <a:gd name="T24" fmla="*/ 2147483647 w 29"/>
                  <a:gd name="T25" fmla="*/ 2147483647 h 70"/>
                  <a:gd name="T26" fmla="*/ 2147483647 w 29"/>
                  <a:gd name="T27" fmla="*/ 2147483647 h 70"/>
                  <a:gd name="T28" fmla="*/ 2147483647 w 29"/>
                  <a:gd name="T29" fmla="*/ 2147483647 h 70"/>
                  <a:gd name="T30" fmla="*/ 0 w 29"/>
                  <a:gd name="T31" fmla="*/ 2147483647 h 70"/>
                  <a:gd name="T32" fmla="*/ 2147483647 w 29"/>
                  <a:gd name="T33" fmla="*/ 2147483647 h 70"/>
                  <a:gd name="T34" fmla="*/ 2147483647 w 29"/>
                  <a:gd name="T35" fmla="*/ 2147483647 h 70"/>
                  <a:gd name="T36" fmla="*/ 2147483647 w 29"/>
                  <a:gd name="T37" fmla="*/ 2147483647 h 70"/>
                  <a:gd name="T38" fmla="*/ 2147483647 w 29"/>
                  <a:gd name="T39" fmla="*/ 0 h 70"/>
                  <a:gd name="T40" fmla="*/ 2147483647 w 29"/>
                  <a:gd name="T41" fmla="*/ 2147483647 h 70"/>
                  <a:gd name="T42" fmla="*/ 2147483647 w 29"/>
                  <a:gd name="T43" fmla="*/ 2147483647 h 70"/>
                  <a:gd name="T44" fmla="*/ 2147483647 w 29"/>
                  <a:gd name="T45" fmla="*/ 2147483647 h 70"/>
                  <a:gd name="T46" fmla="*/ 2147483647 w 29"/>
                  <a:gd name="T47" fmla="*/ 2147483647 h 70"/>
                  <a:gd name="T48" fmla="*/ 2147483647 w 29"/>
                  <a:gd name="T49" fmla="*/ 2147483647 h 70"/>
                  <a:gd name="T50" fmla="*/ 2147483647 w 29"/>
                  <a:gd name="T51" fmla="*/ 2147483647 h 70"/>
                  <a:gd name="T52" fmla="*/ 2147483647 w 29"/>
                  <a:gd name="T53" fmla="*/ 2147483647 h 70"/>
                  <a:gd name="T54" fmla="*/ 2147483647 w 29"/>
                  <a:gd name="T55" fmla="*/ 2147483647 h 70"/>
                  <a:gd name="T56" fmla="*/ 2147483647 w 29"/>
                  <a:gd name="T57" fmla="*/ 2147483647 h 70"/>
                  <a:gd name="T58" fmla="*/ 2147483647 w 29"/>
                  <a:gd name="T59" fmla="*/ 2147483647 h 70"/>
                  <a:gd name="T60" fmla="*/ 2147483647 w 29"/>
                  <a:gd name="T61" fmla="*/ 2147483647 h 70"/>
                  <a:gd name="T62" fmla="*/ 2147483647 w 29"/>
                  <a:gd name="T63" fmla="*/ 2147483647 h 70"/>
                  <a:gd name="T64" fmla="*/ 2147483647 w 29"/>
                  <a:gd name="T65" fmla="*/ 2147483647 h 70"/>
                  <a:gd name="T66" fmla="*/ 2147483647 w 29"/>
                  <a:gd name="T67" fmla="*/ 2147483647 h 70"/>
                  <a:gd name="T68" fmla="*/ 2147483647 w 29"/>
                  <a:gd name="T69" fmla="*/ 2147483647 h 70"/>
                  <a:gd name="T70" fmla="*/ 2147483647 w 29"/>
                  <a:gd name="T71" fmla="*/ 2147483647 h 70"/>
                  <a:gd name="T72" fmla="*/ 2147483647 w 29"/>
                  <a:gd name="T73" fmla="*/ 2147483647 h 70"/>
                  <a:gd name="T74" fmla="*/ 2147483647 w 29"/>
                  <a:gd name="T75" fmla="*/ 2147483647 h 70"/>
                  <a:gd name="T76" fmla="*/ 2147483647 w 29"/>
                  <a:gd name="T77" fmla="*/ 2147483647 h 70"/>
                  <a:gd name="T78" fmla="*/ 2147483647 w 29"/>
                  <a:gd name="T79" fmla="*/ 2147483647 h 70"/>
                  <a:gd name="T80" fmla="*/ 2147483647 w 29"/>
                  <a:gd name="T81" fmla="*/ 2147483647 h 70"/>
                  <a:gd name="T82" fmla="*/ 2147483647 w 29"/>
                  <a:gd name="T83" fmla="*/ 2147483647 h 70"/>
                  <a:gd name="T84" fmla="*/ 2147483647 w 29"/>
                  <a:gd name="T85" fmla="*/ 2147483647 h 70"/>
                  <a:gd name="T86" fmla="*/ 2147483647 w 29"/>
                  <a:gd name="T87" fmla="*/ 2147483647 h 70"/>
                  <a:gd name="T88" fmla="*/ 2147483647 w 29"/>
                  <a:gd name="T89" fmla="*/ 2147483647 h 70"/>
                  <a:gd name="T90" fmla="*/ 2147483647 w 29"/>
                  <a:gd name="T91" fmla="*/ 2147483647 h 70"/>
                  <a:gd name="T92" fmla="*/ 2147483647 w 29"/>
                  <a:gd name="T93" fmla="*/ 2147483647 h 70"/>
                  <a:gd name="T94" fmla="*/ 2147483647 w 29"/>
                  <a:gd name="T95" fmla="*/ 2147483647 h 70"/>
                  <a:gd name="T96" fmla="*/ 2147483647 w 29"/>
                  <a:gd name="T97" fmla="*/ 2147483647 h 70"/>
                  <a:gd name="T98" fmla="*/ 2147483647 w 29"/>
                  <a:gd name="T99" fmla="*/ 2147483647 h 70"/>
                  <a:gd name="T100" fmla="*/ 2147483647 w 29"/>
                  <a:gd name="T101" fmla="*/ 2147483647 h 70"/>
                  <a:gd name="T102" fmla="*/ 2147483647 w 29"/>
                  <a:gd name="T103" fmla="*/ 2147483647 h 70"/>
                  <a:gd name="T104" fmla="*/ 2147483647 w 29"/>
                  <a:gd name="T105" fmla="*/ 2147483647 h 70"/>
                  <a:gd name="T106" fmla="*/ 2147483647 w 29"/>
                  <a:gd name="T107" fmla="*/ 2147483647 h 70"/>
                  <a:gd name="T108" fmla="*/ 2147483647 w 29"/>
                  <a:gd name="T109" fmla="*/ 2147483647 h 70"/>
                  <a:gd name="T110" fmla="*/ 2147483647 w 29"/>
                  <a:gd name="T111" fmla="*/ 2147483647 h 70"/>
                  <a:gd name="T112" fmla="*/ 2147483647 w 29"/>
                  <a:gd name="T113" fmla="*/ 2147483647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6" y="0"/>
                    </a:moveTo>
                    <a:lnTo>
                      <a:pt x="20" y="27"/>
                    </a:lnTo>
                    <a:lnTo>
                      <a:pt x="24" y="26"/>
                    </a:lnTo>
                    <a:lnTo>
                      <a:pt x="27" y="23"/>
                    </a:lnTo>
                    <a:lnTo>
                      <a:pt x="29" y="32"/>
                    </a:lnTo>
                    <a:lnTo>
                      <a:pt x="26" y="36"/>
                    </a:lnTo>
                    <a:lnTo>
                      <a:pt x="20" y="37"/>
                    </a:lnTo>
                    <a:cubicBezTo>
                      <a:pt x="20" y="37"/>
                      <a:pt x="20" y="42"/>
                      <a:pt x="18" y="45"/>
                    </a:cubicBezTo>
                    <a:cubicBezTo>
                      <a:pt x="15" y="48"/>
                      <a:pt x="9" y="51"/>
                      <a:pt x="9" y="52"/>
                    </a:cubicBezTo>
                    <a:cubicBezTo>
                      <a:pt x="9" y="53"/>
                      <a:pt x="4" y="70"/>
                      <a:pt x="4" y="70"/>
                    </a:cubicBezTo>
                    <a:lnTo>
                      <a:pt x="3" y="50"/>
                    </a:lnTo>
                    <a:cubicBezTo>
                      <a:pt x="3" y="50"/>
                      <a:pt x="10" y="44"/>
                      <a:pt x="11" y="42"/>
                    </a:cubicBezTo>
                    <a:cubicBezTo>
                      <a:pt x="11" y="41"/>
                      <a:pt x="11" y="37"/>
                      <a:pt x="11" y="37"/>
                    </a:cubicBezTo>
                    <a:lnTo>
                      <a:pt x="5" y="37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5" y="28"/>
                    </a:lnTo>
                    <a:lnTo>
                      <a:pt x="11" y="28"/>
                    </a:lnTo>
                    <a:lnTo>
                      <a:pt x="5" y="5"/>
                    </a:lnTo>
                    <a:lnTo>
                      <a:pt x="16" y="0"/>
                    </a:lnTo>
                    <a:close/>
                    <a:moveTo>
                      <a:pt x="15" y="4"/>
                    </a:moveTo>
                    <a:lnTo>
                      <a:pt x="8" y="7"/>
                    </a:lnTo>
                    <a:moveTo>
                      <a:pt x="15" y="7"/>
                    </a:moveTo>
                    <a:lnTo>
                      <a:pt x="15" y="20"/>
                    </a:lnTo>
                    <a:moveTo>
                      <a:pt x="12" y="8"/>
                    </a:moveTo>
                    <a:lnTo>
                      <a:pt x="14" y="20"/>
                    </a:lnTo>
                    <a:moveTo>
                      <a:pt x="8" y="9"/>
                    </a:moveTo>
                    <a:lnTo>
                      <a:pt x="13" y="21"/>
                    </a:lnTo>
                    <a:moveTo>
                      <a:pt x="18" y="28"/>
                    </a:moveTo>
                    <a:lnTo>
                      <a:pt x="18" y="37"/>
                    </a:lnTo>
                    <a:moveTo>
                      <a:pt x="15" y="28"/>
                    </a:moveTo>
                    <a:lnTo>
                      <a:pt x="15" y="37"/>
                    </a:lnTo>
                    <a:moveTo>
                      <a:pt x="14" y="28"/>
                    </a:moveTo>
                    <a:lnTo>
                      <a:pt x="14" y="37"/>
                    </a:lnTo>
                    <a:moveTo>
                      <a:pt x="15" y="41"/>
                    </a:moveTo>
                    <a:lnTo>
                      <a:pt x="8" y="48"/>
                    </a:lnTo>
                    <a:moveTo>
                      <a:pt x="6" y="57"/>
                    </a:moveTo>
                    <a:lnTo>
                      <a:pt x="4" y="69"/>
                    </a:lnTo>
                    <a:moveTo>
                      <a:pt x="26" y="28"/>
                    </a:moveTo>
                    <a:lnTo>
                      <a:pt x="26" y="32"/>
                    </a:lnTo>
                    <a:moveTo>
                      <a:pt x="21" y="30"/>
                    </a:moveTo>
                    <a:lnTo>
                      <a:pt x="24" y="30"/>
                    </a:lnTo>
                    <a:moveTo>
                      <a:pt x="22" y="34"/>
                    </a:moveTo>
                    <a:lnTo>
                      <a:pt x="25" y="34"/>
                    </a:lnTo>
                    <a:moveTo>
                      <a:pt x="2" y="30"/>
                    </a:moveTo>
                    <a:lnTo>
                      <a:pt x="5" y="31"/>
                    </a:lnTo>
                    <a:moveTo>
                      <a:pt x="2" y="33"/>
                    </a:moveTo>
                    <a:lnTo>
                      <a:pt x="4" y="34"/>
                    </a:lnTo>
                    <a:moveTo>
                      <a:pt x="7" y="31"/>
                    </a:moveTo>
                    <a:lnTo>
                      <a:pt x="11" y="31"/>
                    </a:lnTo>
                    <a:moveTo>
                      <a:pt x="7" y="34"/>
                    </a:moveTo>
                    <a:lnTo>
                      <a:pt x="11" y="34"/>
                    </a:lnTo>
                    <a:moveTo>
                      <a:pt x="6" y="51"/>
                    </a:moveTo>
                    <a:cubicBezTo>
                      <a:pt x="7" y="51"/>
                      <a:pt x="7" y="51"/>
                      <a:pt x="7" y="52"/>
                    </a:cubicBezTo>
                    <a:cubicBezTo>
                      <a:pt x="7" y="53"/>
                      <a:pt x="7" y="53"/>
                      <a:pt x="6" y="53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6" y="51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4" name="Freeform 45"/>
              <p:cNvSpPr>
                <a:spLocks noEditPoints="1"/>
              </p:cNvSpPr>
              <p:nvPr/>
            </p:nvSpPr>
            <p:spPr bwMode="auto">
              <a:xfrm>
                <a:off x="3278" y="2368"/>
                <a:ext cx="279" cy="327"/>
              </a:xfrm>
              <a:custGeom>
                <a:avLst/>
                <a:gdLst>
                  <a:gd name="T0" fmla="*/ 2147483647 w 46"/>
                  <a:gd name="T1" fmla="*/ 2147483647 h 56"/>
                  <a:gd name="T2" fmla="*/ 2147483647 w 46"/>
                  <a:gd name="T3" fmla="*/ 2147483647 h 56"/>
                  <a:gd name="T4" fmla="*/ 2147483647 w 46"/>
                  <a:gd name="T5" fmla="*/ 2147483647 h 56"/>
                  <a:gd name="T6" fmla="*/ 2147483647 w 46"/>
                  <a:gd name="T7" fmla="*/ 2147483647 h 56"/>
                  <a:gd name="T8" fmla="*/ 2147483647 w 46"/>
                  <a:gd name="T9" fmla="*/ 2147483647 h 56"/>
                  <a:gd name="T10" fmla="*/ 2147483647 w 46"/>
                  <a:gd name="T11" fmla="*/ 2147483647 h 56"/>
                  <a:gd name="T12" fmla="*/ 2147483647 w 46"/>
                  <a:gd name="T13" fmla="*/ 2147483647 h 56"/>
                  <a:gd name="T14" fmla="*/ 2147483647 w 46"/>
                  <a:gd name="T15" fmla="*/ 2147483647 h 56"/>
                  <a:gd name="T16" fmla="*/ 2147483647 w 46"/>
                  <a:gd name="T17" fmla="*/ 2147483647 h 56"/>
                  <a:gd name="T18" fmla="*/ 0 w 46"/>
                  <a:gd name="T19" fmla="*/ 2147483647 h 56"/>
                  <a:gd name="T20" fmla="*/ 2147483647 w 46"/>
                  <a:gd name="T21" fmla="*/ 2147483647 h 56"/>
                  <a:gd name="T22" fmla="*/ 2147483647 w 46"/>
                  <a:gd name="T23" fmla="*/ 2147483647 h 56"/>
                  <a:gd name="T24" fmla="*/ 2147483647 w 46"/>
                  <a:gd name="T25" fmla="*/ 2147483647 h 56"/>
                  <a:gd name="T26" fmla="*/ 2147483647 w 46"/>
                  <a:gd name="T27" fmla="*/ 2147483647 h 56"/>
                  <a:gd name="T28" fmla="*/ 2147483647 w 46"/>
                  <a:gd name="T29" fmla="*/ 2147483647 h 56"/>
                  <a:gd name="T30" fmla="*/ 2147483647 w 46"/>
                  <a:gd name="T31" fmla="*/ 2147483647 h 56"/>
                  <a:gd name="T32" fmla="*/ 2147483647 w 46"/>
                  <a:gd name="T33" fmla="*/ 2147483647 h 56"/>
                  <a:gd name="T34" fmla="*/ 2147483647 w 46"/>
                  <a:gd name="T35" fmla="*/ 2147483647 h 56"/>
                  <a:gd name="T36" fmla="*/ 2147483647 w 46"/>
                  <a:gd name="T37" fmla="*/ 0 h 56"/>
                  <a:gd name="T38" fmla="*/ 2147483647 w 46"/>
                  <a:gd name="T39" fmla="*/ 2147483647 h 56"/>
                  <a:gd name="T40" fmla="*/ 2147483647 w 46"/>
                  <a:gd name="T41" fmla="*/ 2147483647 h 56"/>
                  <a:gd name="T42" fmla="*/ 2147483647 w 46"/>
                  <a:gd name="T43" fmla="*/ 2147483647 h 56"/>
                  <a:gd name="T44" fmla="*/ 2147483647 w 46"/>
                  <a:gd name="T45" fmla="*/ 2147483647 h 56"/>
                  <a:gd name="T46" fmla="*/ 2147483647 w 46"/>
                  <a:gd name="T47" fmla="*/ 2147483647 h 56"/>
                  <a:gd name="T48" fmla="*/ 2147483647 w 46"/>
                  <a:gd name="T49" fmla="*/ 2147483647 h 56"/>
                  <a:gd name="T50" fmla="*/ 2147483647 w 46"/>
                  <a:gd name="T51" fmla="*/ 2147483647 h 56"/>
                  <a:gd name="T52" fmla="*/ 2147483647 w 46"/>
                  <a:gd name="T53" fmla="*/ 2147483647 h 56"/>
                  <a:gd name="T54" fmla="*/ 2147483647 w 46"/>
                  <a:gd name="T55" fmla="*/ 2147483647 h 56"/>
                  <a:gd name="T56" fmla="*/ 2147483647 w 46"/>
                  <a:gd name="T57" fmla="*/ 2147483647 h 56"/>
                  <a:gd name="T58" fmla="*/ 2147483647 w 46"/>
                  <a:gd name="T59" fmla="*/ 2147483647 h 56"/>
                  <a:gd name="T60" fmla="*/ 2147483647 w 46"/>
                  <a:gd name="T61" fmla="*/ 2147483647 h 56"/>
                  <a:gd name="T62" fmla="*/ 2147483647 w 46"/>
                  <a:gd name="T63" fmla="*/ 2147483647 h 56"/>
                  <a:gd name="T64" fmla="*/ 2147483647 w 46"/>
                  <a:gd name="T65" fmla="*/ 2147483647 h 56"/>
                  <a:gd name="T66" fmla="*/ 2147483647 w 46"/>
                  <a:gd name="T67" fmla="*/ 2147483647 h 56"/>
                  <a:gd name="T68" fmla="*/ 2147483647 w 46"/>
                  <a:gd name="T69" fmla="*/ 2147483647 h 56"/>
                  <a:gd name="T70" fmla="*/ 2147483647 w 46"/>
                  <a:gd name="T71" fmla="*/ 2147483647 h 56"/>
                  <a:gd name="T72" fmla="*/ 2147483647 w 46"/>
                  <a:gd name="T73" fmla="*/ 2147483647 h 56"/>
                  <a:gd name="T74" fmla="*/ 2147483647 w 46"/>
                  <a:gd name="T75" fmla="*/ 2147483647 h 56"/>
                  <a:gd name="T76" fmla="*/ 2147483647 w 46"/>
                  <a:gd name="T77" fmla="*/ 2147483647 h 56"/>
                  <a:gd name="T78" fmla="*/ 2147483647 w 46"/>
                  <a:gd name="T79" fmla="*/ 2147483647 h 56"/>
                  <a:gd name="T80" fmla="*/ 2147483647 w 46"/>
                  <a:gd name="T81" fmla="*/ 2147483647 h 56"/>
                  <a:gd name="T82" fmla="*/ 2147483647 w 46"/>
                  <a:gd name="T83" fmla="*/ 2147483647 h 56"/>
                  <a:gd name="T84" fmla="*/ 2147483647 w 46"/>
                  <a:gd name="T85" fmla="*/ 2147483647 h 56"/>
                  <a:gd name="T86" fmla="*/ 2147483647 w 46"/>
                  <a:gd name="T87" fmla="*/ 2147483647 h 56"/>
                  <a:gd name="T88" fmla="*/ 2147483647 w 46"/>
                  <a:gd name="T89" fmla="*/ 2147483647 h 56"/>
                  <a:gd name="T90" fmla="*/ 2147483647 w 46"/>
                  <a:gd name="T91" fmla="*/ 2147483647 h 56"/>
                  <a:gd name="T92" fmla="*/ 2147483647 w 46"/>
                  <a:gd name="T93" fmla="*/ 2147483647 h 56"/>
                  <a:gd name="T94" fmla="*/ 2147483647 w 46"/>
                  <a:gd name="T95" fmla="*/ 2147483647 h 56"/>
                  <a:gd name="T96" fmla="*/ 2147483647 w 46"/>
                  <a:gd name="T97" fmla="*/ 2147483647 h 56"/>
                  <a:gd name="T98" fmla="*/ 2147483647 w 46"/>
                  <a:gd name="T99" fmla="*/ 2147483647 h 56"/>
                  <a:gd name="T100" fmla="*/ 2147483647 w 46"/>
                  <a:gd name="T101" fmla="*/ 2147483647 h 56"/>
                  <a:gd name="T102" fmla="*/ 2147483647 w 46"/>
                  <a:gd name="T103" fmla="*/ 2147483647 h 56"/>
                  <a:gd name="T104" fmla="*/ 2147483647 w 46"/>
                  <a:gd name="T105" fmla="*/ 2147483647 h 56"/>
                  <a:gd name="T106" fmla="*/ 2147483647 w 46"/>
                  <a:gd name="T107" fmla="*/ 2147483647 h 56"/>
                  <a:gd name="T108" fmla="*/ 2147483647 w 46"/>
                  <a:gd name="T109" fmla="*/ 2147483647 h 56"/>
                  <a:gd name="T110" fmla="*/ 2147483647 w 46"/>
                  <a:gd name="T111" fmla="*/ 2147483647 h 56"/>
                  <a:gd name="T112" fmla="*/ 2147483647 w 46"/>
                  <a:gd name="T113" fmla="*/ 2147483647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46" y="2"/>
                    </a:moveTo>
                    <a:lnTo>
                      <a:pt x="36" y="26"/>
                    </a:lnTo>
                    <a:lnTo>
                      <a:pt x="39" y="28"/>
                    </a:lnTo>
                    <a:lnTo>
                      <a:pt x="44" y="27"/>
                    </a:lnTo>
                    <a:lnTo>
                      <a:pt x="40" y="35"/>
                    </a:lnTo>
                    <a:lnTo>
                      <a:pt x="36" y="38"/>
                    </a:lnTo>
                    <a:lnTo>
                      <a:pt x="31" y="36"/>
                    </a:lnTo>
                    <a:cubicBezTo>
                      <a:pt x="31" y="36"/>
                      <a:pt x="28" y="40"/>
                      <a:pt x="24" y="41"/>
                    </a:cubicBezTo>
                    <a:cubicBezTo>
                      <a:pt x="21" y="42"/>
                      <a:pt x="14" y="42"/>
                      <a:pt x="14" y="43"/>
                    </a:cubicBezTo>
                    <a:cubicBezTo>
                      <a:pt x="13" y="44"/>
                      <a:pt x="0" y="56"/>
                      <a:pt x="0" y="56"/>
                    </a:cubicBezTo>
                    <a:lnTo>
                      <a:pt x="10" y="38"/>
                    </a:lnTo>
                    <a:cubicBezTo>
                      <a:pt x="10" y="38"/>
                      <a:pt x="18" y="36"/>
                      <a:pt x="19" y="35"/>
                    </a:cubicBezTo>
                    <a:cubicBezTo>
                      <a:pt x="21" y="34"/>
                      <a:pt x="23" y="30"/>
                      <a:pt x="23" y="30"/>
                    </a:cubicBezTo>
                    <a:lnTo>
                      <a:pt x="18" y="28"/>
                    </a:lnTo>
                    <a:lnTo>
                      <a:pt x="15" y="23"/>
                    </a:lnTo>
                    <a:lnTo>
                      <a:pt x="19" y="15"/>
                    </a:lnTo>
                    <a:lnTo>
                      <a:pt x="22" y="20"/>
                    </a:lnTo>
                    <a:lnTo>
                      <a:pt x="27" y="23"/>
                    </a:lnTo>
                    <a:lnTo>
                      <a:pt x="33" y="0"/>
                    </a:lnTo>
                    <a:lnTo>
                      <a:pt x="46" y="2"/>
                    </a:lnTo>
                    <a:close/>
                    <a:moveTo>
                      <a:pt x="43" y="4"/>
                    </a:moveTo>
                    <a:lnTo>
                      <a:pt x="35" y="3"/>
                    </a:lnTo>
                    <a:moveTo>
                      <a:pt x="41" y="7"/>
                    </a:moveTo>
                    <a:lnTo>
                      <a:pt x="35" y="19"/>
                    </a:lnTo>
                    <a:moveTo>
                      <a:pt x="38" y="6"/>
                    </a:moveTo>
                    <a:lnTo>
                      <a:pt x="33" y="18"/>
                    </a:lnTo>
                    <a:moveTo>
                      <a:pt x="34" y="6"/>
                    </a:moveTo>
                    <a:lnTo>
                      <a:pt x="32" y="18"/>
                    </a:lnTo>
                    <a:moveTo>
                      <a:pt x="33" y="26"/>
                    </a:moveTo>
                    <a:lnTo>
                      <a:pt x="28" y="34"/>
                    </a:lnTo>
                    <a:moveTo>
                      <a:pt x="31" y="25"/>
                    </a:moveTo>
                    <a:lnTo>
                      <a:pt x="27" y="33"/>
                    </a:lnTo>
                    <a:moveTo>
                      <a:pt x="29" y="24"/>
                    </a:moveTo>
                    <a:lnTo>
                      <a:pt x="25" y="32"/>
                    </a:lnTo>
                    <a:moveTo>
                      <a:pt x="24" y="37"/>
                    </a:moveTo>
                    <a:lnTo>
                      <a:pt x="14" y="39"/>
                    </a:lnTo>
                    <a:moveTo>
                      <a:pt x="8" y="45"/>
                    </a:moveTo>
                    <a:lnTo>
                      <a:pt x="1" y="55"/>
                    </a:lnTo>
                    <a:moveTo>
                      <a:pt x="40" y="31"/>
                    </a:moveTo>
                    <a:lnTo>
                      <a:pt x="38" y="34"/>
                    </a:lnTo>
                    <a:moveTo>
                      <a:pt x="35" y="29"/>
                    </a:moveTo>
                    <a:lnTo>
                      <a:pt x="38" y="31"/>
                    </a:lnTo>
                    <a:moveTo>
                      <a:pt x="33" y="34"/>
                    </a:moveTo>
                    <a:lnTo>
                      <a:pt x="36" y="35"/>
                    </a:lnTo>
                    <a:moveTo>
                      <a:pt x="19" y="20"/>
                    </a:moveTo>
                    <a:lnTo>
                      <a:pt x="20" y="22"/>
                    </a:lnTo>
                    <a:moveTo>
                      <a:pt x="17" y="23"/>
                    </a:moveTo>
                    <a:lnTo>
                      <a:pt x="18" y="25"/>
                    </a:lnTo>
                    <a:moveTo>
                      <a:pt x="22" y="23"/>
                    </a:moveTo>
                    <a:lnTo>
                      <a:pt x="25" y="25"/>
                    </a:lnTo>
                    <a:moveTo>
                      <a:pt x="21" y="26"/>
                    </a:moveTo>
                    <a:lnTo>
                      <a:pt x="24" y="28"/>
                    </a:lnTo>
                    <a:moveTo>
                      <a:pt x="11" y="40"/>
                    </a:moveTo>
                    <a:cubicBezTo>
                      <a:pt x="12" y="41"/>
                      <a:pt x="12" y="41"/>
                      <a:pt x="12" y="42"/>
                    </a:cubicBezTo>
                    <a:cubicBezTo>
                      <a:pt x="11" y="42"/>
                      <a:pt x="11" y="43"/>
                      <a:pt x="10" y="42"/>
                    </a:cubicBezTo>
                    <a:cubicBezTo>
                      <a:pt x="10" y="42"/>
                      <a:pt x="9" y="41"/>
                      <a:pt x="10" y="41"/>
                    </a:cubicBezTo>
                    <a:cubicBezTo>
                      <a:pt x="10" y="40"/>
                      <a:pt x="11" y="40"/>
                      <a:pt x="11" y="40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5" name="Freeform 46"/>
              <p:cNvSpPr>
                <a:spLocks noEditPoints="1"/>
              </p:cNvSpPr>
              <p:nvPr/>
            </p:nvSpPr>
            <p:spPr bwMode="auto">
              <a:xfrm>
                <a:off x="2924" y="2695"/>
                <a:ext cx="408" cy="198"/>
              </a:xfrm>
              <a:custGeom>
                <a:avLst/>
                <a:gdLst>
                  <a:gd name="T0" fmla="*/ 2147483647 w 67"/>
                  <a:gd name="T1" fmla="*/ 2147483647 h 34"/>
                  <a:gd name="T2" fmla="*/ 2147483647 w 67"/>
                  <a:gd name="T3" fmla="*/ 2147483647 h 34"/>
                  <a:gd name="T4" fmla="*/ 2147483647 w 67"/>
                  <a:gd name="T5" fmla="*/ 2147483647 h 34"/>
                  <a:gd name="T6" fmla="*/ 2147483647 w 67"/>
                  <a:gd name="T7" fmla="*/ 2147483647 h 34"/>
                  <a:gd name="T8" fmla="*/ 2147483647 w 67"/>
                  <a:gd name="T9" fmla="*/ 2147483647 h 34"/>
                  <a:gd name="T10" fmla="*/ 2147483647 w 67"/>
                  <a:gd name="T11" fmla="*/ 2147483647 h 34"/>
                  <a:gd name="T12" fmla="*/ 2147483647 w 67"/>
                  <a:gd name="T13" fmla="*/ 2147483647 h 34"/>
                  <a:gd name="T14" fmla="*/ 2147483647 w 67"/>
                  <a:gd name="T15" fmla="*/ 2147483647 h 34"/>
                  <a:gd name="T16" fmla="*/ 2147483647 w 67"/>
                  <a:gd name="T17" fmla="*/ 2147483647 h 34"/>
                  <a:gd name="T18" fmla="*/ 0 w 67"/>
                  <a:gd name="T19" fmla="*/ 2147483647 h 34"/>
                  <a:gd name="T20" fmla="*/ 2147483647 w 67"/>
                  <a:gd name="T21" fmla="*/ 2147483647 h 34"/>
                  <a:gd name="T22" fmla="*/ 2147483647 w 67"/>
                  <a:gd name="T23" fmla="*/ 2147483647 h 34"/>
                  <a:gd name="T24" fmla="*/ 2147483647 w 67"/>
                  <a:gd name="T25" fmla="*/ 2147483647 h 34"/>
                  <a:gd name="T26" fmla="*/ 2147483647 w 67"/>
                  <a:gd name="T27" fmla="*/ 2147483647 h 34"/>
                  <a:gd name="T28" fmla="*/ 2147483647 w 67"/>
                  <a:gd name="T29" fmla="*/ 2147483647 h 34"/>
                  <a:gd name="T30" fmla="*/ 2147483647 w 67"/>
                  <a:gd name="T31" fmla="*/ 2147483647 h 34"/>
                  <a:gd name="T32" fmla="*/ 2147483647 w 67"/>
                  <a:gd name="T33" fmla="*/ 2147483647 h 34"/>
                  <a:gd name="T34" fmla="*/ 2147483647 w 67"/>
                  <a:gd name="T35" fmla="*/ 2147483647 h 34"/>
                  <a:gd name="T36" fmla="*/ 2147483647 w 67"/>
                  <a:gd name="T37" fmla="*/ 0 h 34"/>
                  <a:gd name="T38" fmla="*/ 2147483647 w 67"/>
                  <a:gd name="T39" fmla="*/ 2147483647 h 34"/>
                  <a:gd name="T40" fmla="*/ 2147483647 w 67"/>
                  <a:gd name="T41" fmla="*/ 2147483647 h 34"/>
                  <a:gd name="T42" fmla="*/ 2147483647 w 67"/>
                  <a:gd name="T43" fmla="*/ 2147483647 h 34"/>
                  <a:gd name="T44" fmla="*/ 2147483647 w 67"/>
                  <a:gd name="T45" fmla="*/ 2147483647 h 34"/>
                  <a:gd name="T46" fmla="*/ 2147483647 w 67"/>
                  <a:gd name="T47" fmla="*/ 2147483647 h 34"/>
                  <a:gd name="T48" fmla="*/ 2147483647 w 67"/>
                  <a:gd name="T49" fmla="*/ 2147483647 h 34"/>
                  <a:gd name="T50" fmla="*/ 2147483647 w 67"/>
                  <a:gd name="T51" fmla="*/ 2147483647 h 34"/>
                  <a:gd name="T52" fmla="*/ 2147483647 w 67"/>
                  <a:gd name="T53" fmla="*/ 2147483647 h 34"/>
                  <a:gd name="T54" fmla="*/ 2147483647 w 67"/>
                  <a:gd name="T55" fmla="*/ 2147483647 h 34"/>
                  <a:gd name="T56" fmla="*/ 2147483647 w 67"/>
                  <a:gd name="T57" fmla="*/ 2147483647 h 34"/>
                  <a:gd name="T58" fmla="*/ 2147483647 w 67"/>
                  <a:gd name="T59" fmla="*/ 2147483647 h 34"/>
                  <a:gd name="T60" fmla="*/ 2147483647 w 67"/>
                  <a:gd name="T61" fmla="*/ 2147483647 h 34"/>
                  <a:gd name="T62" fmla="*/ 2147483647 w 67"/>
                  <a:gd name="T63" fmla="*/ 2147483647 h 34"/>
                  <a:gd name="T64" fmla="*/ 2147483647 w 67"/>
                  <a:gd name="T65" fmla="*/ 2147483647 h 34"/>
                  <a:gd name="T66" fmla="*/ 2147483647 w 67"/>
                  <a:gd name="T67" fmla="*/ 2147483647 h 34"/>
                  <a:gd name="T68" fmla="*/ 2147483647 w 67"/>
                  <a:gd name="T69" fmla="*/ 2147483647 h 34"/>
                  <a:gd name="T70" fmla="*/ 2147483647 w 67"/>
                  <a:gd name="T71" fmla="*/ 2147483647 h 34"/>
                  <a:gd name="T72" fmla="*/ 2147483647 w 67"/>
                  <a:gd name="T73" fmla="*/ 2147483647 h 34"/>
                  <a:gd name="T74" fmla="*/ 2147483647 w 67"/>
                  <a:gd name="T75" fmla="*/ 2147483647 h 34"/>
                  <a:gd name="T76" fmla="*/ 2147483647 w 67"/>
                  <a:gd name="T77" fmla="*/ 2147483647 h 34"/>
                  <a:gd name="T78" fmla="*/ 2147483647 w 67"/>
                  <a:gd name="T79" fmla="*/ 2147483647 h 34"/>
                  <a:gd name="T80" fmla="*/ 2147483647 w 67"/>
                  <a:gd name="T81" fmla="*/ 2147483647 h 34"/>
                  <a:gd name="T82" fmla="*/ 2147483647 w 67"/>
                  <a:gd name="T83" fmla="*/ 2147483647 h 34"/>
                  <a:gd name="T84" fmla="*/ 2147483647 w 67"/>
                  <a:gd name="T85" fmla="*/ 2147483647 h 34"/>
                  <a:gd name="T86" fmla="*/ 2147483647 w 67"/>
                  <a:gd name="T87" fmla="*/ 2147483647 h 34"/>
                  <a:gd name="T88" fmla="*/ 2147483647 w 67"/>
                  <a:gd name="T89" fmla="*/ 2147483647 h 34"/>
                  <a:gd name="T90" fmla="*/ 2147483647 w 67"/>
                  <a:gd name="T91" fmla="*/ 2147483647 h 34"/>
                  <a:gd name="T92" fmla="*/ 2147483647 w 67"/>
                  <a:gd name="T93" fmla="*/ 2147483647 h 34"/>
                  <a:gd name="T94" fmla="*/ 2147483647 w 67"/>
                  <a:gd name="T95" fmla="*/ 2147483647 h 34"/>
                  <a:gd name="T96" fmla="*/ 2147483647 w 67"/>
                  <a:gd name="T97" fmla="*/ 2147483647 h 34"/>
                  <a:gd name="T98" fmla="*/ 2147483647 w 67"/>
                  <a:gd name="T99" fmla="*/ 2147483647 h 34"/>
                  <a:gd name="T100" fmla="*/ 2147483647 w 67"/>
                  <a:gd name="T101" fmla="*/ 2147483647 h 34"/>
                  <a:gd name="T102" fmla="*/ 2147483647 w 67"/>
                  <a:gd name="T103" fmla="*/ 2147483647 h 34"/>
                  <a:gd name="T104" fmla="*/ 2147483647 w 67"/>
                  <a:gd name="T105" fmla="*/ 2147483647 h 34"/>
                  <a:gd name="T106" fmla="*/ 2147483647 w 67"/>
                  <a:gd name="T107" fmla="*/ 2147483647 h 34"/>
                  <a:gd name="T108" fmla="*/ 2147483647 w 67"/>
                  <a:gd name="T109" fmla="*/ 2147483647 h 34"/>
                  <a:gd name="T110" fmla="*/ 2147483647 w 67"/>
                  <a:gd name="T111" fmla="*/ 2147483647 h 34"/>
                  <a:gd name="T112" fmla="*/ 2147483647 w 67"/>
                  <a:gd name="T113" fmla="*/ 2147483647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67" y="8"/>
                    </a:moveTo>
                    <a:lnTo>
                      <a:pt x="46" y="24"/>
                    </a:lnTo>
                    <a:lnTo>
                      <a:pt x="48" y="28"/>
                    </a:lnTo>
                    <a:lnTo>
                      <a:pt x="52" y="28"/>
                    </a:lnTo>
                    <a:lnTo>
                      <a:pt x="45" y="34"/>
                    </a:lnTo>
                    <a:lnTo>
                      <a:pt x="41" y="34"/>
                    </a:lnTo>
                    <a:lnTo>
                      <a:pt x="37" y="30"/>
                    </a:lnTo>
                    <a:cubicBezTo>
                      <a:pt x="37" y="30"/>
                      <a:pt x="32" y="32"/>
                      <a:pt x="29" y="31"/>
                    </a:cubicBezTo>
                    <a:cubicBezTo>
                      <a:pt x="25" y="31"/>
                      <a:pt x="20" y="27"/>
                      <a:pt x="18" y="28"/>
                    </a:cubicBezTo>
                    <a:cubicBezTo>
                      <a:pt x="17" y="28"/>
                      <a:pt x="0" y="32"/>
                      <a:pt x="0" y="32"/>
                    </a:cubicBezTo>
                    <a:lnTo>
                      <a:pt x="18" y="21"/>
                    </a:lnTo>
                    <a:cubicBezTo>
                      <a:pt x="18" y="21"/>
                      <a:pt x="26" y="24"/>
                      <a:pt x="27" y="24"/>
                    </a:cubicBezTo>
                    <a:cubicBezTo>
                      <a:pt x="29" y="23"/>
                      <a:pt x="32" y="21"/>
                      <a:pt x="32" y="21"/>
                    </a:cubicBezTo>
                    <a:lnTo>
                      <a:pt x="30" y="17"/>
                    </a:lnTo>
                    <a:lnTo>
                      <a:pt x="30" y="11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67" y="8"/>
                    </a:lnTo>
                    <a:close/>
                    <a:moveTo>
                      <a:pt x="63" y="9"/>
                    </a:moveTo>
                    <a:lnTo>
                      <a:pt x="57" y="4"/>
                    </a:lnTo>
                    <a:moveTo>
                      <a:pt x="60" y="10"/>
                    </a:moveTo>
                    <a:lnTo>
                      <a:pt x="49" y="17"/>
                    </a:lnTo>
                    <a:moveTo>
                      <a:pt x="58" y="8"/>
                    </a:moveTo>
                    <a:lnTo>
                      <a:pt x="48" y="16"/>
                    </a:lnTo>
                    <a:moveTo>
                      <a:pt x="55" y="6"/>
                    </a:moveTo>
                    <a:lnTo>
                      <a:pt x="47" y="15"/>
                    </a:lnTo>
                    <a:moveTo>
                      <a:pt x="43" y="23"/>
                    </a:moveTo>
                    <a:lnTo>
                      <a:pt x="36" y="27"/>
                    </a:lnTo>
                    <a:moveTo>
                      <a:pt x="42" y="21"/>
                    </a:moveTo>
                    <a:lnTo>
                      <a:pt x="35" y="25"/>
                    </a:lnTo>
                    <a:moveTo>
                      <a:pt x="41" y="19"/>
                    </a:moveTo>
                    <a:lnTo>
                      <a:pt x="34" y="24"/>
                    </a:lnTo>
                    <a:moveTo>
                      <a:pt x="31" y="27"/>
                    </a:moveTo>
                    <a:lnTo>
                      <a:pt x="21" y="25"/>
                    </a:lnTo>
                    <a:moveTo>
                      <a:pt x="13" y="27"/>
                    </a:moveTo>
                    <a:lnTo>
                      <a:pt x="1" y="31"/>
                    </a:lnTo>
                    <a:moveTo>
                      <a:pt x="47" y="30"/>
                    </a:moveTo>
                    <a:lnTo>
                      <a:pt x="44" y="33"/>
                    </a:lnTo>
                    <a:moveTo>
                      <a:pt x="43" y="26"/>
                    </a:moveTo>
                    <a:lnTo>
                      <a:pt x="45" y="29"/>
                    </a:lnTo>
                    <a:moveTo>
                      <a:pt x="40" y="29"/>
                    </a:moveTo>
                    <a:lnTo>
                      <a:pt x="42" y="32"/>
                    </a:lnTo>
                    <a:moveTo>
                      <a:pt x="34" y="10"/>
                    </a:moveTo>
                    <a:lnTo>
                      <a:pt x="34" y="13"/>
                    </a:lnTo>
                    <a:moveTo>
                      <a:pt x="32" y="12"/>
                    </a:moveTo>
                    <a:lnTo>
                      <a:pt x="32" y="14"/>
                    </a:lnTo>
                    <a:moveTo>
                      <a:pt x="36" y="15"/>
                    </a:moveTo>
                    <a:lnTo>
                      <a:pt x="38" y="18"/>
                    </a:lnTo>
                    <a:moveTo>
                      <a:pt x="33" y="16"/>
                    </a:moveTo>
                    <a:lnTo>
                      <a:pt x="35" y="20"/>
                    </a:lnTo>
                    <a:moveTo>
                      <a:pt x="18" y="24"/>
                    </a:moveTo>
                    <a:cubicBezTo>
                      <a:pt x="18" y="25"/>
                      <a:pt x="18" y="25"/>
                      <a:pt x="17" y="26"/>
                    </a:cubicBezTo>
                    <a:cubicBezTo>
                      <a:pt x="17" y="26"/>
                      <a:pt x="16" y="26"/>
                      <a:pt x="16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7" y="24"/>
                      <a:pt x="18" y="24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6" name="Freeform 47"/>
              <p:cNvSpPr>
                <a:spLocks noEditPoints="1"/>
              </p:cNvSpPr>
              <p:nvPr/>
            </p:nvSpPr>
            <p:spPr bwMode="auto">
              <a:xfrm>
                <a:off x="2523" y="2852"/>
                <a:ext cx="426" cy="168"/>
              </a:xfrm>
              <a:custGeom>
                <a:avLst/>
                <a:gdLst>
                  <a:gd name="T0" fmla="*/ 2147483647 w 70"/>
                  <a:gd name="T1" fmla="*/ 2147483647 h 29"/>
                  <a:gd name="T2" fmla="*/ 2147483647 w 70"/>
                  <a:gd name="T3" fmla="*/ 2147483647 h 29"/>
                  <a:gd name="T4" fmla="*/ 2147483647 w 70"/>
                  <a:gd name="T5" fmla="*/ 2147483647 h 29"/>
                  <a:gd name="T6" fmla="*/ 2147483647 w 70"/>
                  <a:gd name="T7" fmla="*/ 2147483647 h 29"/>
                  <a:gd name="T8" fmla="*/ 2147483647 w 70"/>
                  <a:gd name="T9" fmla="*/ 2147483647 h 29"/>
                  <a:gd name="T10" fmla="*/ 2147483647 w 70"/>
                  <a:gd name="T11" fmla="*/ 2147483647 h 29"/>
                  <a:gd name="T12" fmla="*/ 2147483647 w 70"/>
                  <a:gd name="T13" fmla="*/ 2147483647 h 29"/>
                  <a:gd name="T14" fmla="*/ 2147483647 w 70"/>
                  <a:gd name="T15" fmla="*/ 2147483647 h 29"/>
                  <a:gd name="T16" fmla="*/ 2147483647 w 70"/>
                  <a:gd name="T17" fmla="*/ 2147483647 h 29"/>
                  <a:gd name="T18" fmla="*/ 0 w 70"/>
                  <a:gd name="T19" fmla="*/ 2147483647 h 29"/>
                  <a:gd name="T20" fmla="*/ 2147483647 w 70"/>
                  <a:gd name="T21" fmla="*/ 2147483647 h 29"/>
                  <a:gd name="T22" fmla="*/ 2147483647 w 70"/>
                  <a:gd name="T23" fmla="*/ 2147483647 h 29"/>
                  <a:gd name="T24" fmla="*/ 2147483647 w 70"/>
                  <a:gd name="T25" fmla="*/ 2147483647 h 29"/>
                  <a:gd name="T26" fmla="*/ 2147483647 w 70"/>
                  <a:gd name="T27" fmla="*/ 2147483647 h 29"/>
                  <a:gd name="T28" fmla="*/ 2147483647 w 70"/>
                  <a:gd name="T29" fmla="*/ 2147483647 h 29"/>
                  <a:gd name="T30" fmla="*/ 2147483647 w 70"/>
                  <a:gd name="T31" fmla="*/ 0 h 29"/>
                  <a:gd name="T32" fmla="*/ 2147483647 w 70"/>
                  <a:gd name="T33" fmla="*/ 2147483647 h 29"/>
                  <a:gd name="T34" fmla="*/ 2147483647 w 70"/>
                  <a:gd name="T35" fmla="*/ 2147483647 h 29"/>
                  <a:gd name="T36" fmla="*/ 2147483647 w 70"/>
                  <a:gd name="T37" fmla="*/ 2147483647 h 29"/>
                  <a:gd name="T38" fmla="*/ 2147483647 w 70"/>
                  <a:gd name="T39" fmla="*/ 2147483647 h 29"/>
                  <a:gd name="T40" fmla="*/ 2147483647 w 70"/>
                  <a:gd name="T41" fmla="*/ 2147483647 h 29"/>
                  <a:gd name="T42" fmla="*/ 2147483647 w 70"/>
                  <a:gd name="T43" fmla="*/ 2147483647 h 29"/>
                  <a:gd name="T44" fmla="*/ 2147483647 w 70"/>
                  <a:gd name="T45" fmla="*/ 2147483647 h 29"/>
                  <a:gd name="T46" fmla="*/ 2147483647 w 70"/>
                  <a:gd name="T47" fmla="*/ 2147483647 h 29"/>
                  <a:gd name="T48" fmla="*/ 2147483647 w 70"/>
                  <a:gd name="T49" fmla="*/ 2147483647 h 29"/>
                  <a:gd name="T50" fmla="*/ 2147483647 w 70"/>
                  <a:gd name="T51" fmla="*/ 2147483647 h 29"/>
                  <a:gd name="T52" fmla="*/ 2147483647 w 70"/>
                  <a:gd name="T53" fmla="*/ 2147483647 h 29"/>
                  <a:gd name="T54" fmla="*/ 2147483647 w 70"/>
                  <a:gd name="T55" fmla="*/ 2147483647 h 29"/>
                  <a:gd name="T56" fmla="*/ 2147483647 w 70"/>
                  <a:gd name="T57" fmla="*/ 2147483647 h 29"/>
                  <a:gd name="T58" fmla="*/ 2147483647 w 70"/>
                  <a:gd name="T59" fmla="*/ 2147483647 h 29"/>
                  <a:gd name="T60" fmla="*/ 2147483647 w 70"/>
                  <a:gd name="T61" fmla="*/ 2147483647 h 29"/>
                  <a:gd name="T62" fmla="*/ 2147483647 w 70"/>
                  <a:gd name="T63" fmla="*/ 2147483647 h 29"/>
                  <a:gd name="T64" fmla="*/ 2147483647 w 70"/>
                  <a:gd name="T65" fmla="*/ 2147483647 h 29"/>
                  <a:gd name="T66" fmla="*/ 2147483647 w 70"/>
                  <a:gd name="T67" fmla="*/ 2147483647 h 29"/>
                  <a:gd name="T68" fmla="*/ 2147483647 w 70"/>
                  <a:gd name="T69" fmla="*/ 2147483647 h 29"/>
                  <a:gd name="T70" fmla="*/ 2147483647 w 70"/>
                  <a:gd name="T71" fmla="*/ 2147483647 h 29"/>
                  <a:gd name="T72" fmla="*/ 2147483647 w 70"/>
                  <a:gd name="T73" fmla="*/ 2147483647 h 29"/>
                  <a:gd name="T74" fmla="*/ 2147483647 w 70"/>
                  <a:gd name="T75" fmla="*/ 2147483647 h 29"/>
                  <a:gd name="T76" fmla="*/ 2147483647 w 70"/>
                  <a:gd name="T77" fmla="*/ 2147483647 h 29"/>
                  <a:gd name="T78" fmla="*/ 2147483647 w 70"/>
                  <a:gd name="T79" fmla="*/ 2147483647 h 29"/>
                  <a:gd name="T80" fmla="*/ 2147483647 w 70"/>
                  <a:gd name="T81" fmla="*/ 2147483647 h 29"/>
                  <a:gd name="T82" fmla="*/ 2147483647 w 70"/>
                  <a:gd name="T83" fmla="*/ 2147483647 h 29"/>
                  <a:gd name="T84" fmla="*/ 2147483647 w 70"/>
                  <a:gd name="T85" fmla="*/ 2147483647 h 29"/>
                  <a:gd name="T86" fmla="*/ 2147483647 w 70"/>
                  <a:gd name="T87" fmla="*/ 2147483647 h 29"/>
                  <a:gd name="T88" fmla="*/ 2147483647 w 70"/>
                  <a:gd name="T89" fmla="*/ 2147483647 h 29"/>
                  <a:gd name="T90" fmla="*/ 2147483647 w 70"/>
                  <a:gd name="T91" fmla="*/ 2147483647 h 29"/>
                  <a:gd name="T92" fmla="*/ 2147483647 w 70"/>
                  <a:gd name="T93" fmla="*/ 2147483647 h 29"/>
                  <a:gd name="T94" fmla="*/ 2147483647 w 70"/>
                  <a:gd name="T95" fmla="*/ 2147483647 h 29"/>
                  <a:gd name="T96" fmla="*/ 2147483647 w 70"/>
                  <a:gd name="T97" fmla="*/ 2147483647 h 29"/>
                  <a:gd name="T98" fmla="*/ 2147483647 w 70"/>
                  <a:gd name="T99" fmla="*/ 2147483647 h 29"/>
                  <a:gd name="T100" fmla="*/ 2147483647 w 70"/>
                  <a:gd name="T101" fmla="*/ 2147483647 h 29"/>
                  <a:gd name="T102" fmla="*/ 2147483647 w 70"/>
                  <a:gd name="T103" fmla="*/ 2147483647 h 29"/>
                  <a:gd name="T104" fmla="*/ 2147483647 w 70"/>
                  <a:gd name="T105" fmla="*/ 2147483647 h 29"/>
                  <a:gd name="T106" fmla="*/ 2147483647 w 70"/>
                  <a:gd name="T107" fmla="*/ 2147483647 h 29"/>
                  <a:gd name="T108" fmla="*/ 2147483647 w 70"/>
                  <a:gd name="T109" fmla="*/ 2147483647 h 29"/>
                  <a:gd name="T110" fmla="*/ 2147483647 w 70"/>
                  <a:gd name="T111" fmla="*/ 2147483647 h 29"/>
                  <a:gd name="T112" fmla="*/ 2147483647 w 70"/>
                  <a:gd name="T113" fmla="*/ 2147483647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29"/>
                  <a:gd name="T173" fmla="*/ 70 w 70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29">
                    <a:moveTo>
                      <a:pt x="70" y="16"/>
                    </a:moveTo>
                    <a:lnTo>
                      <a:pt x="43" y="20"/>
                    </a:lnTo>
                    <a:lnTo>
                      <a:pt x="44" y="24"/>
                    </a:lnTo>
                    <a:lnTo>
                      <a:pt x="47" y="27"/>
                    </a:lnTo>
                    <a:lnTo>
                      <a:pt x="38" y="29"/>
                    </a:lnTo>
                    <a:lnTo>
                      <a:pt x="34" y="26"/>
                    </a:lnTo>
                    <a:lnTo>
                      <a:pt x="33" y="20"/>
                    </a:lnTo>
                    <a:cubicBezTo>
                      <a:pt x="33" y="20"/>
                      <a:pt x="28" y="20"/>
                      <a:pt x="25" y="18"/>
                    </a:cubicBezTo>
                    <a:cubicBezTo>
                      <a:pt x="22" y="15"/>
                      <a:pt x="19" y="9"/>
                      <a:pt x="18" y="9"/>
                    </a:cubicBezTo>
                    <a:cubicBezTo>
                      <a:pt x="17" y="9"/>
                      <a:pt x="0" y="4"/>
                      <a:pt x="0" y="4"/>
                    </a:cubicBezTo>
                    <a:lnTo>
                      <a:pt x="20" y="3"/>
                    </a:lnTo>
                    <a:cubicBezTo>
                      <a:pt x="20" y="3"/>
                      <a:pt x="26" y="10"/>
                      <a:pt x="28" y="11"/>
                    </a:cubicBezTo>
                    <a:cubicBezTo>
                      <a:pt x="29" y="11"/>
                      <a:pt x="33" y="11"/>
                      <a:pt x="33" y="11"/>
                    </a:cubicBezTo>
                    <a:lnTo>
                      <a:pt x="33" y="5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42" y="5"/>
                    </a:lnTo>
                    <a:lnTo>
                      <a:pt x="42" y="11"/>
                    </a:lnTo>
                    <a:lnTo>
                      <a:pt x="65" y="5"/>
                    </a:lnTo>
                    <a:lnTo>
                      <a:pt x="70" y="16"/>
                    </a:lnTo>
                    <a:close/>
                    <a:moveTo>
                      <a:pt x="66" y="15"/>
                    </a:moveTo>
                    <a:lnTo>
                      <a:pt x="63" y="8"/>
                    </a:lnTo>
                    <a:moveTo>
                      <a:pt x="63" y="15"/>
                    </a:moveTo>
                    <a:lnTo>
                      <a:pt x="50" y="15"/>
                    </a:lnTo>
                    <a:moveTo>
                      <a:pt x="62" y="12"/>
                    </a:moveTo>
                    <a:lnTo>
                      <a:pt x="50" y="14"/>
                    </a:lnTo>
                    <a:moveTo>
                      <a:pt x="61" y="8"/>
                    </a:moveTo>
                    <a:lnTo>
                      <a:pt x="49" y="13"/>
                    </a:lnTo>
                    <a:moveTo>
                      <a:pt x="42" y="18"/>
                    </a:moveTo>
                    <a:lnTo>
                      <a:pt x="33" y="18"/>
                    </a:lnTo>
                    <a:moveTo>
                      <a:pt x="42" y="15"/>
                    </a:moveTo>
                    <a:lnTo>
                      <a:pt x="33" y="15"/>
                    </a:lnTo>
                    <a:moveTo>
                      <a:pt x="42" y="14"/>
                    </a:moveTo>
                    <a:lnTo>
                      <a:pt x="33" y="14"/>
                    </a:lnTo>
                    <a:moveTo>
                      <a:pt x="29" y="15"/>
                    </a:moveTo>
                    <a:lnTo>
                      <a:pt x="22" y="8"/>
                    </a:lnTo>
                    <a:moveTo>
                      <a:pt x="13" y="6"/>
                    </a:moveTo>
                    <a:lnTo>
                      <a:pt x="1" y="4"/>
                    </a:lnTo>
                    <a:moveTo>
                      <a:pt x="42" y="26"/>
                    </a:moveTo>
                    <a:lnTo>
                      <a:pt x="38" y="26"/>
                    </a:lnTo>
                    <a:moveTo>
                      <a:pt x="40" y="21"/>
                    </a:moveTo>
                    <a:lnTo>
                      <a:pt x="40" y="24"/>
                    </a:lnTo>
                    <a:moveTo>
                      <a:pt x="36" y="22"/>
                    </a:moveTo>
                    <a:lnTo>
                      <a:pt x="36" y="25"/>
                    </a:lnTo>
                    <a:moveTo>
                      <a:pt x="40" y="2"/>
                    </a:moveTo>
                    <a:lnTo>
                      <a:pt x="39" y="5"/>
                    </a:lnTo>
                    <a:moveTo>
                      <a:pt x="37" y="2"/>
                    </a:moveTo>
                    <a:lnTo>
                      <a:pt x="36" y="4"/>
                    </a:lnTo>
                    <a:moveTo>
                      <a:pt x="39" y="7"/>
                    </a:moveTo>
                    <a:lnTo>
                      <a:pt x="39" y="11"/>
                    </a:lnTo>
                    <a:moveTo>
                      <a:pt x="36" y="7"/>
                    </a:moveTo>
                    <a:lnTo>
                      <a:pt x="36" y="11"/>
                    </a:lnTo>
                    <a:moveTo>
                      <a:pt x="19" y="6"/>
                    </a:moveTo>
                    <a:cubicBezTo>
                      <a:pt x="19" y="7"/>
                      <a:pt x="19" y="7"/>
                      <a:pt x="18" y="7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9" y="5"/>
                      <a:pt x="19" y="5"/>
                      <a:pt x="19" y="6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7" name="Freeform 48"/>
              <p:cNvSpPr>
                <a:spLocks noEditPoints="1"/>
              </p:cNvSpPr>
              <p:nvPr/>
            </p:nvSpPr>
            <p:spPr bwMode="auto">
              <a:xfrm>
                <a:off x="2176" y="2678"/>
                <a:ext cx="341" cy="266"/>
              </a:xfrm>
              <a:custGeom>
                <a:avLst/>
                <a:gdLst>
                  <a:gd name="T0" fmla="*/ 2147483647 w 56"/>
                  <a:gd name="T1" fmla="*/ 2147483647 h 46"/>
                  <a:gd name="T2" fmla="*/ 2147483647 w 56"/>
                  <a:gd name="T3" fmla="*/ 2147483647 h 46"/>
                  <a:gd name="T4" fmla="*/ 2147483647 w 56"/>
                  <a:gd name="T5" fmla="*/ 2147483647 h 46"/>
                  <a:gd name="T6" fmla="*/ 2147483647 w 56"/>
                  <a:gd name="T7" fmla="*/ 2147483647 h 46"/>
                  <a:gd name="T8" fmla="*/ 2147483647 w 56"/>
                  <a:gd name="T9" fmla="*/ 2147483647 h 46"/>
                  <a:gd name="T10" fmla="*/ 2147483647 w 56"/>
                  <a:gd name="T11" fmla="*/ 2147483647 h 46"/>
                  <a:gd name="T12" fmla="*/ 2147483647 w 56"/>
                  <a:gd name="T13" fmla="*/ 2147483647 h 46"/>
                  <a:gd name="T14" fmla="*/ 2147483647 w 56"/>
                  <a:gd name="T15" fmla="*/ 2147483647 h 46"/>
                  <a:gd name="T16" fmla="*/ 2147483647 w 56"/>
                  <a:gd name="T17" fmla="*/ 2147483647 h 46"/>
                  <a:gd name="T18" fmla="*/ 0 w 56"/>
                  <a:gd name="T19" fmla="*/ 0 h 46"/>
                  <a:gd name="T20" fmla="*/ 2147483647 w 56"/>
                  <a:gd name="T21" fmla="*/ 2147483647 h 46"/>
                  <a:gd name="T22" fmla="*/ 2147483647 w 56"/>
                  <a:gd name="T23" fmla="*/ 2147483647 h 46"/>
                  <a:gd name="T24" fmla="*/ 2147483647 w 56"/>
                  <a:gd name="T25" fmla="*/ 2147483647 h 46"/>
                  <a:gd name="T26" fmla="*/ 2147483647 w 56"/>
                  <a:gd name="T27" fmla="*/ 2147483647 h 46"/>
                  <a:gd name="T28" fmla="*/ 2147483647 w 56"/>
                  <a:gd name="T29" fmla="*/ 2147483647 h 46"/>
                  <a:gd name="T30" fmla="*/ 2147483647 w 56"/>
                  <a:gd name="T31" fmla="*/ 2147483647 h 46"/>
                  <a:gd name="T32" fmla="*/ 2147483647 w 56"/>
                  <a:gd name="T33" fmla="*/ 2147483647 h 46"/>
                  <a:gd name="T34" fmla="*/ 2147483647 w 56"/>
                  <a:gd name="T35" fmla="*/ 2147483647 h 46"/>
                  <a:gd name="T36" fmla="*/ 2147483647 w 56"/>
                  <a:gd name="T37" fmla="*/ 2147483647 h 46"/>
                  <a:gd name="T38" fmla="*/ 2147483647 w 56"/>
                  <a:gd name="T39" fmla="*/ 2147483647 h 46"/>
                  <a:gd name="T40" fmla="*/ 2147483647 w 56"/>
                  <a:gd name="T41" fmla="*/ 2147483647 h 46"/>
                  <a:gd name="T42" fmla="*/ 2147483647 w 56"/>
                  <a:gd name="T43" fmla="*/ 2147483647 h 46"/>
                  <a:gd name="T44" fmla="*/ 2147483647 w 56"/>
                  <a:gd name="T45" fmla="*/ 2147483647 h 46"/>
                  <a:gd name="T46" fmla="*/ 2147483647 w 56"/>
                  <a:gd name="T47" fmla="*/ 2147483647 h 46"/>
                  <a:gd name="T48" fmla="*/ 2147483647 w 56"/>
                  <a:gd name="T49" fmla="*/ 2147483647 h 46"/>
                  <a:gd name="T50" fmla="*/ 2147483647 w 56"/>
                  <a:gd name="T51" fmla="*/ 2147483647 h 46"/>
                  <a:gd name="T52" fmla="*/ 2147483647 w 56"/>
                  <a:gd name="T53" fmla="*/ 2147483647 h 46"/>
                  <a:gd name="T54" fmla="*/ 2147483647 w 56"/>
                  <a:gd name="T55" fmla="*/ 2147483647 h 46"/>
                  <a:gd name="T56" fmla="*/ 2147483647 w 56"/>
                  <a:gd name="T57" fmla="*/ 2147483647 h 46"/>
                  <a:gd name="T58" fmla="*/ 2147483647 w 56"/>
                  <a:gd name="T59" fmla="*/ 2147483647 h 46"/>
                  <a:gd name="T60" fmla="*/ 2147483647 w 56"/>
                  <a:gd name="T61" fmla="*/ 2147483647 h 46"/>
                  <a:gd name="T62" fmla="*/ 2147483647 w 56"/>
                  <a:gd name="T63" fmla="*/ 2147483647 h 46"/>
                  <a:gd name="T64" fmla="*/ 2147483647 w 56"/>
                  <a:gd name="T65" fmla="*/ 2147483647 h 46"/>
                  <a:gd name="T66" fmla="*/ 2147483647 w 56"/>
                  <a:gd name="T67" fmla="*/ 2147483647 h 46"/>
                  <a:gd name="T68" fmla="*/ 2147483647 w 56"/>
                  <a:gd name="T69" fmla="*/ 2147483647 h 46"/>
                  <a:gd name="T70" fmla="*/ 2147483647 w 56"/>
                  <a:gd name="T71" fmla="*/ 2147483647 h 46"/>
                  <a:gd name="T72" fmla="*/ 2147483647 w 56"/>
                  <a:gd name="T73" fmla="*/ 2147483647 h 46"/>
                  <a:gd name="T74" fmla="*/ 2147483647 w 56"/>
                  <a:gd name="T75" fmla="*/ 2147483647 h 46"/>
                  <a:gd name="T76" fmla="*/ 2147483647 w 56"/>
                  <a:gd name="T77" fmla="*/ 2147483647 h 46"/>
                  <a:gd name="T78" fmla="*/ 2147483647 w 56"/>
                  <a:gd name="T79" fmla="*/ 2147483647 h 46"/>
                  <a:gd name="T80" fmla="*/ 2147483647 w 56"/>
                  <a:gd name="T81" fmla="*/ 2147483647 h 46"/>
                  <a:gd name="T82" fmla="*/ 2147483647 w 56"/>
                  <a:gd name="T83" fmla="*/ 2147483647 h 46"/>
                  <a:gd name="T84" fmla="*/ 2147483647 w 56"/>
                  <a:gd name="T85" fmla="*/ 2147483647 h 46"/>
                  <a:gd name="T86" fmla="*/ 2147483647 w 56"/>
                  <a:gd name="T87" fmla="*/ 2147483647 h 46"/>
                  <a:gd name="T88" fmla="*/ 2147483647 w 56"/>
                  <a:gd name="T89" fmla="*/ 2147483647 h 46"/>
                  <a:gd name="T90" fmla="*/ 2147483647 w 56"/>
                  <a:gd name="T91" fmla="*/ 2147483647 h 46"/>
                  <a:gd name="T92" fmla="*/ 2147483647 w 56"/>
                  <a:gd name="T93" fmla="*/ 2147483647 h 46"/>
                  <a:gd name="T94" fmla="*/ 2147483647 w 56"/>
                  <a:gd name="T95" fmla="*/ 2147483647 h 46"/>
                  <a:gd name="T96" fmla="*/ 2147483647 w 56"/>
                  <a:gd name="T97" fmla="*/ 2147483647 h 46"/>
                  <a:gd name="T98" fmla="*/ 2147483647 w 56"/>
                  <a:gd name="T99" fmla="*/ 2147483647 h 46"/>
                  <a:gd name="T100" fmla="*/ 2147483647 w 56"/>
                  <a:gd name="T101" fmla="*/ 2147483647 h 46"/>
                  <a:gd name="T102" fmla="*/ 2147483647 w 56"/>
                  <a:gd name="T103" fmla="*/ 2147483647 h 46"/>
                  <a:gd name="T104" fmla="*/ 2147483647 w 56"/>
                  <a:gd name="T105" fmla="*/ 2147483647 h 46"/>
                  <a:gd name="T106" fmla="*/ 2147483647 w 56"/>
                  <a:gd name="T107" fmla="*/ 2147483647 h 46"/>
                  <a:gd name="T108" fmla="*/ 2147483647 w 56"/>
                  <a:gd name="T109" fmla="*/ 2147483647 h 46"/>
                  <a:gd name="T110" fmla="*/ 2147483647 w 56"/>
                  <a:gd name="T111" fmla="*/ 2147483647 h 46"/>
                  <a:gd name="T112" fmla="*/ 2147483647 w 56"/>
                  <a:gd name="T113" fmla="*/ 2147483647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6"/>
                  <a:gd name="T173" fmla="*/ 56 w 56"/>
                  <a:gd name="T174" fmla="*/ 46 h 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6">
                    <a:moveTo>
                      <a:pt x="54" y="46"/>
                    </a:moveTo>
                    <a:lnTo>
                      <a:pt x="30" y="36"/>
                    </a:lnTo>
                    <a:lnTo>
                      <a:pt x="28" y="39"/>
                    </a:lnTo>
                    <a:lnTo>
                      <a:pt x="29" y="44"/>
                    </a:lnTo>
                    <a:lnTo>
                      <a:pt x="21" y="40"/>
                    </a:lnTo>
                    <a:lnTo>
                      <a:pt x="18" y="36"/>
                    </a:lnTo>
                    <a:lnTo>
                      <a:pt x="20" y="31"/>
                    </a:lnTo>
                    <a:cubicBezTo>
                      <a:pt x="20" y="31"/>
                      <a:pt x="16" y="28"/>
                      <a:pt x="15" y="24"/>
                    </a:cubicBezTo>
                    <a:cubicBezTo>
                      <a:pt x="14" y="21"/>
                      <a:pt x="14" y="14"/>
                      <a:pt x="13" y="14"/>
                    </a:cubicBezTo>
                    <a:cubicBezTo>
                      <a:pt x="12" y="13"/>
                      <a:pt x="0" y="0"/>
                      <a:pt x="0" y="0"/>
                    </a:cubicBezTo>
                    <a:lnTo>
                      <a:pt x="18" y="10"/>
                    </a:lnTo>
                    <a:cubicBezTo>
                      <a:pt x="18" y="10"/>
                      <a:pt x="20" y="18"/>
                      <a:pt x="21" y="19"/>
                    </a:cubicBezTo>
                    <a:cubicBezTo>
                      <a:pt x="22" y="21"/>
                      <a:pt x="26" y="23"/>
                      <a:pt x="26" y="23"/>
                    </a:cubicBezTo>
                    <a:lnTo>
                      <a:pt x="28" y="18"/>
                    </a:lnTo>
                    <a:lnTo>
                      <a:pt x="33" y="15"/>
                    </a:lnTo>
                    <a:lnTo>
                      <a:pt x="41" y="19"/>
                    </a:lnTo>
                    <a:lnTo>
                      <a:pt x="36" y="22"/>
                    </a:lnTo>
                    <a:lnTo>
                      <a:pt x="33" y="27"/>
                    </a:lnTo>
                    <a:lnTo>
                      <a:pt x="56" y="33"/>
                    </a:lnTo>
                    <a:lnTo>
                      <a:pt x="54" y="46"/>
                    </a:lnTo>
                    <a:close/>
                    <a:moveTo>
                      <a:pt x="52" y="43"/>
                    </a:moveTo>
                    <a:lnTo>
                      <a:pt x="53" y="35"/>
                    </a:lnTo>
                    <a:moveTo>
                      <a:pt x="49" y="41"/>
                    </a:moveTo>
                    <a:lnTo>
                      <a:pt x="37" y="35"/>
                    </a:lnTo>
                    <a:moveTo>
                      <a:pt x="50" y="38"/>
                    </a:moveTo>
                    <a:lnTo>
                      <a:pt x="38" y="33"/>
                    </a:lnTo>
                    <a:moveTo>
                      <a:pt x="50" y="34"/>
                    </a:moveTo>
                    <a:lnTo>
                      <a:pt x="38" y="32"/>
                    </a:lnTo>
                    <a:moveTo>
                      <a:pt x="30" y="33"/>
                    </a:moveTo>
                    <a:lnTo>
                      <a:pt x="22" y="28"/>
                    </a:lnTo>
                    <a:moveTo>
                      <a:pt x="31" y="31"/>
                    </a:moveTo>
                    <a:lnTo>
                      <a:pt x="23" y="27"/>
                    </a:lnTo>
                    <a:moveTo>
                      <a:pt x="32" y="29"/>
                    </a:moveTo>
                    <a:lnTo>
                      <a:pt x="24" y="25"/>
                    </a:lnTo>
                    <a:moveTo>
                      <a:pt x="19" y="24"/>
                    </a:moveTo>
                    <a:lnTo>
                      <a:pt x="17" y="14"/>
                    </a:lnTo>
                    <a:moveTo>
                      <a:pt x="11" y="8"/>
                    </a:moveTo>
                    <a:lnTo>
                      <a:pt x="1" y="1"/>
                    </a:lnTo>
                    <a:moveTo>
                      <a:pt x="25" y="40"/>
                    </a:moveTo>
                    <a:lnTo>
                      <a:pt x="22" y="38"/>
                    </a:lnTo>
                    <a:moveTo>
                      <a:pt x="27" y="35"/>
                    </a:moveTo>
                    <a:lnTo>
                      <a:pt x="25" y="38"/>
                    </a:lnTo>
                    <a:moveTo>
                      <a:pt x="22" y="33"/>
                    </a:moveTo>
                    <a:lnTo>
                      <a:pt x="21" y="36"/>
                    </a:lnTo>
                    <a:moveTo>
                      <a:pt x="36" y="19"/>
                    </a:moveTo>
                    <a:lnTo>
                      <a:pt x="34" y="20"/>
                    </a:lnTo>
                    <a:moveTo>
                      <a:pt x="33" y="17"/>
                    </a:moveTo>
                    <a:lnTo>
                      <a:pt x="31" y="18"/>
                    </a:lnTo>
                    <a:moveTo>
                      <a:pt x="33" y="22"/>
                    </a:moveTo>
                    <a:lnTo>
                      <a:pt x="31" y="25"/>
                    </a:lnTo>
                    <a:moveTo>
                      <a:pt x="30" y="21"/>
                    </a:moveTo>
                    <a:lnTo>
                      <a:pt x="28" y="24"/>
                    </a:lnTo>
                    <a:moveTo>
                      <a:pt x="16" y="11"/>
                    </a:move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1"/>
                      <a:pt x="13" y="11"/>
                      <a:pt x="14" y="10"/>
                    </a:cubicBezTo>
                    <a:cubicBezTo>
                      <a:pt x="14" y="10"/>
                      <a:pt x="15" y="9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8" name="Freeform 49"/>
              <p:cNvSpPr>
                <a:spLocks noEditPoints="1"/>
              </p:cNvSpPr>
              <p:nvPr/>
            </p:nvSpPr>
            <p:spPr bwMode="auto">
              <a:xfrm>
                <a:off x="1969" y="2339"/>
                <a:ext cx="207" cy="390"/>
              </a:xfrm>
              <a:custGeom>
                <a:avLst/>
                <a:gdLst>
                  <a:gd name="T0" fmla="*/ 2147483647 w 34"/>
                  <a:gd name="T1" fmla="*/ 2147483647 h 67"/>
                  <a:gd name="T2" fmla="*/ 2147483647 w 34"/>
                  <a:gd name="T3" fmla="*/ 2147483647 h 67"/>
                  <a:gd name="T4" fmla="*/ 2147483647 w 34"/>
                  <a:gd name="T5" fmla="*/ 2147483647 h 67"/>
                  <a:gd name="T6" fmla="*/ 2147483647 w 34"/>
                  <a:gd name="T7" fmla="*/ 2147483647 h 67"/>
                  <a:gd name="T8" fmla="*/ 0 w 34"/>
                  <a:gd name="T9" fmla="*/ 2147483647 h 67"/>
                  <a:gd name="T10" fmla="*/ 0 w 34"/>
                  <a:gd name="T11" fmla="*/ 2147483647 h 67"/>
                  <a:gd name="T12" fmla="*/ 2147483647 w 34"/>
                  <a:gd name="T13" fmla="*/ 2147483647 h 67"/>
                  <a:gd name="T14" fmla="*/ 2147483647 w 34"/>
                  <a:gd name="T15" fmla="*/ 2147483647 h 67"/>
                  <a:gd name="T16" fmla="*/ 2147483647 w 34"/>
                  <a:gd name="T17" fmla="*/ 2147483647 h 67"/>
                  <a:gd name="T18" fmla="*/ 2147483647 w 34"/>
                  <a:gd name="T19" fmla="*/ 0 h 67"/>
                  <a:gd name="T20" fmla="*/ 2147483647 w 34"/>
                  <a:gd name="T21" fmla="*/ 2147483647 h 67"/>
                  <a:gd name="T22" fmla="*/ 2147483647 w 34"/>
                  <a:gd name="T23" fmla="*/ 2147483647 h 67"/>
                  <a:gd name="T24" fmla="*/ 2147483647 w 34"/>
                  <a:gd name="T25" fmla="*/ 2147483647 h 67"/>
                  <a:gd name="T26" fmla="*/ 2147483647 w 34"/>
                  <a:gd name="T27" fmla="*/ 2147483647 h 67"/>
                  <a:gd name="T28" fmla="*/ 2147483647 w 34"/>
                  <a:gd name="T29" fmla="*/ 2147483647 h 67"/>
                  <a:gd name="T30" fmla="*/ 2147483647 w 34"/>
                  <a:gd name="T31" fmla="*/ 2147483647 h 67"/>
                  <a:gd name="T32" fmla="*/ 2147483647 w 34"/>
                  <a:gd name="T33" fmla="*/ 2147483647 h 67"/>
                  <a:gd name="T34" fmla="*/ 2147483647 w 34"/>
                  <a:gd name="T35" fmla="*/ 2147483647 h 67"/>
                  <a:gd name="T36" fmla="*/ 2147483647 w 34"/>
                  <a:gd name="T37" fmla="*/ 2147483647 h 67"/>
                  <a:gd name="T38" fmla="*/ 2147483647 w 34"/>
                  <a:gd name="T39" fmla="*/ 2147483647 h 67"/>
                  <a:gd name="T40" fmla="*/ 2147483647 w 34"/>
                  <a:gd name="T41" fmla="*/ 2147483647 h 67"/>
                  <a:gd name="T42" fmla="*/ 2147483647 w 34"/>
                  <a:gd name="T43" fmla="*/ 2147483647 h 67"/>
                  <a:gd name="T44" fmla="*/ 2147483647 w 34"/>
                  <a:gd name="T45" fmla="*/ 2147483647 h 67"/>
                  <a:gd name="T46" fmla="*/ 2147483647 w 34"/>
                  <a:gd name="T47" fmla="*/ 2147483647 h 67"/>
                  <a:gd name="T48" fmla="*/ 2147483647 w 34"/>
                  <a:gd name="T49" fmla="*/ 2147483647 h 67"/>
                  <a:gd name="T50" fmla="*/ 2147483647 w 34"/>
                  <a:gd name="T51" fmla="*/ 2147483647 h 67"/>
                  <a:gd name="T52" fmla="*/ 2147483647 w 34"/>
                  <a:gd name="T53" fmla="*/ 2147483647 h 67"/>
                  <a:gd name="T54" fmla="*/ 2147483647 w 34"/>
                  <a:gd name="T55" fmla="*/ 2147483647 h 67"/>
                  <a:gd name="T56" fmla="*/ 2147483647 w 34"/>
                  <a:gd name="T57" fmla="*/ 2147483647 h 67"/>
                  <a:gd name="T58" fmla="*/ 2147483647 w 34"/>
                  <a:gd name="T59" fmla="*/ 2147483647 h 67"/>
                  <a:gd name="T60" fmla="*/ 2147483647 w 34"/>
                  <a:gd name="T61" fmla="*/ 2147483647 h 67"/>
                  <a:gd name="T62" fmla="*/ 2147483647 w 34"/>
                  <a:gd name="T63" fmla="*/ 2147483647 h 67"/>
                  <a:gd name="T64" fmla="*/ 2147483647 w 34"/>
                  <a:gd name="T65" fmla="*/ 2147483647 h 67"/>
                  <a:gd name="T66" fmla="*/ 2147483647 w 34"/>
                  <a:gd name="T67" fmla="*/ 2147483647 h 67"/>
                  <a:gd name="T68" fmla="*/ 2147483647 w 34"/>
                  <a:gd name="T69" fmla="*/ 2147483647 h 67"/>
                  <a:gd name="T70" fmla="*/ 2147483647 w 34"/>
                  <a:gd name="T71" fmla="*/ 2147483647 h 67"/>
                  <a:gd name="T72" fmla="*/ 2147483647 w 34"/>
                  <a:gd name="T73" fmla="*/ 2147483647 h 67"/>
                  <a:gd name="T74" fmla="*/ 2147483647 w 34"/>
                  <a:gd name="T75" fmla="*/ 2147483647 h 67"/>
                  <a:gd name="T76" fmla="*/ 2147483647 w 34"/>
                  <a:gd name="T77" fmla="*/ 2147483647 h 67"/>
                  <a:gd name="T78" fmla="*/ 2147483647 w 34"/>
                  <a:gd name="T79" fmla="*/ 2147483647 h 67"/>
                  <a:gd name="T80" fmla="*/ 2147483647 w 34"/>
                  <a:gd name="T81" fmla="*/ 2147483647 h 67"/>
                  <a:gd name="T82" fmla="*/ 2147483647 w 34"/>
                  <a:gd name="T83" fmla="*/ 2147483647 h 67"/>
                  <a:gd name="T84" fmla="*/ 2147483647 w 34"/>
                  <a:gd name="T85" fmla="*/ 2147483647 h 67"/>
                  <a:gd name="T86" fmla="*/ 2147483647 w 34"/>
                  <a:gd name="T87" fmla="*/ 2147483647 h 67"/>
                  <a:gd name="T88" fmla="*/ 2147483647 w 34"/>
                  <a:gd name="T89" fmla="*/ 2147483647 h 67"/>
                  <a:gd name="T90" fmla="*/ 2147483647 w 34"/>
                  <a:gd name="T91" fmla="*/ 2147483647 h 67"/>
                  <a:gd name="T92" fmla="*/ 2147483647 w 34"/>
                  <a:gd name="T93" fmla="*/ 2147483647 h 67"/>
                  <a:gd name="T94" fmla="*/ 2147483647 w 34"/>
                  <a:gd name="T95" fmla="*/ 2147483647 h 67"/>
                  <a:gd name="T96" fmla="*/ 2147483647 w 34"/>
                  <a:gd name="T97" fmla="*/ 2147483647 h 67"/>
                  <a:gd name="T98" fmla="*/ 2147483647 w 34"/>
                  <a:gd name="T99" fmla="*/ 2147483647 h 67"/>
                  <a:gd name="T100" fmla="*/ 2147483647 w 34"/>
                  <a:gd name="T101" fmla="*/ 2147483647 h 67"/>
                  <a:gd name="T102" fmla="*/ 2147483647 w 34"/>
                  <a:gd name="T103" fmla="*/ 2147483647 h 67"/>
                  <a:gd name="T104" fmla="*/ 2147483647 w 34"/>
                  <a:gd name="T105" fmla="*/ 2147483647 h 67"/>
                  <a:gd name="T106" fmla="*/ 2147483647 w 34"/>
                  <a:gd name="T107" fmla="*/ 2147483647 h 67"/>
                  <a:gd name="T108" fmla="*/ 2147483647 w 34"/>
                  <a:gd name="T109" fmla="*/ 2147483647 h 67"/>
                  <a:gd name="T110" fmla="*/ 2147483647 w 34"/>
                  <a:gd name="T111" fmla="*/ 2147483647 h 67"/>
                  <a:gd name="T112" fmla="*/ 2147483647 w 34"/>
                  <a:gd name="T113" fmla="*/ 2147483647 h 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7"/>
                  <a:gd name="T173" fmla="*/ 34 w 34"/>
                  <a:gd name="T174" fmla="*/ 67 h 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7">
                    <a:moveTo>
                      <a:pt x="26" y="67"/>
                    </a:moveTo>
                    <a:lnTo>
                      <a:pt x="10" y="46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7"/>
                    </a:lnTo>
                    <a:cubicBezTo>
                      <a:pt x="4" y="37"/>
                      <a:pt x="2" y="32"/>
                      <a:pt x="3" y="29"/>
                    </a:cubicBezTo>
                    <a:cubicBezTo>
                      <a:pt x="3" y="25"/>
                      <a:pt x="7" y="20"/>
                      <a:pt x="6" y="18"/>
                    </a:cubicBezTo>
                    <a:cubicBezTo>
                      <a:pt x="6" y="17"/>
                      <a:pt x="2" y="0"/>
                      <a:pt x="2" y="0"/>
                    </a:cubicBezTo>
                    <a:lnTo>
                      <a:pt x="13" y="18"/>
                    </a:lnTo>
                    <a:cubicBezTo>
                      <a:pt x="13" y="18"/>
                      <a:pt x="10" y="26"/>
                      <a:pt x="10" y="27"/>
                    </a:cubicBezTo>
                    <a:cubicBezTo>
                      <a:pt x="11" y="29"/>
                      <a:pt x="13" y="32"/>
                      <a:pt x="13" y="32"/>
                    </a:cubicBezTo>
                    <a:lnTo>
                      <a:pt x="17" y="30"/>
                    </a:lnTo>
                    <a:lnTo>
                      <a:pt x="23" y="30"/>
                    </a:lnTo>
                    <a:lnTo>
                      <a:pt x="28" y="37"/>
                    </a:lnTo>
                    <a:lnTo>
                      <a:pt x="22" y="37"/>
                    </a:lnTo>
                    <a:lnTo>
                      <a:pt x="17" y="40"/>
                    </a:lnTo>
                    <a:lnTo>
                      <a:pt x="34" y="57"/>
                    </a:lnTo>
                    <a:lnTo>
                      <a:pt x="26" y="67"/>
                    </a:lnTo>
                    <a:close/>
                    <a:moveTo>
                      <a:pt x="25" y="63"/>
                    </a:moveTo>
                    <a:lnTo>
                      <a:pt x="30" y="57"/>
                    </a:lnTo>
                    <a:moveTo>
                      <a:pt x="24" y="60"/>
                    </a:moveTo>
                    <a:lnTo>
                      <a:pt x="17" y="49"/>
                    </a:lnTo>
                    <a:moveTo>
                      <a:pt x="26" y="58"/>
                    </a:moveTo>
                    <a:lnTo>
                      <a:pt x="18" y="48"/>
                    </a:lnTo>
                    <a:moveTo>
                      <a:pt x="28" y="55"/>
                    </a:moveTo>
                    <a:lnTo>
                      <a:pt x="19" y="47"/>
                    </a:lnTo>
                    <a:moveTo>
                      <a:pt x="11" y="43"/>
                    </a:moveTo>
                    <a:lnTo>
                      <a:pt x="7" y="36"/>
                    </a:lnTo>
                    <a:moveTo>
                      <a:pt x="13" y="42"/>
                    </a:moveTo>
                    <a:lnTo>
                      <a:pt x="9" y="35"/>
                    </a:lnTo>
                    <a:moveTo>
                      <a:pt x="15" y="41"/>
                    </a:moveTo>
                    <a:lnTo>
                      <a:pt x="10" y="34"/>
                    </a:lnTo>
                    <a:moveTo>
                      <a:pt x="7" y="31"/>
                    </a:moveTo>
                    <a:lnTo>
                      <a:pt x="9" y="21"/>
                    </a:lnTo>
                    <a:moveTo>
                      <a:pt x="7" y="13"/>
                    </a:moveTo>
                    <a:lnTo>
                      <a:pt x="3" y="1"/>
                    </a:lnTo>
                    <a:moveTo>
                      <a:pt x="4" y="47"/>
                    </a:moveTo>
                    <a:lnTo>
                      <a:pt x="1" y="44"/>
                    </a:lnTo>
                    <a:moveTo>
                      <a:pt x="8" y="43"/>
                    </a:moveTo>
                    <a:lnTo>
                      <a:pt x="5" y="45"/>
                    </a:lnTo>
                    <a:moveTo>
                      <a:pt x="5" y="40"/>
                    </a:moveTo>
                    <a:lnTo>
                      <a:pt x="2" y="42"/>
                    </a:lnTo>
                    <a:moveTo>
                      <a:pt x="24" y="34"/>
                    </a:moveTo>
                    <a:lnTo>
                      <a:pt x="21" y="34"/>
                    </a:lnTo>
                    <a:moveTo>
                      <a:pt x="22" y="32"/>
                    </a:moveTo>
                    <a:lnTo>
                      <a:pt x="20" y="32"/>
                    </a:lnTo>
                    <a:moveTo>
                      <a:pt x="19" y="36"/>
                    </a:moveTo>
                    <a:lnTo>
                      <a:pt x="16" y="38"/>
                    </a:lnTo>
                    <a:moveTo>
                      <a:pt x="18" y="33"/>
                    </a:moveTo>
                    <a:lnTo>
                      <a:pt x="14" y="35"/>
                    </a:lnTo>
                    <a:moveTo>
                      <a:pt x="10" y="18"/>
                    </a:moveTo>
                    <a:cubicBezTo>
                      <a:pt x="9" y="18"/>
                      <a:pt x="9" y="18"/>
                      <a:pt x="8" y="17"/>
                    </a:cubicBezTo>
                    <a:cubicBezTo>
                      <a:pt x="8" y="17"/>
                      <a:pt x="8" y="16"/>
                      <a:pt x="9" y="16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1" y="17"/>
                      <a:pt x="10" y="17"/>
                      <a:pt x="10" y="18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9" name="Freeform 50"/>
              <p:cNvSpPr>
                <a:spLocks noEditPoints="1"/>
              </p:cNvSpPr>
              <p:nvPr/>
            </p:nvSpPr>
            <p:spPr bwMode="auto">
              <a:xfrm>
                <a:off x="1836" y="1957"/>
                <a:ext cx="176" cy="406"/>
              </a:xfrm>
              <a:custGeom>
                <a:avLst/>
                <a:gdLst>
                  <a:gd name="T0" fmla="*/ 2147483647 w 29"/>
                  <a:gd name="T1" fmla="*/ 2147483647 h 70"/>
                  <a:gd name="T2" fmla="*/ 2147483647 w 29"/>
                  <a:gd name="T3" fmla="*/ 2147483647 h 70"/>
                  <a:gd name="T4" fmla="*/ 2147483647 w 29"/>
                  <a:gd name="T5" fmla="*/ 2147483647 h 70"/>
                  <a:gd name="T6" fmla="*/ 2147483647 w 29"/>
                  <a:gd name="T7" fmla="*/ 2147483647 h 70"/>
                  <a:gd name="T8" fmla="*/ 0 w 29"/>
                  <a:gd name="T9" fmla="*/ 2147483647 h 70"/>
                  <a:gd name="T10" fmla="*/ 2147483647 w 29"/>
                  <a:gd name="T11" fmla="*/ 2147483647 h 70"/>
                  <a:gd name="T12" fmla="*/ 2147483647 w 29"/>
                  <a:gd name="T13" fmla="*/ 2147483647 h 70"/>
                  <a:gd name="T14" fmla="*/ 2147483647 w 29"/>
                  <a:gd name="T15" fmla="*/ 2147483647 h 70"/>
                  <a:gd name="T16" fmla="*/ 2147483647 w 29"/>
                  <a:gd name="T17" fmla="*/ 2147483647 h 70"/>
                  <a:gd name="T18" fmla="*/ 2147483647 w 29"/>
                  <a:gd name="T19" fmla="*/ 0 h 70"/>
                  <a:gd name="T20" fmla="*/ 2147483647 w 29"/>
                  <a:gd name="T21" fmla="*/ 2147483647 h 70"/>
                  <a:gd name="T22" fmla="*/ 2147483647 w 29"/>
                  <a:gd name="T23" fmla="*/ 2147483647 h 70"/>
                  <a:gd name="T24" fmla="*/ 2147483647 w 29"/>
                  <a:gd name="T25" fmla="*/ 2147483647 h 70"/>
                  <a:gd name="T26" fmla="*/ 2147483647 w 29"/>
                  <a:gd name="T27" fmla="*/ 2147483647 h 70"/>
                  <a:gd name="T28" fmla="*/ 2147483647 w 29"/>
                  <a:gd name="T29" fmla="*/ 2147483647 h 70"/>
                  <a:gd name="T30" fmla="*/ 2147483647 w 29"/>
                  <a:gd name="T31" fmla="*/ 2147483647 h 70"/>
                  <a:gd name="T32" fmla="*/ 2147483647 w 29"/>
                  <a:gd name="T33" fmla="*/ 2147483647 h 70"/>
                  <a:gd name="T34" fmla="*/ 2147483647 w 29"/>
                  <a:gd name="T35" fmla="*/ 2147483647 h 70"/>
                  <a:gd name="T36" fmla="*/ 2147483647 w 29"/>
                  <a:gd name="T37" fmla="*/ 2147483647 h 70"/>
                  <a:gd name="T38" fmla="*/ 2147483647 w 29"/>
                  <a:gd name="T39" fmla="*/ 2147483647 h 70"/>
                  <a:gd name="T40" fmla="*/ 2147483647 w 29"/>
                  <a:gd name="T41" fmla="*/ 2147483647 h 70"/>
                  <a:gd name="T42" fmla="*/ 2147483647 w 29"/>
                  <a:gd name="T43" fmla="*/ 2147483647 h 70"/>
                  <a:gd name="T44" fmla="*/ 2147483647 w 29"/>
                  <a:gd name="T45" fmla="*/ 2147483647 h 70"/>
                  <a:gd name="T46" fmla="*/ 2147483647 w 29"/>
                  <a:gd name="T47" fmla="*/ 2147483647 h 70"/>
                  <a:gd name="T48" fmla="*/ 2147483647 w 29"/>
                  <a:gd name="T49" fmla="*/ 2147483647 h 70"/>
                  <a:gd name="T50" fmla="*/ 2147483647 w 29"/>
                  <a:gd name="T51" fmla="*/ 2147483647 h 70"/>
                  <a:gd name="T52" fmla="*/ 2147483647 w 29"/>
                  <a:gd name="T53" fmla="*/ 2147483647 h 70"/>
                  <a:gd name="T54" fmla="*/ 2147483647 w 29"/>
                  <a:gd name="T55" fmla="*/ 2147483647 h 70"/>
                  <a:gd name="T56" fmla="*/ 2147483647 w 29"/>
                  <a:gd name="T57" fmla="*/ 2147483647 h 70"/>
                  <a:gd name="T58" fmla="*/ 2147483647 w 29"/>
                  <a:gd name="T59" fmla="*/ 2147483647 h 70"/>
                  <a:gd name="T60" fmla="*/ 2147483647 w 29"/>
                  <a:gd name="T61" fmla="*/ 2147483647 h 70"/>
                  <a:gd name="T62" fmla="*/ 2147483647 w 29"/>
                  <a:gd name="T63" fmla="*/ 2147483647 h 70"/>
                  <a:gd name="T64" fmla="*/ 2147483647 w 29"/>
                  <a:gd name="T65" fmla="*/ 2147483647 h 70"/>
                  <a:gd name="T66" fmla="*/ 2147483647 w 29"/>
                  <a:gd name="T67" fmla="*/ 2147483647 h 70"/>
                  <a:gd name="T68" fmla="*/ 2147483647 w 29"/>
                  <a:gd name="T69" fmla="*/ 2147483647 h 70"/>
                  <a:gd name="T70" fmla="*/ 2147483647 w 29"/>
                  <a:gd name="T71" fmla="*/ 2147483647 h 70"/>
                  <a:gd name="T72" fmla="*/ 2147483647 w 29"/>
                  <a:gd name="T73" fmla="*/ 2147483647 h 70"/>
                  <a:gd name="T74" fmla="*/ 2147483647 w 29"/>
                  <a:gd name="T75" fmla="*/ 2147483647 h 70"/>
                  <a:gd name="T76" fmla="*/ 2147483647 w 29"/>
                  <a:gd name="T77" fmla="*/ 2147483647 h 70"/>
                  <a:gd name="T78" fmla="*/ 2147483647 w 29"/>
                  <a:gd name="T79" fmla="*/ 2147483647 h 70"/>
                  <a:gd name="T80" fmla="*/ 2147483647 w 29"/>
                  <a:gd name="T81" fmla="*/ 2147483647 h 70"/>
                  <a:gd name="T82" fmla="*/ 2147483647 w 29"/>
                  <a:gd name="T83" fmla="*/ 2147483647 h 70"/>
                  <a:gd name="T84" fmla="*/ 2147483647 w 29"/>
                  <a:gd name="T85" fmla="*/ 2147483647 h 70"/>
                  <a:gd name="T86" fmla="*/ 2147483647 w 29"/>
                  <a:gd name="T87" fmla="*/ 2147483647 h 70"/>
                  <a:gd name="T88" fmla="*/ 2147483647 w 29"/>
                  <a:gd name="T89" fmla="*/ 2147483647 h 70"/>
                  <a:gd name="T90" fmla="*/ 2147483647 w 29"/>
                  <a:gd name="T91" fmla="*/ 2147483647 h 70"/>
                  <a:gd name="T92" fmla="*/ 2147483647 w 29"/>
                  <a:gd name="T93" fmla="*/ 2147483647 h 70"/>
                  <a:gd name="T94" fmla="*/ 2147483647 w 29"/>
                  <a:gd name="T95" fmla="*/ 2147483647 h 70"/>
                  <a:gd name="T96" fmla="*/ 2147483647 w 29"/>
                  <a:gd name="T97" fmla="*/ 2147483647 h 70"/>
                  <a:gd name="T98" fmla="*/ 2147483647 w 29"/>
                  <a:gd name="T99" fmla="*/ 2147483647 h 70"/>
                  <a:gd name="T100" fmla="*/ 2147483647 w 29"/>
                  <a:gd name="T101" fmla="*/ 2147483647 h 70"/>
                  <a:gd name="T102" fmla="*/ 2147483647 w 29"/>
                  <a:gd name="T103" fmla="*/ 2147483647 h 70"/>
                  <a:gd name="T104" fmla="*/ 2147483647 w 29"/>
                  <a:gd name="T105" fmla="*/ 2147483647 h 70"/>
                  <a:gd name="T106" fmla="*/ 2147483647 w 29"/>
                  <a:gd name="T107" fmla="*/ 2147483647 h 70"/>
                  <a:gd name="T108" fmla="*/ 2147483647 w 29"/>
                  <a:gd name="T109" fmla="*/ 2147483647 h 70"/>
                  <a:gd name="T110" fmla="*/ 2147483647 w 29"/>
                  <a:gd name="T111" fmla="*/ 2147483647 h 70"/>
                  <a:gd name="T112" fmla="*/ 2147483647 w 29"/>
                  <a:gd name="T113" fmla="*/ 2147483647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"/>
                  <a:gd name="T172" fmla="*/ 0 h 70"/>
                  <a:gd name="T173" fmla="*/ 29 w 29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" h="70">
                    <a:moveTo>
                      <a:pt x="13" y="70"/>
                    </a:moveTo>
                    <a:lnTo>
                      <a:pt x="9" y="43"/>
                    </a:lnTo>
                    <a:lnTo>
                      <a:pt x="5" y="44"/>
                    </a:lnTo>
                    <a:lnTo>
                      <a:pt x="2" y="47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9" y="33"/>
                    </a:lnTo>
                    <a:cubicBezTo>
                      <a:pt x="9" y="33"/>
                      <a:pt x="9" y="28"/>
                      <a:pt x="11" y="25"/>
                    </a:cubicBezTo>
                    <a:cubicBezTo>
                      <a:pt x="14" y="22"/>
                      <a:pt x="20" y="19"/>
                      <a:pt x="20" y="18"/>
                    </a:cubicBezTo>
                    <a:cubicBezTo>
                      <a:pt x="20" y="17"/>
                      <a:pt x="25" y="0"/>
                      <a:pt x="25" y="0"/>
                    </a:cubicBezTo>
                    <a:lnTo>
                      <a:pt x="26" y="20"/>
                    </a:lnTo>
                    <a:cubicBezTo>
                      <a:pt x="26" y="20"/>
                      <a:pt x="19" y="26"/>
                      <a:pt x="18" y="28"/>
                    </a:cubicBezTo>
                    <a:cubicBezTo>
                      <a:pt x="18" y="29"/>
                      <a:pt x="18" y="33"/>
                      <a:pt x="18" y="33"/>
                    </a:cubicBezTo>
                    <a:lnTo>
                      <a:pt x="24" y="33"/>
                    </a:lnTo>
                    <a:lnTo>
                      <a:pt x="28" y="36"/>
                    </a:lnTo>
                    <a:lnTo>
                      <a:pt x="29" y="45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24" y="65"/>
                    </a:lnTo>
                    <a:lnTo>
                      <a:pt x="13" y="70"/>
                    </a:lnTo>
                    <a:close/>
                    <a:moveTo>
                      <a:pt x="14" y="66"/>
                    </a:moveTo>
                    <a:lnTo>
                      <a:pt x="21" y="63"/>
                    </a:lnTo>
                    <a:moveTo>
                      <a:pt x="14" y="63"/>
                    </a:moveTo>
                    <a:lnTo>
                      <a:pt x="14" y="50"/>
                    </a:lnTo>
                    <a:moveTo>
                      <a:pt x="17" y="62"/>
                    </a:moveTo>
                    <a:lnTo>
                      <a:pt x="15" y="50"/>
                    </a:lnTo>
                    <a:moveTo>
                      <a:pt x="21" y="61"/>
                    </a:moveTo>
                    <a:lnTo>
                      <a:pt x="16" y="49"/>
                    </a:lnTo>
                    <a:moveTo>
                      <a:pt x="11" y="42"/>
                    </a:moveTo>
                    <a:lnTo>
                      <a:pt x="11" y="33"/>
                    </a:lnTo>
                    <a:moveTo>
                      <a:pt x="14" y="42"/>
                    </a:moveTo>
                    <a:lnTo>
                      <a:pt x="14" y="33"/>
                    </a:lnTo>
                    <a:moveTo>
                      <a:pt x="15" y="42"/>
                    </a:moveTo>
                    <a:lnTo>
                      <a:pt x="15" y="33"/>
                    </a:lnTo>
                    <a:moveTo>
                      <a:pt x="14" y="29"/>
                    </a:moveTo>
                    <a:lnTo>
                      <a:pt x="21" y="22"/>
                    </a:lnTo>
                    <a:moveTo>
                      <a:pt x="23" y="13"/>
                    </a:moveTo>
                    <a:lnTo>
                      <a:pt x="25" y="1"/>
                    </a:lnTo>
                    <a:moveTo>
                      <a:pt x="3" y="42"/>
                    </a:moveTo>
                    <a:lnTo>
                      <a:pt x="3" y="38"/>
                    </a:lnTo>
                    <a:moveTo>
                      <a:pt x="8" y="40"/>
                    </a:moveTo>
                    <a:lnTo>
                      <a:pt x="5" y="40"/>
                    </a:lnTo>
                    <a:moveTo>
                      <a:pt x="7" y="36"/>
                    </a:moveTo>
                    <a:lnTo>
                      <a:pt x="4" y="36"/>
                    </a:lnTo>
                    <a:moveTo>
                      <a:pt x="27" y="40"/>
                    </a:moveTo>
                    <a:lnTo>
                      <a:pt x="24" y="39"/>
                    </a:lnTo>
                    <a:moveTo>
                      <a:pt x="27" y="37"/>
                    </a:moveTo>
                    <a:lnTo>
                      <a:pt x="25" y="36"/>
                    </a:lnTo>
                    <a:moveTo>
                      <a:pt x="22" y="39"/>
                    </a:moveTo>
                    <a:lnTo>
                      <a:pt x="18" y="39"/>
                    </a:lnTo>
                    <a:moveTo>
                      <a:pt x="22" y="36"/>
                    </a:moveTo>
                    <a:lnTo>
                      <a:pt x="18" y="36"/>
                    </a:lnTo>
                    <a:moveTo>
                      <a:pt x="23" y="19"/>
                    </a:moveTo>
                    <a:cubicBezTo>
                      <a:pt x="22" y="19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9"/>
                      <a:pt x="24" y="19"/>
                      <a:pt x="23" y="19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0" name="Freeform 51"/>
              <p:cNvSpPr>
                <a:spLocks noEditPoints="1"/>
              </p:cNvSpPr>
              <p:nvPr/>
            </p:nvSpPr>
            <p:spPr bwMode="auto">
              <a:xfrm>
                <a:off x="1915" y="1625"/>
                <a:ext cx="279" cy="327"/>
              </a:xfrm>
              <a:custGeom>
                <a:avLst/>
                <a:gdLst>
                  <a:gd name="T0" fmla="*/ 0 w 46"/>
                  <a:gd name="T1" fmla="*/ 2147483647 h 56"/>
                  <a:gd name="T2" fmla="*/ 2147483647 w 46"/>
                  <a:gd name="T3" fmla="*/ 2147483647 h 56"/>
                  <a:gd name="T4" fmla="*/ 2147483647 w 46"/>
                  <a:gd name="T5" fmla="*/ 2147483647 h 56"/>
                  <a:gd name="T6" fmla="*/ 2147483647 w 46"/>
                  <a:gd name="T7" fmla="*/ 2147483647 h 56"/>
                  <a:gd name="T8" fmla="*/ 2147483647 w 46"/>
                  <a:gd name="T9" fmla="*/ 2147483647 h 56"/>
                  <a:gd name="T10" fmla="*/ 2147483647 w 46"/>
                  <a:gd name="T11" fmla="*/ 2147483647 h 56"/>
                  <a:gd name="T12" fmla="*/ 2147483647 w 46"/>
                  <a:gd name="T13" fmla="*/ 2147483647 h 56"/>
                  <a:gd name="T14" fmla="*/ 2147483647 w 46"/>
                  <a:gd name="T15" fmla="*/ 2147483647 h 56"/>
                  <a:gd name="T16" fmla="*/ 2147483647 w 46"/>
                  <a:gd name="T17" fmla="*/ 2147483647 h 56"/>
                  <a:gd name="T18" fmla="*/ 2147483647 w 46"/>
                  <a:gd name="T19" fmla="*/ 0 h 56"/>
                  <a:gd name="T20" fmla="*/ 2147483647 w 46"/>
                  <a:gd name="T21" fmla="*/ 2147483647 h 56"/>
                  <a:gd name="T22" fmla="*/ 2147483647 w 46"/>
                  <a:gd name="T23" fmla="*/ 2147483647 h 56"/>
                  <a:gd name="T24" fmla="*/ 2147483647 w 46"/>
                  <a:gd name="T25" fmla="*/ 2147483647 h 56"/>
                  <a:gd name="T26" fmla="*/ 2147483647 w 46"/>
                  <a:gd name="T27" fmla="*/ 2147483647 h 56"/>
                  <a:gd name="T28" fmla="*/ 2147483647 w 46"/>
                  <a:gd name="T29" fmla="*/ 2147483647 h 56"/>
                  <a:gd name="T30" fmla="*/ 2147483647 w 46"/>
                  <a:gd name="T31" fmla="*/ 2147483647 h 56"/>
                  <a:gd name="T32" fmla="*/ 2147483647 w 46"/>
                  <a:gd name="T33" fmla="*/ 2147483647 h 56"/>
                  <a:gd name="T34" fmla="*/ 2147483647 w 46"/>
                  <a:gd name="T35" fmla="*/ 2147483647 h 56"/>
                  <a:gd name="T36" fmla="*/ 2147483647 w 46"/>
                  <a:gd name="T37" fmla="*/ 2147483647 h 56"/>
                  <a:gd name="T38" fmla="*/ 0 w 46"/>
                  <a:gd name="T39" fmla="*/ 2147483647 h 56"/>
                  <a:gd name="T40" fmla="*/ 2147483647 w 46"/>
                  <a:gd name="T41" fmla="*/ 2147483647 h 56"/>
                  <a:gd name="T42" fmla="*/ 2147483647 w 46"/>
                  <a:gd name="T43" fmla="*/ 2147483647 h 56"/>
                  <a:gd name="T44" fmla="*/ 2147483647 w 46"/>
                  <a:gd name="T45" fmla="*/ 2147483647 h 56"/>
                  <a:gd name="T46" fmla="*/ 2147483647 w 46"/>
                  <a:gd name="T47" fmla="*/ 2147483647 h 56"/>
                  <a:gd name="T48" fmla="*/ 2147483647 w 46"/>
                  <a:gd name="T49" fmla="*/ 2147483647 h 56"/>
                  <a:gd name="T50" fmla="*/ 2147483647 w 46"/>
                  <a:gd name="T51" fmla="*/ 2147483647 h 56"/>
                  <a:gd name="T52" fmla="*/ 2147483647 w 46"/>
                  <a:gd name="T53" fmla="*/ 2147483647 h 56"/>
                  <a:gd name="T54" fmla="*/ 2147483647 w 46"/>
                  <a:gd name="T55" fmla="*/ 2147483647 h 56"/>
                  <a:gd name="T56" fmla="*/ 2147483647 w 46"/>
                  <a:gd name="T57" fmla="*/ 2147483647 h 56"/>
                  <a:gd name="T58" fmla="*/ 2147483647 w 46"/>
                  <a:gd name="T59" fmla="*/ 2147483647 h 56"/>
                  <a:gd name="T60" fmla="*/ 2147483647 w 46"/>
                  <a:gd name="T61" fmla="*/ 2147483647 h 56"/>
                  <a:gd name="T62" fmla="*/ 2147483647 w 46"/>
                  <a:gd name="T63" fmla="*/ 2147483647 h 56"/>
                  <a:gd name="T64" fmla="*/ 2147483647 w 46"/>
                  <a:gd name="T65" fmla="*/ 2147483647 h 56"/>
                  <a:gd name="T66" fmla="*/ 2147483647 w 46"/>
                  <a:gd name="T67" fmla="*/ 2147483647 h 56"/>
                  <a:gd name="T68" fmla="*/ 2147483647 w 46"/>
                  <a:gd name="T69" fmla="*/ 2147483647 h 56"/>
                  <a:gd name="T70" fmla="*/ 2147483647 w 46"/>
                  <a:gd name="T71" fmla="*/ 2147483647 h 56"/>
                  <a:gd name="T72" fmla="*/ 2147483647 w 46"/>
                  <a:gd name="T73" fmla="*/ 2147483647 h 56"/>
                  <a:gd name="T74" fmla="*/ 2147483647 w 46"/>
                  <a:gd name="T75" fmla="*/ 2147483647 h 56"/>
                  <a:gd name="T76" fmla="*/ 2147483647 w 46"/>
                  <a:gd name="T77" fmla="*/ 2147483647 h 56"/>
                  <a:gd name="T78" fmla="*/ 2147483647 w 46"/>
                  <a:gd name="T79" fmla="*/ 2147483647 h 56"/>
                  <a:gd name="T80" fmla="*/ 2147483647 w 46"/>
                  <a:gd name="T81" fmla="*/ 2147483647 h 56"/>
                  <a:gd name="T82" fmla="*/ 2147483647 w 46"/>
                  <a:gd name="T83" fmla="*/ 2147483647 h 56"/>
                  <a:gd name="T84" fmla="*/ 2147483647 w 46"/>
                  <a:gd name="T85" fmla="*/ 2147483647 h 56"/>
                  <a:gd name="T86" fmla="*/ 2147483647 w 46"/>
                  <a:gd name="T87" fmla="*/ 2147483647 h 56"/>
                  <a:gd name="T88" fmla="*/ 2147483647 w 46"/>
                  <a:gd name="T89" fmla="*/ 2147483647 h 56"/>
                  <a:gd name="T90" fmla="*/ 2147483647 w 46"/>
                  <a:gd name="T91" fmla="*/ 2147483647 h 56"/>
                  <a:gd name="T92" fmla="*/ 2147483647 w 46"/>
                  <a:gd name="T93" fmla="*/ 2147483647 h 56"/>
                  <a:gd name="T94" fmla="*/ 2147483647 w 46"/>
                  <a:gd name="T95" fmla="*/ 2147483647 h 56"/>
                  <a:gd name="T96" fmla="*/ 2147483647 w 46"/>
                  <a:gd name="T97" fmla="*/ 2147483647 h 56"/>
                  <a:gd name="T98" fmla="*/ 2147483647 w 46"/>
                  <a:gd name="T99" fmla="*/ 2147483647 h 56"/>
                  <a:gd name="T100" fmla="*/ 2147483647 w 46"/>
                  <a:gd name="T101" fmla="*/ 2147483647 h 56"/>
                  <a:gd name="T102" fmla="*/ 2147483647 w 46"/>
                  <a:gd name="T103" fmla="*/ 2147483647 h 56"/>
                  <a:gd name="T104" fmla="*/ 2147483647 w 46"/>
                  <a:gd name="T105" fmla="*/ 2147483647 h 56"/>
                  <a:gd name="T106" fmla="*/ 2147483647 w 46"/>
                  <a:gd name="T107" fmla="*/ 2147483647 h 56"/>
                  <a:gd name="T108" fmla="*/ 2147483647 w 46"/>
                  <a:gd name="T109" fmla="*/ 2147483647 h 56"/>
                  <a:gd name="T110" fmla="*/ 2147483647 w 46"/>
                  <a:gd name="T111" fmla="*/ 2147483647 h 56"/>
                  <a:gd name="T112" fmla="*/ 2147483647 w 46"/>
                  <a:gd name="T113" fmla="*/ 2147483647 h 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"/>
                  <a:gd name="T172" fmla="*/ 0 h 56"/>
                  <a:gd name="T173" fmla="*/ 46 w 46"/>
                  <a:gd name="T174" fmla="*/ 56 h 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" h="56">
                    <a:moveTo>
                      <a:pt x="0" y="54"/>
                    </a:moveTo>
                    <a:lnTo>
                      <a:pt x="10" y="30"/>
                    </a:lnTo>
                    <a:lnTo>
                      <a:pt x="7" y="28"/>
                    </a:lnTo>
                    <a:lnTo>
                      <a:pt x="2" y="29"/>
                    </a:lnTo>
                    <a:lnTo>
                      <a:pt x="6" y="21"/>
                    </a:lnTo>
                    <a:lnTo>
                      <a:pt x="10" y="18"/>
                    </a:lnTo>
                    <a:lnTo>
                      <a:pt x="15" y="20"/>
                    </a:lnTo>
                    <a:cubicBezTo>
                      <a:pt x="15" y="20"/>
                      <a:pt x="18" y="16"/>
                      <a:pt x="22" y="15"/>
                    </a:cubicBezTo>
                    <a:cubicBezTo>
                      <a:pt x="25" y="14"/>
                      <a:pt x="32" y="14"/>
                      <a:pt x="32" y="13"/>
                    </a:cubicBezTo>
                    <a:cubicBezTo>
                      <a:pt x="33" y="12"/>
                      <a:pt x="46" y="0"/>
                      <a:pt x="46" y="0"/>
                    </a:cubicBezTo>
                    <a:lnTo>
                      <a:pt x="36" y="18"/>
                    </a:lnTo>
                    <a:cubicBezTo>
                      <a:pt x="36" y="18"/>
                      <a:pt x="28" y="20"/>
                      <a:pt x="27" y="21"/>
                    </a:cubicBezTo>
                    <a:cubicBezTo>
                      <a:pt x="25" y="22"/>
                      <a:pt x="23" y="26"/>
                      <a:pt x="23" y="26"/>
                    </a:cubicBezTo>
                    <a:lnTo>
                      <a:pt x="28" y="28"/>
                    </a:lnTo>
                    <a:lnTo>
                      <a:pt x="31" y="33"/>
                    </a:lnTo>
                    <a:lnTo>
                      <a:pt x="27" y="41"/>
                    </a:lnTo>
                    <a:lnTo>
                      <a:pt x="24" y="36"/>
                    </a:lnTo>
                    <a:lnTo>
                      <a:pt x="19" y="33"/>
                    </a:lnTo>
                    <a:lnTo>
                      <a:pt x="13" y="56"/>
                    </a:lnTo>
                    <a:lnTo>
                      <a:pt x="0" y="54"/>
                    </a:lnTo>
                    <a:close/>
                    <a:moveTo>
                      <a:pt x="3" y="52"/>
                    </a:moveTo>
                    <a:lnTo>
                      <a:pt x="11" y="53"/>
                    </a:lnTo>
                    <a:moveTo>
                      <a:pt x="5" y="49"/>
                    </a:moveTo>
                    <a:lnTo>
                      <a:pt x="11" y="37"/>
                    </a:lnTo>
                    <a:moveTo>
                      <a:pt x="8" y="50"/>
                    </a:moveTo>
                    <a:lnTo>
                      <a:pt x="13" y="38"/>
                    </a:lnTo>
                    <a:moveTo>
                      <a:pt x="12" y="50"/>
                    </a:moveTo>
                    <a:lnTo>
                      <a:pt x="14" y="38"/>
                    </a:lnTo>
                    <a:moveTo>
                      <a:pt x="13" y="30"/>
                    </a:moveTo>
                    <a:lnTo>
                      <a:pt x="18" y="22"/>
                    </a:lnTo>
                    <a:moveTo>
                      <a:pt x="15" y="31"/>
                    </a:moveTo>
                    <a:lnTo>
                      <a:pt x="19" y="23"/>
                    </a:lnTo>
                    <a:moveTo>
                      <a:pt x="17" y="32"/>
                    </a:moveTo>
                    <a:lnTo>
                      <a:pt x="21" y="24"/>
                    </a:lnTo>
                    <a:moveTo>
                      <a:pt x="22" y="19"/>
                    </a:moveTo>
                    <a:lnTo>
                      <a:pt x="32" y="17"/>
                    </a:lnTo>
                    <a:moveTo>
                      <a:pt x="38" y="11"/>
                    </a:moveTo>
                    <a:lnTo>
                      <a:pt x="45" y="1"/>
                    </a:lnTo>
                    <a:moveTo>
                      <a:pt x="6" y="25"/>
                    </a:moveTo>
                    <a:lnTo>
                      <a:pt x="8" y="22"/>
                    </a:lnTo>
                    <a:moveTo>
                      <a:pt x="11" y="27"/>
                    </a:moveTo>
                    <a:lnTo>
                      <a:pt x="8" y="25"/>
                    </a:lnTo>
                    <a:moveTo>
                      <a:pt x="13" y="22"/>
                    </a:moveTo>
                    <a:lnTo>
                      <a:pt x="10" y="21"/>
                    </a:lnTo>
                    <a:moveTo>
                      <a:pt x="27" y="36"/>
                    </a:moveTo>
                    <a:lnTo>
                      <a:pt x="26" y="34"/>
                    </a:lnTo>
                    <a:moveTo>
                      <a:pt x="29" y="33"/>
                    </a:moveTo>
                    <a:lnTo>
                      <a:pt x="28" y="31"/>
                    </a:lnTo>
                    <a:moveTo>
                      <a:pt x="24" y="33"/>
                    </a:moveTo>
                    <a:lnTo>
                      <a:pt x="21" y="31"/>
                    </a:lnTo>
                    <a:moveTo>
                      <a:pt x="25" y="30"/>
                    </a:moveTo>
                    <a:lnTo>
                      <a:pt x="22" y="28"/>
                    </a:lnTo>
                    <a:moveTo>
                      <a:pt x="35" y="16"/>
                    </a:moveTo>
                    <a:cubicBezTo>
                      <a:pt x="34" y="15"/>
                      <a:pt x="34" y="15"/>
                      <a:pt x="34" y="14"/>
                    </a:cubicBezTo>
                    <a:cubicBezTo>
                      <a:pt x="35" y="14"/>
                      <a:pt x="35" y="13"/>
                      <a:pt x="36" y="14"/>
                    </a:cubicBezTo>
                    <a:cubicBezTo>
                      <a:pt x="36" y="14"/>
                      <a:pt x="37" y="15"/>
                      <a:pt x="36" y="15"/>
                    </a:cubicBezTo>
                    <a:cubicBezTo>
                      <a:pt x="36" y="16"/>
                      <a:pt x="35" y="16"/>
                      <a:pt x="35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1" name="Freeform 52"/>
              <p:cNvSpPr>
                <a:spLocks noEditPoints="1"/>
              </p:cNvSpPr>
              <p:nvPr/>
            </p:nvSpPr>
            <p:spPr bwMode="auto">
              <a:xfrm>
                <a:off x="2140" y="1427"/>
                <a:ext cx="408" cy="198"/>
              </a:xfrm>
              <a:custGeom>
                <a:avLst/>
                <a:gdLst>
                  <a:gd name="T0" fmla="*/ 0 w 67"/>
                  <a:gd name="T1" fmla="*/ 2147483647 h 34"/>
                  <a:gd name="T2" fmla="*/ 2147483647 w 67"/>
                  <a:gd name="T3" fmla="*/ 2147483647 h 34"/>
                  <a:gd name="T4" fmla="*/ 2147483647 w 67"/>
                  <a:gd name="T5" fmla="*/ 2147483647 h 34"/>
                  <a:gd name="T6" fmla="*/ 2147483647 w 67"/>
                  <a:gd name="T7" fmla="*/ 2147483647 h 34"/>
                  <a:gd name="T8" fmla="*/ 2147483647 w 67"/>
                  <a:gd name="T9" fmla="*/ 0 h 34"/>
                  <a:gd name="T10" fmla="*/ 2147483647 w 67"/>
                  <a:gd name="T11" fmla="*/ 0 h 34"/>
                  <a:gd name="T12" fmla="*/ 2147483647 w 67"/>
                  <a:gd name="T13" fmla="*/ 2147483647 h 34"/>
                  <a:gd name="T14" fmla="*/ 2147483647 w 67"/>
                  <a:gd name="T15" fmla="*/ 2147483647 h 34"/>
                  <a:gd name="T16" fmla="*/ 2147483647 w 67"/>
                  <a:gd name="T17" fmla="*/ 2147483647 h 34"/>
                  <a:gd name="T18" fmla="*/ 2147483647 w 67"/>
                  <a:gd name="T19" fmla="*/ 2147483647 h 34"/>
                  <a:gd name="T20" fmla="*/ 2147483647 w 67"/>
                  <a:gd name="T21" fmla="*/ 2147483647 h 34"/>
                  <a:gd name="T22" fmla="*/ 2147483647 w 67"/>
                  <a:gd name="T23" fmla="*/ 2147483647 h 34"/>
                  <a:gd name="T24" fmla="*/ 2147483647 w 67"/>
                  <a:gd name="T25" fmla="*/ 2147483647 h 34"/>
                  <a:gd name="T26" fmla="*/ 2147483647 w 67"/>
                  <a:gd name="T27" fmla="*/ 2147483647 h 34"/>
                  <a:gd name="T28" fmla="*/ 2147483647 w 67"/>
                  <a:gd name="T29" fmla="*/ 2147483647 h 34"/>
                  <a:gd name="T30" fmla="*/ 2147483647 w 67"/>
                  <a:gd name="T31" fmla="*/ 2147483647 h 34"/>
                  <a:gd name="T32" fmla="*/ 2147483647 w 67"/>
                  <a:gd name="T33" fmla="*/ 2147483647 h 34"/>
                  <a:gd name="T34" fmla="*/ 2147483647 w 67"/>
                  <a:gd name="T35" fmla="*/ 2147483647 h 34"/>
                  <a:gd name="T36" fmla="*/ 2147483647 w 67"/>
                  <a:gd name="T37" fmla="*/ 2147483647 h 34"/>
                  <a:gd name="T38" fmla="*/ 0 w 67"/>
                  <a:gd name="T39" fmla="*/ 2147483647 h 34"/>
                  <a:gd name="T40" fmla="*/ 2147483647 w 67"/>
                  <a:gd name="T41" fmla="*/ 2147483647 h 34"/>
                  <a:gd name="T42" fmla="*/ 2147483647 w 67"/>
                  <a:gd name="T43" fmla="*/ 2147483647 h 34"/>
                  <a:gd name="T44" fmla="*/ 2147483647 w 67"/>
                  <a:gd name="T45" fmla="*/ 2147483647 h 34"/>
                  <a:gd name="T46" fmla="*/ 2147483647 w 67"/>
                  <a:gd name="T47" fmla="*/ 2147483647 h 34"/>
                  <a:gd name="T48" fmla="*/ 2147483647 w 67"/>
                  <a:gd name="T49" fmla="*/ 2147483647 h 34"/>
                  <a:gd name="T50" fmla="*/ 2147483647 w 67"/>
                  <a:gd name="T51" fmla="*/ 2147483647 h 34"/>
                  <a:gd name="T52" fmla="*/ 2147483647 w 67"/>
                  <a:gd name="T53" fmla="*/ 2147483647 h 34"/>
                  <a:gd name="T54" fmla="*/ 2147483647 w 67"/>
                  <a:gd name="T55" fmla="*/ 2147483647 h 34"/>
                  <a:gd name="T56" fmla="*/ 2147483647 w 67"/>
                  <a:gd name="T57" fmla="*/ 2147483647 h 34"/>
                  <a:gd name="T58" fmla="*/ 2147483647 w 67"/>
                  <a:gd name="T59" fmla="*/ 2147483647 h 34"/>
                  <a:gd name="T60" fmla="*/ 2147483647 w 67"/>
                  <a:gd name="T61" fmla="*/ 2147483647 h 34"/>
                  <a:gd name="T62" fmla="*/ 2147483647 w 67"/>
                  <a:gd name="T63" fmla="*/ 2147483647 h 34"/>
                  <a:gd name="T64" fmla="*/ 2147483647 w 67"/>
                  <a:gd name="T65" fmla="*/ 2147483647 h 34"/>
                  <a:gd name="T66" fmla="*/ 2147483647 w 67"/>
                  <a:gd name="T67" fmla="*/ 2147483647 h 34"/>
                  <a:gd name="T68" fmla="*/ 2147483647 w 67"/>
                  <a:gd name="T69" fmla="*/ 2147483647 h 34"/>
                  <a:gd name="T70" fmla="*/ 2147483647 w 67"/>
                  <a:gd name="T71" fmla="*/ 2147483647 h 34"/>
                  <a:gd name="T72" fmla="*/ 2147483647 w 67"/>
                  <a:gd name="T73" fmla="*/ 2147483647 h 34"/>
                  <a:gd name="T74" fmla="*/ 2147483647 w 67"/>
                  <a:gd name="T75" fmla="*/ 2147483647 h 34"/>
                  <a:gd name="T76" fmla="*/ 2147483647 w 67"/>
                  <a:gd name="T77" fmla="*/ 2147483647 h 34"/>
                  <a:gd name="T78" fmla="*/ 2147483647 w 67"/>
                  <a:gd name="T79" fmla="*/ 2147483647 h 34"/>
                  <a:gd name="T80" fmla="*/ 2147483647 w 67"/>
                  <a:gd name="T81" fmla="*/ 2147483647 h 34"/>
                  <a:gd name="T82" fmla="*/ 2147483647 w 67"/>
                  <a:gd name="T83" fmla="*/ 2147483647 h 34"/>
                  <a:gd name="T84" fmla="*/ 2147483647 w 67"/>
                  <a:gd name="T85" fmla="*/ 2147483647 h 34"/>
                  <a:gd name="T86" fmla="*/ 2147483647 w 67"/>
                  <a:gd name="T87" fmla="*/ 2147483647 h 34"/>
                  <a:gd name="T88" fmla="*/ 2147483647 w 67"/>
                  <a:gd name="T89" fmla="*/ 2147483647 h 34"/>
                  <a:gd name="T90" fmla="*/ 2147483647 w 67"/>
                  <a:gd name="T91" fmla="*/ 2147483647 h 34"/>
                  <a:gd name="T92" fmla="*/ 2147483647 w 67"/>
                  <a:gd name="T93" fmla="*/ 2147483647 h 34"/>
                  <a:gd name="T94" fmla="*/ 2147483647 w 67"/>
                  <a:gd name="T95" fmla="*/ 2147483647 h 34"/>
                  <a:gd name="T96" fmla="*/ 2147483647 w 67"/>
                  <a:gd name="T97" fmla="*/ 2147483647 h 34"/>
                  <a:gd name="T98" fmla="*/ 2147483647 w 67"/>
                  <a:gd name="T99" fmla="*/ 2147483647 h 34"/>
                  <a:gd name="T100" fmla="*/ 2147483647 w 67"/>
                  <a:gd name="T101" fmla="*/ 2147483647 h 34"/>
                  <a:gd name="T102" fmla="*/ 2147483647 w 67"/>
                  <a:gd name="T103" fmla="*/ 2147483647 h 34"/>
                  <a:gd name="T104" fmla="*/ 2147483647 w 67"/>
                  <a:gd name="T105" fmla="*/ 2147483647 h 34"/>
                  <a:gd name="T106" fmla="*/ 2147483647 w 67"/>
                  <a:gd name="T107" fmla="*/ 2147483647 h 34"/>
                  <a:gd name="T108" fmla="*/ 2147483647 w 67"/>
                  <a:gd name="T109" fmla="*/ 2147483647 h 34"/>
                  <a:gd name="T110" fmla="*/ 2147483647 w 67"/>
                  <a:gd name="T111" fmla="*/ 2147483647 h 34"/>
                  <a:gd name="T112" fmla="*/ 2147483647 w 67"/>
                  <a:gd name="T113" fmla="*/ 2147483647 h 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7"/>
                  <a:gd name="T172" fmla="*/ 0 h 34"/>
                  <a:gd name="T173" fmla="*/ 67 w 67"/>
                  <a:gd name="T174" fmla="*/ 34 h 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7" h="34">
                    <a:moveTo>
                      <a:pt x="0" y="26"/>
                    </a:moveTo>
                    <a:lnTo>
                      <a:pt x="21" y="10"/>
                    </a:lnTo>
                    <a:lnTo>
                      <a:pt x="19" y="6"/>
                    </a:lnTo>
                    <a:lnTo>
                      <a:pt x="15" y="6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4"/>
                    </a:lnTo>
                    <a:cubicBezTo>
                      <a:pt x="30" y="4"/>
                      <a:pt x="35" y="2"/>
                      <a:pt x="38" y="3"/>
                    </a:cubicBezTo>
                    <a:cubicBezTo>
                      <a:pt x="42" y="3"/>
                      <a:pt x="47" y="7"/>
                      <a:pt x="49" y="6"/>
                    </a:cubicBezTo>
                    <a:cubicBezTo>
                      <a:pt x="50" y="6"/>
                      <a:pt x="67" y="2"/>
                      <a:pt x="67" y="2"/>
                    </a:cubicBezTo>
                    <a:lnTo>
                      <a:pt x="49" y="13"/>
                    </a:lnTo>
                    <a:cubicBezTo>
                      <a:pt x="49" y="13"/>
                      <a:pt x="41" y="10"/>
                      <a:pt x="40" y="10"/>
                    </a:cubicBezTo>
                    <a:cubicBezTo>
                      <a:pt x="38" y="11"/>
                      <a:pt x="35" y="13"/>
                      <a:pt x="35" y="13"/>
                    </a:cubicBezTo>
                    <a:lnTo>
                      <a:pt x="37" y="17"/>
                    </a:lnTo>
                    <a:lnTo>
                      <a:pt x="37" y="23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27" y="17"/>
                    </a:lnTo>
                    <a:lnTo>
                      <a:pt x="10" y="34"/>
                    </a:lnTo>
                    <a:lnTo>
                      <a:pt x="0" y="26"/>
                    </a:lnTo>
                    <a:close/>
                    <a:moveTo>
                      <a:pt x="4" y="25"/>
                    </a:moveTo>
                    <a:lnTo>
                      <a:pt x="10" y="30"/>
                    </a:lnTo>
                    <a:moveTo>
                      <a:pt x="7" y="24"/>
                    </a:moveTo>
                    <a:lnTo>
                      <a:pt x="18" y="17"/>
                    </a:lnTo>
                    <a:moveTo>
                      <a:pt x="9" y="26"/>
                    </a:moveTo>
                    <a:lnTo>
                      <a:pt x="19" y="18"/>
                    </a:lnTo>
                    <a:moveTo>
                      <a:pt x="12" y="28"/>
                    </a:moveTo>
                    <a:lnTo>
                      <a:pt x="20" y="19"/>
                    </a:lnTo>
                    <a:moveTo>
                      <a:pt x="24" y="11"/>
                    </a:moveTo>
                    <a:lnTo>
                      <a:pt x="31" y="7"/>
                    </a:lnTo>
                    <a:moveTo>
                      <a:pt x="25" y="13"/>
                    </a:moveTo>
                    <a:lnTo>
                      <a:pt x="32" y="9"/>
                    </a:lnTo>
                    <a:moveTo>
                      <a:pt x="26" y="15"/>
                    </a:moveTo>
                    <a:lnTo>
                      <a:pt x="33" y="10"/>
                    </a:lnTo>
                    <a:moveTo>
                      <a:pt x="36" y="7"/>
                    </a:moveTo>
                    <a:lnTo>
                      <a:pt x="46" y="9"/>
                    </a:lnTo>
                    <a:moveTo>
                      <a:pt x="54" y="7"/>
                    </a:moveTo>
                    <a:lnTo>
                      <a:pt x="66" y="3"/>
                    </a:lnTo>
                    <a:moveTo>
                      <a:pt x="20" y="4"/>
                    </a:moveTo>
                    <a:lnTo>
                      <a:pt x="23" y="1"/>
                    </a:lnTo>
                    <a:moveTo>
                      <a:pt x="24" y="8"/>
                    </a:moveTo>
                    <a:lnTo>
                      <a:pt x="22" y="5"/>
                    </a:lnTo>
                    <a:moveTo>
                      <a:pt x="27" y="5"/>
                    </a:moveTo>
                    <a:lnTo>
                      <a:pt x="25" y="2"/>
                    </a:lnTo>
                    <a:moveTo>
                      <a:pt x="33" y="24"/>
                    </a:moveTo>
                    <a:lnTo>
                      <a:pt x="33" y="21"/>
                    </a:lnTo>
                    <a:moveTo>
                      <a:pt x="35" y="22"/>
                    </a:moveTo>
                    <a:lnTo>
                      <a:pt x="35" y="20"/>
                    </a:lnTo>
                    <a:moveTo>
                      <a:pt x="31" y="19"/>
                    </a:moveTo>
                    <a:lnTo>
                      <a:pt x="29" y="16"/>
                    </a:lnTo>
                    <a:moveTo>
                      <a:pt x="34" y="18"/>
                    </a:moveTo>
                    <a:lnTo>
                      <a:pt x="32" y="14"/>
                    </a:lnTo>
                    <a:moveTo>
                      <a:pt x="49" y="10"/>
                    </a:moveTo>
                    <a:cubicBezTo>
                      <a:pt x="49" y="9"/>
                      <a:pt x="49" y="9"/>
                      <a:pt x="50" y="8"/>
                    </a:cubicBezTo>
                    <a:cubicBezTo>
                      <a:pt x="50" y="8"/>
                      <a:pt x="51" y="8"/>
                      <a:pt x="51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0" y="11"/>
                      <a:pt x="50" y="10"/>
                      <a:pt x="49" y="10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2" name="Freeform 53"/>
              <p:cNvSpPr>
                <a:spLocks noEditPoints="1"/>
              </p:cNvSpPr>
              <p:nvPr/>
            </p:nvSpPr>
            <p:spPr bwMode="auto">
              <a:xfrm>
                <a:off x="1604" y="1078"/>
                <a:ext cx="2264" cy="2164"/>
              </a:xfrm>
              <a:custGeom>
                <a:avLst/>
                <a:gdLst>
                  <a:gd name="T0" fmla="*/ 0 w 372"/>
                  <a:gd name="T1" fmla="*/ 2147483647 h 372"/>
                  <a:gd name="T2" fmla="*/ 2147483647 w 372"/>
                  <a:gd name="T3" fmla="*/ 2147483647 h 372"/>
                  <a:gd name="T4" fmla="*/ 0 w 372"/>
                  <a:gd name="T5" fmla="*/ 2147483647 h 372"/>
                  <a:gd name="T6" fmla="*/ 2147483647 w 372"/>
                  <a:gd name="T7" fmla="*/ 2147483647 h 372"/>
                  <a:gd name="T8" fmla="*/ 0 w 372"/>
                  <a:gd name="T9" fmla="*/ 2147483647 h 372"/>
                  <a:gd name="T10" fmla="*/ 2147483647 w 372"/>
                  <a:gd name="T11" fmla="*/ 0 h 372"/>
                  <a:gd name="T12" fmla="*/ 2147483647 w 372"/>
                  <a:gd name="T13" fmla="*/ 2147483647 h 372"/>
                  <a:gd name="T14" fmla="*/ 2147483647 w 372"/>
                  <a:gd name="T15" fmla="*/ 0 h 372"/>
                  <a:gd name="T16" fmla="*/ 2147483647 w 372"/>
                  <a:gd name="T17" fmla="*/ 2147483647 h 372"/>
                  <a:gd name="T18" fmla="*/ 2147483647 w 372"/>
                  <a:gd name="T19" fmla="*/ 0 h 372"/>
                  <a:gd name="T20" fmla="*/ 2147483647 w 372"/>
                  <a:gd name="T21" fmla="*/ 0 h 372"/>
                  <a:gd name="T22" fmla="*/ 2147483647 w 372"/>
                  <a:gd name="T23" fmla="*/ 2147483647 h 372"/>
                  <a:gd name="T24" fmla="*/ 2147483647 w 372"/>
                  <a:gd name="T25" fmla="*/ 0 h 372"/>
                  <a:gd name="T26" fmla="*/ 2147483647 w 372"/>
                  <a:gd name="T27" fmla="*/ 2147483647 h 372"/>
                  <a:gd name="T28" fmla="*/ 2147483647 w 372"/>
                  <a:gd name="T29" fmla="*/ 0 h 372"/>
                  <a:gd name="T30" fmla="*/ 2147483647 w 372"/>
                  <a:gd name="T31" fmla="*/ 2147483647 h 372"/>
                  <a:gd name="T32" fmla="*/ 2147483647 w 372"/>
                  <a:gd name="T33" fmla="*/ 2147483647 h 372"/>
                  <a:gd name="T34" fmla="*/ 2147483647 w 372"/>
                  <a:gd name="T35" fmla="*/ 2147483647 h 372"/>
                  <a:gd name="T36" fmla="*/ 2147483647 w 372"/>
                  <a:gd name="T37" fmla="*/ 2147483647 h 372"/>
                  <a:gd name="T38" fmla="*/ 2147483647 w 372"/>
                  <a:gd name="T39" fmla="*/ 2147483647 h 372"/>
                  <a:gd name="T40" fmla="*/ 2147483647 w 372"/>
                  <a:gd name="T41" fmla="*/ 2147483647 h 372"/>
                  <a:gd name="T42" fmla="*/ 2147483647 w 372"/>
                  <a:gd name="T43" fmla="*/ 2147483647 h 372"/>
                  <a:gd name="T44" fmla="*/ 2147483647 w 372"/>
                  <a:gd name="T45" fmla="*/ 2147483647 h 372"/>
                  <a:gd name="T46" fmla="*/ 2147483647 w 372"/>
                  <a:gd name="T47" fmla="*/ 2147483647 h 372"/>
                  <a:gd name="T48" fmla="*/ 2147483647 w 372"/>
                  <a:gd name="T49" fmla="*/ 2147483647 h 372"/>
                  <a:gd name="T50" fmla="*/ 2147483647 w 372"/>
                  <a:gd name="T51" fmla="*/ 2147483647 h 372"/>
                  <a:gd name="T52" fmla="*/ 2147483647 w 372"/>
                  <a:gd name="T53" fmla="*/ 2147483647 h 372"/>
                  <a:gd name="T54" fmla="*/ 2147483647 w 372"/>
                  <a:gd name="T55" fmla="*/ 2147483647 h 372"/>
                  <a:gd name="T56" fmla="*/ 2147483647 w 372"/>
                  <a:gd name="T57" fmla="*/ 2147483647 h 372"/>
                  <a:gd name="T58" fmla="*/ 2147483647 w 372"/>
                  <a:gd name="T59" fmla="*/ 2147483647 h 372"/>
                  <a:gd name="T60" fmla="*/ 2147483647 w 372"/>
                  <a:gd name="T61" fmla="*/ 2147483647 h 372"/>
                  <a:gd name="T62" fmla="*/ 2147483647 w 372"/>
                  <a:gd name="T63" fmla="*/ 2147483647 h 372"/>
                  <a:gd name="T64" fmla="*/ 2147483647 w 372"/>
                  <a:gd name="T65" fmla="*/ 2147483647 h 372"/>
                  <a:gd name="T66" fmla="*/ 2147483647 w 372"/>
                  <a:gd name="T67" fmla="*/ 2147483647 h 372"/>
                  <a:gd name="T68" fmla="*/ 2147483647 w 372"/>
                  <a:gd name="T69" fmla="*/ 2147483647 h 372"/>
                  <a:gd name="T70" fmla="*/ 0 w 372"/>
                  <a:gd name="T71" fmla="*/ 2147483647 h 372"/>
                  <a:gd name="T72" fmla="*/ 2147483647 w 372"/>
                  <a:gd name="T73" fmla="*/ 2147483647 h 372"/>
                  <a:gd name="T74" fmla="*/ 0 w 372"/>
                  <a:gd name="T75" fmla="*/ 2147483647 h 372"/>
                  <a:gd name="T76" fmla="*/ 2147483647 w 372"/>
                  <a:gd name="T77" fmla="*/ 2147483647 h 372"/>
                  <a:gd name="T78" fmla="*/ 0 w 372"/>
                  <a:gd name="T79" fmla="*/ 2147483647 h 3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2"/>
                  <a:gd name="T121" fmla="*/ 0 h 372"/>
                  <a:gd name="T122" fmla="*/ 372 w 372"/>
                  <a:gd name="T123" fmla="*/ 372 h 3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2" h="372"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  <a:moveTo>
                      <a:pt x="0" y="186"/>
                    </a:moveTo>
                    <a:cubicBezTo>
                      <a:pt x="0" y="135"/>
                      <a:pt x="21" y="88"/>
                      <a:pt x="54" y="54"/>
                    </a:cubicBezTo>
                    <a:lnTo>
                      <a:pt x="56" y="56"/>
                    </a:lnTo>
                    <a:cubicBezTo>
                      <a:pt x="23" y="89"/>
                      <a:pt x="2" y="135"/>
                      <a:pt x="2" y="186"/>
                    </a:cubicBezTo>
                    <a:lnTo>
                      <a:pt x="0" y="186"/>
                    </a:lnTo>
                    <a:close/>
                    <a:moveTo>
                      <a:pt x="54" y="54"/>
                    </a:moveTo>
                    <a:cubicBezTo>
                      <a:pt x="88" y="21"/>
                      <a:pt x="135" y="0"/>
                      <a:pt x="186" y="0"/>
                    </a:cubicBezTo>
                    <a:lnTo>
                      <a:pt x="186" y="2"/>
                    </a:lnTo>
                    <a:cubicBezTo>
                      <a:pt x="135" y="2"/>
                      <a:pt x="89" y="23"/>
                      <a:pt x="56" y="56"/>
                    </a:cubicBezTo>
                    <a:lnTo>
                      <a:pt x="54" y="54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2"/>
                    </a:lnTo>
                    <a:lnTo>
                      <a:pt x="186" y="0"/>
                    </a:lnTo>
                    <a:close/>
                    <a:moveTo>
                      <a:pt x="186" y="0"/>
                    </a:moveTo>
                    <a:cubicBezTo>
                      <a:pt x="237" y="0"/>
                      <a:pt x="284" y="21"/>
                      <a:pt x="318" y="54"/>
                    </a:cubicBezTo>
                    <a:lnTo>
                      <a:pt x="316" y="56"/>
                    </a:lnTo>
                    <a:cubicBezTo>
                      <a:pt x="283" y="23"/>
                      <a:pt x="237" y="2"/>
                      <a:pt x="186" y="2"/>
                    </a:cubicBezTo>
                    <a:lnTo>
                      <a:pt x="186" y="0"/>
                    </a:lnTo>
                    <a:close/>
                    <a:moveTo>
                      <a:pt x="318" y="54"/>
                    </a:moveTo>
                    <a:cubicBezTo>
                      <a:pt x="351" y="88"/>
                      <a:pt x="372" y="135"/>
                      <a:pt x="372" y="186"/>
                    </a:cubicBezTo>
                    <a:lnTo>
                      <a:pt x="370" y="186"/>
                    </a:lnTo>
                    <a:cubicBezTo>
                      <a:pt x="370" y="135"/>
                      <a:pt x="349" y="89"/>
                      <a:pt x="316" y="56"/>
                    </a:cubicBezTo>
                    <a:lnTo>
                      <a:pt x="318" y="54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lnTo>
                      <a:pt x="372" y="186"/>
                    </a:lnTo>
                    <a:lnTo>
                      <a:pt x="370" y="186"/>
                    </a:lnTo>
                    <a:lnTo>
                      <a:pt x="372" y="186"/>
                    </a:lnTo>
                    <a:close/>
                    <a:moveTo>
                      <a:pt x="372" y="186"/>
                    </a:moveTo>
                    <a:cubicBezTo>
                      <a:pt x="372" y="237"/>
                      <a:pt x="351" y="284"/>
                      <a:pt x="318" y="318"/>
                    </a:cubicBezTo>
                    <a:lnTo>
                      <a:pt x="316" y="316"/>
                    </a:lnTo>
                    <a:cubicBezTo>
                      <a:pt x="349" y="283"/>
                      <a:pt x="370" y="237"/>
                      <a:pt x="370" y="186"/>
                    </a:cubicBezTo>
                    <a:lnTo>
                      <a:pt x="372" y="186"/>
                    </a:lnTo>
                    <a:close/>
                    <a:moveTo>
                      <a:pt x="318" y="318"/>
                    </a:moveTo>
                    <a:cubicBezTo>
                      <a:pt x="284" y="351"/>
                      <a:pt x="237" y="372"/>
                      <a:pt x="186" y="372"/>
                    </a:cubicBezTo>
                    <a:lnTo>
                      <a:pt x="186" y="370"/>
                    </a:lnTo>
                    <a:cubicBezTo>
                      <a:pt x="237" y="370"/>
                      <a:pt x="283" y="349"/>
                      <a:pt x="316" y="316"/>
                    </a:cubicBezTo>
                    <a:lnTo>
                      <a:pt x="318" y="318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lnTo>
                      <a:pt x="186" y="372"/>
                    </a:lnTo>
                    <a:lnTo>
                      <a:pt x="186" y="370"/>
                    </a:lnTo>
                    <a:lnTo>
                      <a:pt x="186" y="372"/>
                    </a:lnTo>
                    <a:close/>
                    <a:moveTo>
                      <a:pt x="186" y="372"/>
                    </a:moveTo>
                    <a:cubicBezTo>
                      <a:pt x="135" y="372"/>
                      <a:pt x="88" y="351"/>
                      <a:pt x="54" y="318"/>
                    </a:cubicBezTo>
                    <a:lnTo>
                      <a:pt x="56" y="316"/>
                    </a:lnTo>
                    <a:cubicBezTo>
                      <a:pt x="89" y="349"/>
                      <a:pt x="135" y="370"/>
                      <a:pt x="186" y="370"/>
                    </a:cubicBezTo>
                    <a:lnTo>
                      <a:pt x="186" y="372"/>
                    </a:lnTo>
                    <a:close/>
                    <a:moveTo>
                      <a:pt x="54" y="318"/>
                    </a:moveTo>
                    <a:cubicBezTo>
                      <a:pt x="21" y="284"/>
                      <a:pt x="0" y="237"/>
                      <a:pt x="0" y="186"/>
                    </a:cubicBezTo>
                    <a:lnTo>
                      <a:pt x="2" y="186"/>
                    </a:lnTo>
                    <a:cubicBezTo>
                      <a:pt x="2" y="237"/>
                      <a:pt x="23" y="283"/>
                      <a:pt x="56" y="316"/>
                    </a:cubicBezTo>
                    <a:lnTo>
                      <a:pt x="54" y="318"/>
                    </a:lnTo>
                    <a:close/>
                    <a:moveTo>
                      <a:pt x="0" y="186"/>
                    </a:moveTo>
                    <a:lnTo>
                      <a:pt x="0" y="186"/>
                    </a:lnTo>
                    <a:lnTo>
                      <a:pt x="2" y="186"/>
                    </a:lnTo>
                    <a:lnTo>
                      <a:pt x="0" y="186"/>
                    </a:lnTo>
                    <a:close/>
                  </a:path>
                </a:pathLst>
              </a:cu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3" name="Oval 54"/>
              <p:cNvSpPr>
                <a:spLocks noChangeArrowheads="1"/>
              </p:cNvSpPr>
              <p:nvPr/>
            </p:nvSpPr>
            <p:spPr bwMode="auto">
              <a:xfrm>
                <a:off x="2236" y="1682"/>
                <a:ext cx="999" cy="955"/>
              </a:xfrm>
              <a:prstGeom prst="ellipse">
                <a:avLst/>
              </a:pr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114" name="Freeform 55"/>
              <p:cNvSpPr>
                <a:spLocks noEditPoints="1"/>
              </p:cNvSpPr>
              <p:nvPr/>
            </p:nvSpPr>
            <p:spPr bwMode="auto">
              <a:xfrm>
                <a:off x="1507" y="985"/>
                <a:ext cx="2458" cy="2350"/>
              </a:xfrm>
              <a:custGeom>
                <a:avLst/>
                <a:gdLst>
                  <a:gd name="T0" fmla="*/ 2147483647 w 404"/>
                  <a:gd name="T1" fmla="*/ 2147483647 h 404"/>
                  <a:gd name="T2" fmla="*/ 2147483647 w 404"/>
                  <a:gd name="T3" fmla="*/ 2147483647 h 404"/>
                  <a:gd name="T4" fmla="*/ 2147483647 w 404"/>
                  <a:gd name="T5" fmla="*/ 2147483647 h 404"/>
                  <a:gd name="T6" fmla="*/ 2147483647 w 404"/>
                  <a:gd name="T7" fmla="*/ 2147483647 h 404"/>
                  <a:gd name="T8" fmla="*/ 2147483647 w 404"/>
                  <a:gd name="T9" fmla="*/ 2147483647 h 404"/>
                  <a:gd name="T10" fmla="*/ 2147483647 w 404"/>
                  <a:gd name="T11" fmla="*/ 2147483647 h 404"/>
                  <a:gd name="T12" fmla="*/ 2147483647 w 404"/>
                  <a:gd name="T13" fmla="*/ 2147483647 h 404"/>
                  <a:gd name="T14" fmla="*/ 2147483647 w 404"/>
                  <a:gd name="T15" fmla="*/ 2147483647 h 404"/>
                  <a:gd name="T16" fmla="*/ 2147483647 w 404"/>
                  <a:gd name="T17" fmla="*/ 2147483647 h 404"/>
                  <a:gd name="T18" fmla="*/ 2147483647 w 404"/>
                  <a:gd name="T19" fmla="*/ 2147483647 h 404"/>
                  <a:gd name="T20" fmla="*/ 2147483647 w 404"/>
                  <a:gd name="T21" fmla="*/ 2147483647 h 404"/>
                  <a:gd name="T22" fmla="*/ 2147483647 w 404"/>
                  <a:gd name="T23" fmla="*/ 2147483647 h 404"/>
                  <a:gd name="T24" fmla="*/ 2147483647 w 404"/>
                  <a:gd name="T25" fmla="*/ 2147483647 h 404"/>
                  <a:gd name="T26" fmla="*/ 2147483647 w 404"/>
                  <a:gd name="T27" fmla="*/ 2147483647 h 404"/>
                  <a:gd name="T28" fmla="*/ 2147483647 w 404"/>
                  <a:gd name="T29" fmla="*/ 2147483647 h 404"/>
                  <a:gd name="T30" fmla="*/ 2147483647 w 404"/>
                  <a:gd name="T31" fmla="*/ 2147483647 h 404"/>
                  <a:gd name="T32" fmla="*/ 2147483647 w 404"/>
                  <a:gd name="T33" fmla="*/ 2147483647 h 404"/>
                  <a:gd name="T34" fmla="*/ 2147483647 w 404"/>
                  <a:gd name="T35" fmla="*/ 2147483647 h 404"/>
                  <a:gd name="T36" fmla="*/ 2147483647 w 404"/>
                  <a:gd name="T37" fmla="*/ 2147483647 h 404"/>
                  <a:gd name="T38" fmla="*/ 2147483647 w 404"/>
                  <a:gd name="T39" fmla="*/ 2147483647 h 404"/>
                  <a:gd name="T40" fmla="*/ 2147483647 w 404"/>
                  <a:gd name="T41" fmla="*/ 2147483647 h 404"/>
                  <a:gd name="T42" fmla="*/ 2147483647 w 404"/>
                  <a:gd name="T43" fmla="*/ 2147483647 h 404"/>
                  <a:gd name="T44" fmla="*/ 2147483647 w 404"/>
                  <a:gd name="T45" fmla="*/ 2147483647 h 404"/>
                  <a:gd name="T46" fmla="*/ 2147483647 w 404"/>
                  <a:gd name="T47" fmla="*/ 2147483647 h 404"/>
                  <a:gd name="T48" fmla="*/ 2147483647 w 404"/>
                  <a:gd name="T49" fmla="*/ 2147483647 h 404"/>
                  <a:gd name="T50" fmla="*/ 2147483647 w 404"/>
                  <a:gd name="T51" fmla="*/ 2147483647 h 404"/>
                  <a:gd name="T52" fmla="*/ 2147483647 w 404"/>
                  <a:gd name="T53" fmla="*/ 2147483647 h 404"/>
                  <a:gd name="T54" fmla="*/ 2147483647 w 404"/>
                  <a:gd name="T55" fmla="*/ 2147483647 h 404"/>
                  <a:gd name="T56" fmla="*/ 2147483647 w 404"/>
                  <a:gd name="T57" fmla="*/ 2147483647 h 404"/>
                  <a:gd name="T58" fmla="*/ 2147483647 w 404"/>
                  <a:gd name="T59" fmla="*/ 2147483647 h 404"/>
                  <a:gd name="T60" fmla="*/ 2147483647 w 404"/>
                  <a:gd name="T61" fmla="*/ 2147483647 h 404"/>
                  <a:gd name="T62" fmla="*/ 2147483647 w 404"/>
                  <a:gd name="T63" fmla="*/ 2147483647 h 404"/>
                  <a:gd name="T64" fmla="*/ 2147483647 w 404"/>
                  <a:gd name="T65" fmla="*/ 2147483647 h 404"/>
                  <a:gd name="T66" fmla="*/ 2147483647 w 404"/>
                  <a:gd name="T67" fmla="*/ 2147483647 h 404"/>
                  <a:gd name="T68" fmla="*/ 2147483647 w 404"/>
                  <a:gd name="T69" fmla="*/ 2147483647 h 404"/>
                  <a:gd name="T70" fmla="*/ 2147483647 w 404"/>
                  <a:gd name="T71" fmla="*/ 2147483647 h 404"/>
                  <a:gd name="T72" fmla="*/ 2147483647 w 404"/>
                  <a:gd name="T73" fmla="*/ 2147483647 h 404"/>
                  <a:gd name="T74" fmla="*/ 2147483647 w 404"/>
                  <a:gd name="T75" fmla="*/ 2147483647 h 404"/>
                  <a:gd name="T76" fmla="*/ 2147483647 w 404"/>
                  <a:gd name="T77" fmla="*/ 2147483647 h 404"/>
                  <a:gd name="T78" fmla="*/ 2147483647 w 404"/>
                  <a:gd name="T79" fmla="*/ 2147483647 h 404"/>
                  <a:gd name="T80" fmla="*/ 2147483647 w 404"/>
                  <a:gd name="T81" fmla="*/ 2147483647 h 404"/>
                  <a:gd name="T82" fmla="*/ 2147483647 w 404"/>
                  <a:gd name="T83" fmla="*/ 2147483647 h 404"/>
                  <a:gd name="T84" fmla="*/ 2147483647 w 404"/>
                  <a:gd name="T85" fmla="*/ 2147483647 h 404"/>
                  <a:gd name="T86" fmla="*/ 2147483647 w 404"/>
                  <a:gd name="T87" fmla="*/ 2147483647 h 404"/>
                  <a:gd name="T88" fmla="*/ 2147483647 w 404"/>
                  <a:gd name="T89" fmla="*/ 2147483647 h 404"/>
                  <a:gd name="T90" fmla="*/ 2147483647 w 404"/>
                  <a:gd name="T91" fmla="*/ 2147483647 h 404"/>
                  <a:gd name="T92" fmla="*/ 2147483647 w 404"/>
                  <a:gd name="T93" fmla="*/ 2147483647 h 404"/>
                  <a:gd name="T94" fmla="*/ 2147483647 w 404"/>
                  <a:gd name="T95" fmla="*/ 2147483647 h 404"/>
                  <a:gd name="T96" fmla="*/ 2147483647 w 404"/>
                  <a:gd name="T97" fmla="*/ 2147483647 h 404"/>
                  <a:gd name="T98" fmla="*/ 2147483647 w 404"/>
                  <a:gd name="T99" fmla="*/ 2147483647 h 404"/>
                  <a:gd name="T100" fmla="*/ 2147483647 w 404"/>
                  <a:gd name="T101" fmla="*/ 2147483647 h 404"/>
                  <a:gd name="T102" fmla="*/ 2147483647 w 404"/>
                  <a:gd name="T103" fmla="*/ 2147483647 h 404"/>
                  <a:gd name="T104" fmla="*/ 2147483647 w 404"/>
                  <a:gd name="T105" fmla="*/ 2147483647 h 404"/>
                  <a:gd name="T106" fmla="*/ 2147483647 w 404"/>
                  <a:gd name="T107" fmla="*/ 2147483647 h 404"/>
                  <a:gd name="T108" fmla="*/ 2147483647 w 404"/>
                  <a:gd name="T109" fmla="*/ 2147483647 h 404"/>
                  <a:gd name="T110" fmla="*/ 2147483647 w 404"/>
                  <a:gd name="T111" fmla="*/ 2147483647 h 404"/>
                  <a:gd name="T112" fmla="*/ 2147483647 w 404"/>
                  <a:gd name="T113" fmla="*/ 2147483647 h 404"/>
                  <a:gd name="T114" fmla="*/ 2147483647 w 404"/>
                  <a:gd name="T115" fmla="*/ 2147483647 h 404"/>
                  <a:gd name="T116" fmla="*/ 2147483647 w 404"/>
                  <a:gd name="T117" fmla="*/ 2147483647 h 404"/>
                  <a:gd name="T118" fmla="*/ 2147483647 w 404"/>
                  <a:gd name="T119" fmla="*/ 2147483647 h 404"/>
                  <a:gd name="T120" fmla="*/ 2147483647 w 404"/>
                  <a:gd name="T121" fmla="*/ 2147483647 h 404"/>
                  <a:gd name="T122" fmla="*/ 2147483647 w 404"/>
                  <a:gd name="T123" fmla="*/ 2147483647 h 404"/>
                  <a:gd name="T124" fmla="*/ 2147483647 w 404"/>
                  <a:gd name="T125" fmla="*/ 2147483647 h 4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404"/>
                  <a:gd name="T191" fmla="*/ 404 w 404"/>
                  <a:gd name="T192" fmla="*/ 404 h 4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404">
                    <a:moveTo>
                      <a:pt x="187" y="5"/>
                    </a:moveTo>
                    <a:cubicBezTo>
                      <a:pt x="189" y="5"/>
                      <a:pt x="190" y="10"/>
                      <a:pt x="187" y="10"/>
                    </a:cubicBezTo>
                    <a:cubicBezTo>
                      <a:pt x="182" y="12"/>
                      <a:pt x="180" y="5"/>
                      <a:pt x="184" y="3"/>
                    </a:cubicBezTo>
                    <a:cubicBezTo>
                      <a:pt x="187" y="0"/>
                      <a:pt x="189" y="3"/>
                      <a:pt x="191" y="5"/>
                    </a:cubicBezTo>
                    <a:cubicBezTo>
                      <a:pt x="192" y="7"/>
                      <a:pt x="194" y="10"/>
                      <a:pt x="196" y="10"/>
                    </a:cubicBezTo>
                    <a:cubicBezTo>
                      <a:pt x="197" y="10"/>
                      <a:pt x="201" y="10"/>
                      <a:pt x="202" y="6"/>
                    </a:cubicBezTo>
                    <a:cubicBezTo>
                      <a:pt x="202" y="2"/>
                      <a:pt x="197" y="0"/>
                      <a:pt x="195" y="2"/>
                    </a:cubicBezTo>
                    <a:cubicBezTo>
                      <a:pt x="193" y="5"/>
                      <a:pt x="196" y="8"/>
                      <a:pt x="199" y="7"/>
                    </a:cubicBezTo>
                    <a:moveTo>
                      <a:pt x="207" y="5"/>
                    </a:moveTo>
                    <a:cubicBezTo>
                      <a:pt x="209" y="5"/>
                      <a:pt x="210" y="9"/>
                      <a:pt x="207" y="10"/>
                    </a:cubicBezTo>
                    <a:cubicBezTo>
                      <a:pt x="202" y="11"/>
                      <a:pt x="201" y="4"/>
                      <a:pt x="205" y="2"/>
                    </a:cubicBezTo>
                    <a:cubicBezTo>
                      <a:pt x="208" y="0"/>
                      <a:pt x="210" y="3"/>
                      <a:pt x="211" y="5"/>
                    </a:cubicBezTo>
                    <a:cubicBezTo>
                      <a:pt x="213" y="7"/>
                      <a:pt x="214" y="10"/>
                      <a:pt x="216" y="10"/>
                    </a:cubicBezTo>
                    <a:cubicBezTo>
                      <a:pt x="217" y="11"/>
                      <a:pt x="221" y="11"/>
                      <a:pt x="222" y="7"/>
                    </a:cubicBezTo>
                    <a:cubicBezTo>
                      <a:pt x="223" y="3"/>
                      <a:pt x="218" y="0"/>
                      <a:pt x="216" y="3"/>
                    </a:cubicBezTo>
                    <a:cubicBezTo>
                      <a:pt x="214" y="5"/>
                      <a:pt x="217" y="8"/>
                      <a:pt x="219" y="7"/>
                    </a:cubicBezTo>
                    <a:moveTo>
                      <a:pt x="228" y="7"/>
                    </a:moveTo>
                    <a:cubicBezTo>
                      <a:pt x="230" y="7"/>
                      <a:pt x="230" y="11"/>
                      <a:pt x="227" y="11"/>
                    </a:cubicBezTo>
                    <a:cubicBezTo>
                      <a:pt x="222" y="12"/>
                      <a:pt x="222" y="5"/>
                      <a:pt x="225" y="3"/>
                    </a:cubicBezTo>
                    <a:cubicBezTo>
                      <a:pt x="229" y="2"/>
                      <a:pt x="231" y="5"/>
                      <a:pt x="232" y="7"/>
                    </a:cubicBezTo>
                    <a:cubicBezTo>
                      <a:pt x="233" y="9"/>
                      <a:pt x="234" y="12"/>
                      <a:pt x="236" y="13"/>
                    </a:cubicBezTo>
                    <a:cubicBezTo>
                      <a:pt x="237" y="13"/>
                      <a:pt x="241" y="14"/>
                      <a:pt x="242" y="10"/>
                    </a:cubicBezTo>
                    <a:cubicBezTo>
                      <a:pt x="244" y="6"/>
                      <a:pt x="239" y="3"/>
                      <a:pt x="237" y="5"/>
                    </a:cubicBezTo>
                    <a:cubicBezTo>
                      <a:pt x="234" y="7"/>
                      <a:pt x="237" y="11"/>
                      <a:pt x="239" y="10"/>
                    </a:cubicBezTo>
                    <a:moveTo>
                      <a:pt x="248" y="10"/>
                    </a:moveTo>
                    <a:cubicBezTo>
                      <a:pt x="250" y="11"/>
                      <a:pt x="250" y="15"/>
                      <a:pt x="246" y="15"/>
                    </a:cubicBezTo>
                    <a:cubicBezTo>
                      <a:pt x="242" y="15"/>
                      <a:pt x="242" y="8"/>
                      <a:pt x="246" y="7"/>
                    </a:cubicBezTo>
                    <a:cubicBezTo>
                      <a:pt x="250" y="6"/>
                      <a:pt x="251" y="9"/>
                      <a:pt x="252" y="11"/>
                    </a:cubicBezTo>
                    <a:cubicBezTo>
                      <a:pt x="253" y="13"/>
                      <a:pt x="254" y="17"/>
                      <a:pt x="255" y="17"/>
                    </a:cubicBezTo>
                    <a:cubicBezTo>
                      <a:pt x="257" y="18"/>
                      <a:pt x="260" y="19"/>
                      <a:pt x="262" y="16"/>
                    </a:cubicBezTo>
                    <a:cubicBezTo>
                      <a:pt x="264" y="12"/>
                      <a:pt x="260" y="8"/>
                      <a:pt x="257" y="10"/>
                    </a:cubicBezTo>
                    <a:cubicBezTo>
                      <a:pt x="254" y="12"/>
                      <a:pt x="256" y="16"/>
                      <a:pt x="259" y="15"/>
                    </a:cubicBezTo>
                    <a:moveTo>
                      <a:pt x="268" y="16"/>
                    </a:moveTo>
                    <a:cubicBezTo>
                      <a:pt x="270" y="17"/>
                      <a:pt x="269" y="21"/>
                      <a:pt x="266" y="21"/>
                    </a:cubicBezTo>
                    <a:cubicBezTo>
                      <a:pt x="261" y="20"/>
                      <a:pt x="262" y="13"/>
                      <a:pt x="266" y="12"/>
                    </a:cubicBezTo>
                    <a:cubicBezTo>
                      <a:pt x="270" y="12"/>
                      <a:pt x="271" y="15"/>
                      <a:pt x="272" y="17"/>
                    </a:cubicBezTo>
                    <a:cubicBezTo>
                      <a:pt x="273" y="20"/>
                      <a:pt x="273" y="23"/>
                      <a:pt x="274" y="24"/>
                    </a:cubicBezTo>
                    <a:cubicBezTo>
                      <a:pt x="276" y="25"/>
                      <a:pt x="279" y="26"/>
                      <a:pt x="281" y="23"/>
                    </a:cubicBezTo>
                    <a:cubicBezTo>
                      <a:pt x="284" y="19"/>
                      <a:pt x="280" y="15"/>
                      <a:pt x="277" y="17"/>
                    </a:cubicBezTo>
                    <a:cubicBezTo>
                      <a:pt x="274" y="18"/>
                      <a:pt x="276" y="22"/>
                      <a:pt x="278" y="22"/>
                    </a:cubicBezTo>
                    <a:moveTo>
                      <a:pt x="287" y="24"/>
                    </a:moveTo>
                    <a:cubicBezTo>
                      <a:pt x="289" y="25"/>
                      <a:pt x="288" y="29"/>
                      <a:pt x="284" y="28"/>
                    </a:cubicBezTo>
                    <a:cubicBezTo>
                      <a:pt x="280" y="27"/>
                      <a:pt x="282" y="21"/>
                      <a:pt x="286" y="20"/>
                    </a:cubicBezTo>
                    <a:cubicBezTo>
                      <a:pt x="290" y="20"/>
                      <a:pt x="291" y="23"/>
                      <a:pt x="291" y="26"/>
                    </a:cubicBezTo>
                    <a:cubicBezTo>
                      <a:pt x="291" y="28"/>
                      <a:pt x="291" y="31"/>
                      <a:pt x="293" y="32"/>
                    </a:cubicBezTo>
                    <a:cubicBezTo>
                      <a:pt x="294" y="33"/>
                      <a:pt x="297" y="35"/>
                      <a:pt x="300" y="32"/>
                    </a:cubicBezTo>
                    <a:cubicBezTo>
                      <a:pt x="303" y="29"/>
                      <a:pt x="299" y="24"/>
                      <a:pt x="296" y="26"/>
                    </a:cubicBezTo>
                    <a:cubicBezTo>
                      <a:pt x="293" y="27"/>
                      <a:pt x="294" y="31"/>
                      <a:pt x="297" y="31"/>
                    </a:cubicBezTo>
                    <a:moveTo>
                      <a:pt x="305" y="34"/>
                    </a:moveTo>
                    <a:cubicBezTo>
                      <a:pt x="307" y="35"/>
                      <a:pt x="305" y="39"/>
                      <a:pt x="302" y="38"/>
                    </a:cubicBezTo>
                    <a:cubicBezTo>
                      <a:pt x="298" y="36"/>
                      <a:pt x="300" y="30"/>
                      <a:pt x="304" y="30"/>
                    </a:cubicBezTo>
                    <a:cubicBezTo>
                      <a:pt x="308" y="30"/>
                      <a:pt x="309" y="34"/>
                      <a:pt x="309" y="36"/>
                    </a:cubicBezTo>
                    <a:cubicBezTo>
                      <a:pt x="309" y="38"/>
                      <a:pt x="309" y="42"/>
                      <a:pt x="310" y="43"/>
                    </a:cubicBezTo>
                    <a:cubicBezTo>
                      <a:pt x="311" y="44"/>
                      <a:pt x="314" y="46"/>
                      <a:pt x="317" y="43"/>
                    </a:cubicBezTo>
                    <a:cubicBezTo>
                      <a:pt x="320" y="40"/>
                      <a:pt x="317" y="35"/>
                      <a:pt x="314" y="36"/>
                    </a:cubicBezTo>
                    <a:cubicBezTo>
                      <a:pt x="311" y="37"/>
                      <a:pt x="311" y="42"/>
                      <a:pt x="314" y="42"/>
                    </a:cubicBezTo>
                    <a:moveTo>
                      <a:pt x="322" y="46"/>
                    </a:moveTo>
                    <a:cubicBezTo>
                      <a:pt x="324" y="47"/>
                      <a:pt x="322" y="51"/>
                      <a:pt x="319" y="49"/>
                    </a:cubicBezTo>
                    <a:cubicBezTo>
                      <a:pt x="314" y="47"/>
                      <a:pt x="318" y="41"/>
                      <a:pt x="322" y="42"/>
                    </a:cubicBezTo>
                    <a:cubicBezTo>
                      <a:pt x="326" y="42"/>
                      <a:pt x="326" y="46"/>
                      <a:pt x="326" y="48"/>
                    </a:cubicBezTo>
                    <a:cubicBezTo>
                      <a:pt x="325" y="50"/>
                      <a:pt x="325" y="54"/>
                      <a:pt x="326" y="55"/>
                    </a:cubicBezTo>
                    <a:cubicBezTo>
                      <a:pt x="327" y="56"/>
                      <a:pt x="329" y="59"/>
                      <a:pt x="333" y="56"/>
                    </a:cubicBezTo>
                    <a:cubicBezTo>
                      <a:pt x="336" y="53"/>
                      <a:pt x="334" y="48"/>
                      <a:pt x="330" y="49"/>
                    </a:cubicBezTo>
                    <a:cubicBezTo>
                      <a:pt x="327" y="50"/>
                      <a:pt x="328" y="54"/>
                      <a:pt x="330" y="55"/>
                    </a:cubicBezTo>
                    <a:moveTo>
                      <a:pt x="338" y="59"/>
                    </a:moveTo>
                    <a:cubicBezTo>
                      <a:pt x="339" y="60"/>
                      <a:pt x="337" y="64"/>
                      <a:pt x="334" y="62"/>
                    </a:cubicBezTo>
                    <a:cubicBezTo>
                      <a:pt x="330" y="60"/>
                      <a:pt x="334" y="54"/>
                      <a:pt x="338" y="55"/>
                    </a:cubicBezTo>
                    <a:cubicBezTo>
                      <a:pt x="342" y="56"/>
                      <a:pt x="341" y="60"/>
                      <a:pt x="341" y="62"/>
                    </a:cubicBezTo>
                    <a:cubicBezTo>
                      <a:pt x="341" y="64"/>
                      <a:pt x="340" y="67"/>
                      <a:pt x="341" y="69"/>
                    </a:cubicBezTo>
                    <a:cubicBezTo>
                      <a:pt x="342" y="70"/>
                      <a:pt x="344" y="73"/>
                      <a:pt x="347" y="71"/>
                    </a:cubicBezTo>
                    <a:cubicBezTo>
                      <a:pt x="351" y="68"/>
                      <a:pt x="349" y="63"/>
                      <a:pt x="346" y="63"/>
                    </a:cubicBezTo>
                    <a:cubicBezTo>
                      <a:pt x="342" y="64"/>
                      <a:pt x="342" y="68"/>
                      <a:pt x="345" y="69"/>
                    </a:cubicBezTo>
                    <a:moveTo>
                      <a:pt x="352" y="74"/>
                    </a:moveTo>
                    <a:cubicBezTo>
                      <a:pt x="353" y="76"/>
                      <a:pt x="350" y="79"/>
                      <a:pt x="348" y="77"/>
                    </a:cubicBezTo>
                    <a:cubicBezTo>
                      <a:pt x="344" y="74"/>
                      <a:pt x="349" y="69"/>
                      <a:pt x="352" y="70"/>
                    </a:cubicBezTo>
                    <a:cubicBezTo>
                      <a:pt x="356" y="71"/>
                      <a:pt x="355" y="75"/>
                      <a:pt x="355" y="77"/>
                    </a:cubicBezTo>
                    <a:cubicBezTo>
                      <a:pt x="354" y="79"/>
                      <a:pt x="353" y="83"/>
                      <a:pt x="354" y="84"/>
                    </a:cubicBezTo>
                    <a:cubicBezTo>
                      <a:pt x="355" y="85"/>
                      <a:pt x="356" y="88"/>
                      <a:pt x="360" y="87"/>
                    </a:cubicBezTo>
                    <a:cubicBezTo>
                      <a:pt x="364" y="85"/>
                      <a:pt x="363" y="79"/>
                      <a:pt x="359" y="79"/>
                    </a:cubicBezTo>
                    <a:cubicBezTo>
                      <a:pt x="356" y="79"/>
                      <a:pt x="356" y="83"/>
                      <a:pt x="358" y="84"/>
                    </a:cubicBezTo>
                    <a:moveTo>
                      <a:pt x="365" y="91"/>
                    </a:moveTo>
                    <a:cubicBezTo>
                      <a:pt x="366" y="92"/>
                      <a:pt x="363" y="95"/>
                      <a:pt x="360" y="93"/>
                    </a:cubicBezTo>
                    <a:cubicBezTo>
                      <a:pt x="357" y="89"/>
                      <a:pt x="362" y="85"/>
                      <a:pt x="365" y="86"/>
                    </a:cubicBezTo>
                    <a:cubicBezTo>
                      <a:pt x="369" y="88"/>
                      <a:pt x="368" y="92"/>
                      <a:pt x="367" y="94"/>
                    </a:cubicBezTo>
                    <a:cubicBezTo>
                      <a:pt x="366" y="96"/>
                      <a:pt x="365" y="99"/>
                      <a:pt x="365" y="100"/>
                    </a:cubicBezTo>
                    <a:cubicBezTo>
                      <a:pt x="366" y="102"/>
                      <a:pt x="367" y="105"/>
                      <a:pt x="372" y="104"/>
                    </a:cubicBezTo>
                    <a:cubicBezTo>
                      <a:pt x="376" y="102"/>
                      <a:pt x="375" y="96"/>
                      <a:pt x="371" y="96"/>
                    </a:cubicBezTo>
                    <a:cubicBezTo>
                      <a:pt x="368" y="96"/>
                      <a:pt x="367" y="100"/>
                      <a:pt x="370" y="101"/>
                    </a:cubicBezTo>
                    <a:moveTo>
                      <a:pt x="375" y="108"/>
                    </a:moveTo>
                    <a:cubicBezTo>
                      <a:pt x="376" y="110"/>
                      <a:pt x="373" y="113"/>
                      <a:pt x="371" y="110"/>
                    </a:cubicBezTo>
                    <a:cubicBezTo>
                      <a:pt x="368" y="106"/>
                      <a:pt x="373" y="102"/>
                      <a:pt x="377" y="104"/>
                    </a:cubicBezTo>
                    <a:cubicBezTo>
                      <a:pt x="380" y="106"/>
                      <a:pt x="379" y="110"/>
                      <a:pt x="377" y="112"/>
                    </a:cubicBezTo>
                    <a:cubicBezTo>
                      <a:pt x="376" y="114"/>
                      <a:pt x="374" y="117"/>
                      <a:pt x="375" y="118"/>
                    </a:cubicBezTo>
                    <a:cubicBezTo>
                      <a:pt x="375" y="120"/>
                      <a:pt x="377" y="123"/>
                      <a:pt x="381" y="122"/>
                    </a:cubicBezTo>
                    <a:cubicBezTo>
                      <a:pt x="385" y="121"/>
                      <a:pt x="385" y="115"/>
                      <a:pt x="382" y="114"/>
                    </a:cubicBezTo>
                    <a:cubicBezTo>
                      <a:pt x="378" y="114"/>
                      <a:pt x="377" y="118"/>
                      <a:pt x="379" y="120"/>
                    </a:cubicBezTo>
                    <a:moveTo>
                      <a:pt x="384" y="127"/>
                    </a:moveTo>
                    <a:cubicBezTo>
                      <a:pt x="385" y="129"/>
                      <a:pt x="381" y="131"/>
                      <a:pt x="379" y="128"/>
                    </a:cubicBezTo>
                    <a:cubicBezTo>
                      <a:pt x="377" y="124"/>
                      <a:pt x="383" y="121"/>
                      <a:pt x="386" y="123"/>
                    </a:cubicBezTo>
                    <a:cubicBezTo>
                      <a:pt x="389" y="125"/>
                      <a:pt x="387" y="129"/>
                      <a:pt x="386" y="130"/>
                    </a:cubicBezTo>
                    <a:cubicBezTo>
                      <a:pt x="385" y="132"/>
                      <a:pt x="382" y="135"/>
                      <a:pt x="383" y="137"/>
                    </a:cubicBezTo>
                    <a:cubicBezTo>
                      <a:pt x="383" y="138"/>
                      <a:pt x="384" y="142"/>
                      <a:pt x="388" y="141"/>
                    </a:cubicBezTo>
                    <a:cubicBezTo>
                      <a:pt x="393" y="141"/>
                      <a:pt x="393" y="135"/>
                      <a:pt x="390" y="134"/>
                    </a:cubicBezTo>
                    <a:cubicBezTo>
                      <a:pt x="387" y="133"/>
                      <a:pt x="385" y="137"/>
                      <a:pt x="387" y="138"/>
                    </a:cubicBezTo>
                    <a:moveTo>
                      <a:pt x="391" y="146"/>
                    </a:moveTo>
                    <a:cubicBezTo>
                      <a:pt x="392" y="148"/>
                      <a:pt x="388" y="150"/>
                      <a:pt x="386" y="147"/>
                    </a:cubicBezTo>
                    <a:cubicBezTo>
                      <a:pt x="384" y="143"/>
                      <a:pt x="390" y="140"/>
                      <a:pt x="393" y="143"/>
                    </a:cubicBezTo>
                    <a:cubicBezTo>
                      <a:pt x="396" y="145"/>
                      <a:pt x="394" y="148"/>
                      <a:pt x="392" y="150"/>
                    </a:cubicBezTo>
                    <a:cubicBezTo>
                      <a:pt x="391" y="152"/>
                      <a:pt x="388" y="154"/>
                      <a:pt x="389" y="156"/>
                    </a:cubicBezTo>
                    <a:cubicBezTo>
                      <a:pt x="389" y="158"/>
                      <a:pt x="389" y="161"/>
                      <a:pt x="394" y="161"/>
                    </a:cubicBezTo>
                    <a:cubicBezTo>
                      <a:pt x="398" y="161"/>
                      <a:pt x="399" y="155"/>
                      <a:pt x="396" y="154"/>
                    </a:cubicBezTo>
                    <a:cubicBezTo>
                      <a:pt x="393" y="152"/>
                      <a:pt x="391" y="156"/>
                      <a:pt x="392" y="158"/>
                    </a:cubicBezTo>
                    <a:moveTo>
                      <a:pt x="396" y="166"/>
                    </a:moveTo>
                    <a:cubicBezTo>
                      <a:pt x="396" y="168"/>
                      <a:pt x="392" y="170"/>
                      <a:pt x="391" y="167"/>
                    </a:cubicBezTo>
                    <a:cubicBezTo>
                      <a:pt x="389" y="162"/>
                      <a:pt x="396" y="160"/>
                      <a:pt x="398" y="163"/>
                    </a:cubicBezTo>
                    <a:cubicBezTo>
                      <a:pt x="401" y="166"/>
                      <a:pt x="398" y="169"/>
                      <a:pt x="397" y="170"/>
                    </a:cubicBezTo>
                    <a:cubicBezTo>
                      <a:pt x="395" y="172"/>
                      <a:pt x="392" y="174"/>
                      <a:pt x="392" y="176"/>
                    </a:cubicBezTo>
                    <a:cubicBezTo>
                      <a:pt x="392" y="177"/>
                      <a:pt x="393" y="181"/>
                      <a:pt x="397" y="181"/>
                    </a:cubicBezTo>
                    <a:cubicBezTo>
                      <a:pt x="401" y="182"/>
                      <a:pt x="403" y="176"/>
                      <a:pt x="400" y="174"/>
                    </a:cubicBezTo>
                    <a:cubicBezTo>
                      <a:pt x="397" y="172"/>
                      <a:pt x="394" y="176"/>
                      <a:pt x="396" y="178"/>
                    </a:cubicBezTo>
                    <a:moveTo>
                      <a:pt x="399" y="187"/>
                    </a:moveTo>
                    <a:cubicBezTo>
                      <a:pt x="399" y="189"/>
                      <a:pt x="394" y="190"/>
                      <a:pt x="394" y="187"/>
                    </a:cubicBezTo>
                    <a:cubicBezTo>
                      <a:pt x="392" y="182"/>
                      <a:pt x="399" y="180"/>
                      <a:pt x="401" y="184"/>
                    </a:cubicBezTo>
                    <a:cubicBezTo>
                      <a:pt x="404" y="187"/>
                      <a:pt x="401" y="189"/>
                      <a:pt x="399" y="191"/>
                    </a:cubicBezTo>
                    <a:cubicBezTo>
                      <a:pt x="397" y="192"/>
                      <a:pt x="394" y="194"/>
                      <a:pt x="394" y="196"/>
                    </a:cubicBezTo>
                    <a:cubicBezTo>
                      <a:pt x="394" y="197"/>
                      <a:pt x="394" y="201"/>
                      <a:pt x="398" y="202"/>
                    </a:cubicBezTo>
                    <a:cubicBezTo>
                      <a:pt x="402" y="202"/>
                      <a:pt x="404" y="197"/>
                      <a:pt x="402" y="195"/>
                    </a:cubicBezTo>
                    <a:cubicBezTo>
                      <a:pt x="399" y="193"/>
                      <a:pt x="396" y="196"/>
                      <a:pt x="397" y="199"/>
                    </a:cubicBezTo>
                    <a:moveTo>
                      <a:pt x="399" y="207"/>
                    </a:moveTo>
                    <a:cubicBezTo>
                      <a:pt x="399" y="209"/>
                      <a:pt x="395" y="210"/>
                      <a:pt x="394" y="207"/>
                    </a:cubicBezTo>
                    <a:cubicBezTo>
                      <a:pt x="393" y="202"/>
                      <a:pt x="400" y="201"/>
                      <a:pt x="402" y="205"/>
                    </a:cubicBezTo>
                    <a:cubicBezTo>
                      <a:pt x="404" y="208"/>
                      <a:pt x="401" y="210"/>
                      <a:pt x="399" y="211"/>
                    </a:cubicBezTo>
                    <a:cubicBezTo>
                      <a:pt x="397" y="213"/>
                      <a:pt x="394" y="214"/>
                      <a:pt x="394" y="216"/>
                    </a:cubicBezTo>
                    <a:cubicBezTo>
                      <a:pt x="393" y="217"/>
                      <a:pt x="393" y="221"/>
                      <a:pt x="397" y="222"/>
                    </a:cubicBezTo>
                    <a:cubicBezTo>
                      <a:pt x="401" y="223"/>
                      <a:pt x="404" y="218"/>
                      <a:pt x="401" y="216"/>
                    </a:cubicBezTo>
                    <a:cubicBezTo>
                      <a:pt x="399" y="214"/>
                      <a:pt x="396" y="217"/>
                      <a:pt x="397" y="219"/>
                    </a:cubicBezTo>
                    <a:moveTo>
                      <a:pt x="397" y="228"/>
                    </a:moveTo>
                    <a:cubicBezTo>
                      <a:pt x="397" y="230"/>
                      <a:pt x="393" y="230"/>
                      <a:pt x="393" y="227"/>
                    </a:cubicBezTo>
                    <a:cubicBezTo>
                      <a:pt x="392" y="222"/>
                      <a:pt x="399" y="222"/>
                      <a:pt x="401" y="225"/>
                    </a:cubicBezTo>
                    <a:cubicBezTo>
                      <a:pt x="402" y="229"/>
                      <a:pt x="399" y="231"/>
                      <a:pt x="397" y="232"/>
                    </a:cubicBezTo>
                    <a:cubicBezTo>
                      <a:pt x="395" y="233"/>
                      <a:pt x="392" y="234"/>
                      <a:pt x="391" y="236"/>
                    </a:cubicBezTo>
                    <a:cubicBezTo>
                      <a:pt x="391" y="237"/>
                      <a:pt x="390" y="241"/>
                      <a:pt x="394" y="242"/>
                    </a:cubicBezTo>
                    <a:cubicBezTo>
                      <a:pt x="398" y="244"/>
                      <a:pt x="401" y="239"/>
                      <a:pt x="399" y="237"/>
                    </a:cubicBezTo>
                    <a:cubicBezTo>
                      <a:pt x="397" y="234"/>
                      <a:pt x="393" y="237"/>
                      <a:pt x="394" y="239"/>
                    </a:cubicBezTo>
                    <a:moveTo>
                      <a:pt x="394" y="248"/>
                    </a:moveTo>
                    <a:cubicBezTo>
                      <a:pt x="393" y="250"/>
                      <a:pt x="389" y="250"/>
                      <a:pt x="389" y="246"/>
                    </a:cubicBezTo>
                    <a:cubicBezTo>
                      <a:pt x="389" y="242"/>
                      <a:pt x="396" y="242"/>
                      <a:pt x="397" y="246"/>
                    </a:cubicBezTo>
                    <a:cubicBezTo>
                      <a:pt x="398" y="250"/>
                      <a:pt x="395" y="251"/>
                      <a:pt x="393" y="252"/>
                    </a:cubicBezTo>
                    <a:cubicBezTo>
                      <a:pt x="391" y="253"/>
                      <a:pt x="387" y="254"/>
                      <a:pt x="387" y="255"/>
                    </a:cubicBezTo>
                    <a:cubicBezTo>
                      <a:pt x="386" y="257"/>
                      <a:pt x="385" y="260"/>
                      <a:pt x="388" y="262"/>
                    </a:cubicBezTo>
                    <a:cubicBezTo>
                      <a:pt x="392" y="264"/>
                      <a:pt x="396" y="260"/>
                      <a:pt x="394" y="257"/>
                    </a:cubicBezTo>
                    <a:cubicBezTo>
                      <a:pt x="392" y="254"/>
                      <a:pt x="388" y="256"/>
                      <a:pt x="389" y="259"/>
                    </a:cubicBezTo>
                    <a:moveTo>
                      <a:pt x="388" y="268"/>
                    </a:moveTo>
                    <a:cubicBezTo>
                      <a:pt x="387" y="270"/>
                      <a:pt x="383" y="269"/>
                      <a:pt x="383" y="266"/>
                    </a:cubicBezTo>
                    <a:cubicBezTo>
                      <a:pt x="384" y="261"/>
                      <a:pt x="391" y="262"/>
                      <a:pt x="392" y="266"/>
                    </a:cubicBezTo>
                    <a:cubicBezTo>
                      <a:pt x="392" y="270"/>
                      <a:pt x="389" y="271"/>
                      <a:pt x="387" y="272"/>
                    </a:cubicBezTo>
                    <a:cubicBezTo>
                      <a:pt x="384" y="273"/>
                      <a:pt x="381" y="273"/>
                      <a:pt x="380" y="274"/>
                    </a:cubicBezTo>
                    <a:cubicBezTo>
                      <a:pt x="379" y="276"/>
                      <a:pt x="378" y="279"/>
                      <a:pt x="381" y="281"/>
                    </a:cubicBezTo>
                    <a:cubicBezTo>
                      <a:pt x="385" y="284"/>
                      <a:pt x="389" y="280"/>
                      <a:pt x="387" y="277"/>
                    </a:cubicBezTo>
                    <a:cubicBezTo>
                      <a:pt x="386" y="274"/>
                      <a:pt x="382" y="276"/>
                      <a:pt x="382" y="278"/>
                    </a:cubicBezTo>
                    <a:moveTo>
                      <a:pt x="380" y="287"/>
                    </a:moveTo>
                    <a:cubicBezTo>
                      <a:pt x="379" y="289"/>
                      <a:pt x="375" y="288"/>
                      <a:pt x="376" y="284"/>
                    </a:cubicBezTo>
                    <a:cubicBezTo>
                      <a:pt x="377" y="280"/>
                      <a:pt x="383" y="282"/>
                      <a:pt x="384" y="286"/>
                    </a:cubicBezTo>
                    <a:cubicBezTo>
                      <a:pt x="384" y="290"/>
                      <a:pt x="381" y="291"/>
                      <a:pt x="378" y="291"/>
                    </a:cubicBezTo>
                    <a:cubicBezTo>
                      <a:pt x="376" y="291"/>
                      <a:pt x="373" y="291"/>
                      <a:pt x="372" y="293"/>
                    </a:cubicBezTo>
                    <a:cubicBezTo>
                      <a:pt x="371" y="294"/>
                      <a:pt x="369" y="297"/>
                      <a:pt x="372" y="300"/>
                    </a:cubicBezTo>
                    <a:cubicBezTo>
                      <a:pt x="375" y="303"/>
                      <a:pt x="380" y="299"/>
                      <a:pt x="378" y="296"/>
                    </a:cubicBezTo>
                    <a:cubicBezTo>
                      <a:pt x="377" y="293"/>
                      <a:pt x="373" y="294"/>
                      <a:pt x="373" y="297"/>
                    </a:cubicBezTo>
                    <a:moveTo>
                      <a:pt x="370" y="305"/>
                    </a:moveTo>
                    <a:cubicBezTo>
                      <a:pt x="369" y="307"/>
                      <a:pt x="365" y="305"/>
                      <a:pt x="366" y="302"/>
                    </a:cubicBezTo>
                    <a:cubicBezTo>
                      <a:pt x="368" y="298"/>
                      <a:pt x="374" y="300"/>
                      <a:pt x="374" y="304"/>
                    </a:cubicBezTo>
                    <a:cubicBezTo>
                      <a:pt x="374" y="308"/>
                      <a:pt x="370" y="309"/>
                      <a:pt x="368" y="309"/>
                    </a:cubicBezTo>
                    <a:cubicBezTo>
                      <a:pt x="366" y="309"/>
                      <a:pt x="362" y="309"/>
                      <a:pt x="361" y="310"/>
                    </a:cubicBezTo>
                    <a:cubicBezTo>
                      <a:pt x="360" y="311"/>
                      <a:pt x="358" y="314"/>
                      <a:pt x="361" y="317"/>
                    </a:cubicBezTo>
                    <a:cubicBezTo>
                      <a:pt x="364" y="320"/>
                      <a:pt x="369" y="317"/>
                      <a:pt x="368" y="314"/>
                    </a:cubicBezTo>
                    <a:cubicBezTo>
                      <a:pt x="367" y="311"/>
                      <a:pt x="362" y="311"/>
                      <a:pt x="362" y="314"/>
                    </a:cubicBezTo>
                    <a:moveTo>
                      <a:pt x="358" y="322"/>
                    </a:moveTo>
                    <a:cubicBezTo>
                      <a:pt x="357" y="324"/>
                      <a:pt x="353" y="322"/>
                      <a:pt x="355" y="319"/>
                    </a:cubicBezTo>
                    <a:cubicBezTo>
                      <a:pt x="357" y="314"/>
                      <a:pt x="363" y="318"/>
                      <a:pt x="362" y="322"/>
                    </a:cubicBezTo>
                    <a:cubicBezTo>
                      <a:pt x="362" y="326"/>
                      <a:pt x="358" y="326"/>
                      <a:pt x="356" y="326"/>
                    </a:cubicBezTo>
                    <a:cubicBezTo>
                      <a:pt x="354" y="325"/>
                      <a:pt x="350" y="325"/>
                      <a:pt x="349" y="326"/>
                    </a:cubicBezTo>
                    <a:cubicBezTo>
                      <a:pt x="348" y="327"/>
                      <a:pt x="345" y="329"/>
                      <a:pt x="348" y="333"/>
                    </a:cubicBezTo>
                    <a:cubicBezTo>
                      <a:pt x="351" y="336"/>
                      <a:pt x="356" y="334"/>
                      <a:pt x="355" y="330"/>
                    </a:cubicBezTo>
                    <a:cubicBezTo>
                      <a:pt x="354" y="327"/>
                      <a:pt x="350" y="328"/>
                      <a:pt x="349" y="330"/>
                    </a:cubicBezTo>
                    <a:moveTo>
                      <a:pt x="345" y="338"/>
                    </a:moveTo>
                    <a:cubicBezTo>
                      <a:pt x="344" y="339"/>
                      <a:pt x="340" y="337"/>
                      <a:pt x="342" y="334"/>
                    </a:cubicBezTo>
                    <a:cubicBezTo>
                      <a:pt x="344" y="330"/>
                      <a:pt x="350" y="334"/>
                      <a:pt x="349" y="338"/>
                    </a:cubicBezTo>
                    <a:cubicBezTo>
                      <a:pt x="348" y="342"/>
                      <a:pt x="344" y="341"/>
                      <a:pt x="342" y="341"/>
                    </a:cubicBezTo>
                    <a:cubicBezTo>
                      <a:pt x="340" y="341"/>
                      <a:pt x="337" y="340"/>
                      <a:pt x="335" y="341"/>
                    </a:cubicBezTo>
                    <a:cubicBezTo>
                      <a:pt x="334" y="342"/>
                      <a:pt x="331" y="344"/>
                      <a:pt x="333" y="347"/>
                    </a:cubicBezTo>
                    <a:cubicBezTo>
                      <a:pt x="336" y="351"/>
                      <a:pt x="341" y="349"/>
                      <a:pt x="341" y="346"/>
                    </a:cubicBezTo>
                    <a:cubicBezTo>
                      <a:pt x="340" y="342"/>
                      <a:pt x="336" y="342"/>
                      <a:pt x="335" y="345"/>
                    </a:cubicBezTo>
                    <a:moveTo>
                      <a:pt x="330" y="352"/>
                    </a:moveTo>
                    <a:cubicBezTo>
                      <a:pt x="328" y="353"/>
                      <a:pt x="325" y="350"/>
                      <a:pt x="327" y="348"/>
                    </a:cubicBezTo>
                    <a:cubicBezTo>
                      <a:pt x="330" y="344"/>
                      <a:pt x="335" y="349"/>
                      <a:pt x="334" y="352"/>
                    </a:cubicBezTo>
                    <a:cubicBezTo>
                      <a:pt x="333" y="356"/>
                      <a:pt x="329" y="355"/>
                      <a:pt x="327" y="355"/>
                    </a:cubicBezTo>
                    <a:cubicBezTo>
                      <a:pt x="325" y="354"/>
                      <a:pt x="321" y="353"/>
                      <a:pt x="320" y="354"/>
                    </a:cubicBezTo>
                    <a:cubicBezTo>
                      <a:pt x="319" y="355"/>
                      <a:pt x="316" y="356"/>
                      <a:pt x="317" y="360"/>
                    </a:cubicBezTo>
                    <a:cubicBezTo>
                      <a:pt x="319" y="364"/>
                      <a:pt x="325" y="363"/>
                      <a:pt x="325" y="359"/>
                    </a:cubicBezTo>
                    <a:cubicBezTo>
                      <a:pt x="325" y="356"/>
                      <a:pt x="321" y="356"/>
                      <a:pt x="320" y="358"/>
                    </a:cubicBezTo>
                    <a:moveTo>
                      <a:pt x="313" y="365"/>
                    </a:moveTo>
                    <a:cubicBezTo>
                      <a:pt x="312" y="366"/>
                      <a:pt x="309" y="363"/>
                      <a:pt x="311" y="360"/>
                    </a:cubicBezTo>
                    <a:cubicBezTo>
                      <a:pt x="315" y="357"/>
                      <a:pt x="319" y="362"/>
                      <a:pt x="318" y="365"/>
                    </a:cubicBezTo>
                    <a:cubicBezTo>
                      <a:pt x="316" y="369"/>
                      <a:pt x="312" y="368"/>
                      <a:pt x="310" y="367"/>
                    </a:cubicBezTo>
                    <a:cubicBezTo>
                      <a:pt x="308" y="366"/>
                      <a:pt x="305" y="365"/>
                      <a:pt x="304" y="365"/>
                    </a:cubicBezTo>
                    <a:cubicBezTo>
                      <a:pt x="302" y="366"/>
                      <a:pt x="299" y="367"/>
                      <a:pt x="300" y="372"/>
                    </a:cubicBezTo>
                    <a:cubicBezTo>
                      <a:pt x="302" y="376"/>
                      <a:pt x="308" y="375"/>
                      <a:pt x="308" y="371"/>
                    </a:cubicBezTo>
                    <a:cubicBezTo>
                      <a:pt x="308" y="368"/>
                      <a:pt x="304" y="367"/>
                      <a:pt x="303" y="370"/>
                    </a:cubicBezTo>
                    <a:moveTo>
                      <a:pt x="296" y="375"/>
                    </a:moveTo>
                    <a:cubicBezTo>
                      <a:pt x="294" y="376"/>
                      <a:pt x="291" y="373"/>
                      <a:pt x="294" y="371"/>
                    </a:cubicBezTo>
                    <a:cubicBezTo>
                      <a:pt x="298" y="368"/>
                      <a:pt x="302" y="373"/>
                      <a:pt x="300" y="377"/>
                    </a:cubicBezTo>
                    <a:cubicBezTo>
                      <a:pt x="298" y="380"/>
                      <a:pt x="294" y="379"/>
                      <a:pt x="292" y="377"/>
                    </a:cubicBezTo>
                    <a:cubicBezTo>
                      <a:pt x="290" y="376"/>
                      <a:pt x="287" y="374"/>
                      <a:pt x="286" y="375"/>
                    </a:cubicBezTo>
                    <a:cubicBezTo>
                      <a:pt x="284" y="375"/>
                      <a:pt x="281" y="377"/>
                      <a:pt x="282" y="381"/>
                    </a:cubicBezTo>
                    <a:cubicBezTo>
                      <a:pt x="283" y="385"/>
                      <a:pt x="289" y="385"/>
                      <a:pt x="290" y="382"/>
                    </a:cubicBezTo>
                    <a:cubicBezTo>
                      <a:pt x="290" y="378"/>
                      <a:pt x="286" y="377"/>
                      <a:pt x="284" y="379"/>
                    </a:cubicBezTo>
                    <a:moveTo>
                      <a:pt x="277" y="384"/>
                    </a:moveTo>
                    <a:cubicBezTo>
                      <a:pt x="275" y="385"/>
                      <a:pt x="273" y="381"/>
                      <a:pt x="276" y="379"/>
                    </a:cubicBezTo>
                    <a:cubicBezTo>
                      <a:pt x="280" y="377"/>
                      <a:pt x="283" y="383"/>
                      <a:pt x="281" y="386"/>
                    </a:cubicBezTo>
                    <a:cubicBezTo>
                      <a:pt x="279" y="389"/>
                      <a:pt x="275" y="387"/>
                      <a:pt x="274" y="386"/>
                    </a:cubicBezTo>
                    <a:cubicBezTo>
                      <a:pt x="272" y="385"/>
                      <a:pt x="269" y="382"/>
                      <a:pt x="267" y="383"/>
                    </a:cubicBezTo>
                    <a:cubicBezTo>
                      <a:pt x="266" y="383"/>
                      <a:pt x="262" y="384"/>
                      <a:pt x="263" y="388"/>
                    </a:cubicBezTo>
                    <a:cubicBezTo>
                      <a:pt x="263" y="393"/>
                      <a:pt x="269" y="393"/>
                      <a:pt x="270" y="390"/>
                    </a:cubicBezTo>
                    <a:cubicBezTo>
                      <a:pt x="271" y="387"/>
                      <a:pt x="267" y="385"/>
                      <a:pt x="266" y="387"/>
                    </a:cubicBezTo>
                    <a:moveTo>
                      <a:pt x="258" y="391"/>
                    </a:moveTo>
                    <a:cubicBezTo>
                      <a:pt x="256" y="392"/>
                      <a:pt x="254" y="388"/>
                      <a:pt x="257" y="386"/>
                    </a:cubicBezTo>
                    <a:cubicBezTo>
                      <a:pt x="261" y="384"/>
                      <a:pt x="264" y="390"/>
                      <a:pt x="261" y="393"/>
                    </a:cubicBezTo>
                    <a:cubicBezTo>
                      <a:pt x="259" y="396"/>
                      <a:pt x="256" y="394"/>
                      <a:pt x="254" y="392"/>
                    </a:cubicBezTo>
                    <a:cubicBezTo>
                      <a:pt x="252" y="391"/>
                      <a:pt x="250" y="388"/>
                      <a:pt x="248" y="389"/>
                    </a:cubicBezTo>
                    <a:cubicBezTo>
                      <a:pt x="246" y="389"/>
                      <a:pt x="243" y="389"/>
                      <a:pt x="243" y="394"/>
                    </a:cubicBezTo>
                    <a:cubicBezTo>
                      <a:pt x="243" y="398"/>
                      <a:pt x="249" y="399"/>
                      <a:pt x="250" y="396"/>
                    </a:cubicBezTo>
                    <a:cubicBezTo>
                      <a:pt x="252" y="393"/>
                      <a:pt x="248" y="391"/>
                      <a:pt x="246" y="392"/>
                    </a:cubicBezTo>
                    <a:moveTo>
                      <a:pt x="238" y="396"/>
                    </a:moveTo>
                    <a:cubicBezTo>
                      <a:pt x="236" y="396"/>
                      <a:pt x="234" y="392"/>
                      <a:pt x="237" y="391"/>
                    </a:cubicBezTo>
                    <a:cubicBezTo>
                      <a:pt x="242" y="389"/>
                      <a:pt x="244" y="396"/>
                      <a:pt x="241" y="398"/>
                    </a:cubicBezTo>
                    <a:cubicBezTo>
                      <a:pt x="238" y="401"/>
                      <a:pt x="235" y="398"/>
                      <a:pt x="234" y="397"/>
                    </a:cubicBezTo>
                    <a:cubicBezTo>
                      <a:pt x="232" y="395"/>
                      <a:pt x="230" y="392"/>
                      <a:pt x="228" y="392"/>
                    </a:cubicBezTo>
                    <a:cubicBezTo>
                      <a:pt x="227" y="392"/>
                      <a:pt x="223" y="393"/>
                      <a:pt x="223" y="397"/>
                    </a:cubicBezTo>
                    <a:cubicBezTo>
                      <a:pt x="222" y="401"/>
                      <a:pt x="228" y="403"/>
                      <a:pt x="230" y="400"/>
                    </a:cubicBezTo>
                    <a:cubicBezTo>
                      <a:pt x="232" y="397"/>
                      <a:pt x="228" y="394"/>
                      <a:pt x="226" y="396"/>
                    </a:cubicBezTo>
                    <a:moveTo>
                      <a:pt x="217" y="399"/>
                    </a:moveTo>
                    <a:cubicBezTo>
                      <a:pt x="215" y="399"/>
                      <a:pt x="214" y="394"/>
                      <a:pt x="217" y="394"/>
                    </a:cubicBezTo>
                    <a:cubicBezTo>
                      <a:pt x="222" y="392"/>
                      <a:pt x="224" y="399"/>
                      <a:pt x="220" y="401"/>
                    </a:cubicBezTo>
                    <a:cubicBezTo>
                      <a:pt x="217" y="404"/>
                      <a:pt x="215" y="401"/>
                      <a:pt x="213" y="399"/>
                    </a:cubicBezTo>
                    <a:cubicBezTo>
                      <a:pt x="212" y="397"/>
                      <a:pt x="210" y="394"/>
                      <a:pt x="208" y="394"/>
                    </a:cubicBezTo>
                    <a:cubicBezTo>
                      <a:pt x="207" y="394"/>
                      <a:pt x="203" y="394"/>
                      <a:pt x="202" y="398"/>
                    </a:cubicBezTo>
                    <a:cubicBezTo>
                      <a:pt x="202" y="402"/>
                      <a:pt x="207" y="404"/>
                      <a:pt x="209" y="402"/>
                    </a:cubicBezTo>
                    <a:cubicBezTo>
                      <a:pt x="211" y="399"/>
                      <a:pt x="208" y="396"/>
                      <a:pt x="205" y="397"/>
                    </a:cubicBezTo>
                    <a:moveTo>
                      <a:pt x="197" y="399"/>
                    </a:moveTo>
                    <a:cubicBezTo>
                      <a:pt x="195" y="399"/>
                      <a:pt x="194" y="395"/>
                      <a:pt x="197" y="394"/>
                    </a:cubicBezTo>
                    <a:cubicBezTo>
                      <a:pt x="202" y="393"/>
                      <a:pt x="203" y="400"/>
                      <a:pt x="199" y="402"/>
                    </a:cubicBezTo>
                    <a:cubicBezTo>
                      <a:pt x="196" y="404"/>
                      <a:pt x="194" y="401"/>
                      <a:pt x="193" y="399"/>
                    </a:cubicBezTo>
                    <a:cubicBezTo>
                      <a:pt x="191" y="397"/>
                      <a:pt x="190" y="394"/>
                      <a:pt x="188" y="394"/>
                    </a:cubicBezTo>
                    <a:cubicBezTo>
                      <a:pt x="187" y="393"/>
                      <a:pt x="183" y="393"/>
                      <a:pt x="182" y="397"/>
                    </a:cubicBezTo>
                    <a:cubicBezTo>
                      <a:pt x="181" y="401"/>
                      <a:pt x="186" y="404"/>
                      <a:pt x="188" y="401"/>
                    </a:cubicBezTo>
                    <a:cubicBezTo>
                      <a:pt x="190" y="399"/>
                      <a:pt x="187" y="396"/>
                      <a:pt x="185" y="397"/>
                    </a:cubicBezTo>
                    <a:moveTo>
                      <a:pt x="176" y="397"/>
                    </a:moveTo>
                    <a:cubicBezTo>
                      <a:pt x="174" y="397"/>
                      <a:pt x="174" y="393"/>
                      <a:pt x="177" y="393"/>
                    </a:cubicBezTo>
                    <a:cubicBezTo>
                      <a:pt x="182" y="392"/>
                      <a:pt x="182" y="399"/>
                      <a:pt x="179" y="401"/>
                    </a:cubicBezTo>
                    <a:cubicBezTo>
                      <a:pt x="175" y="402"/>
                      <a:pt x="173" y="399"/>
                      <a:pt x="172" y="397"/>
                    </a:cubicBezTo>
                    <a:cubicBezTo>
                      <a:pt x="171" y="395"/>
                      <a:pt x="170" y="392"/>
                      <a:pt x="168" y="391"/>
                    </a:cubicBezTo>
                    <a:cubicBezTo>
                      <a:pt x="167" y="391"/>
                      <a:pt x="163" y="390"/>
                      <a:pt x="162" y="394"/>
                    </a:cubicBezTo>
                    <a:cubicBezTo>
                      <a:pt x="160" y="398"/>
                      <a:pt x="165" y="401"/>
                      <a:pt x="167" y="399"/>
                    </a:cubicBezTo>
                    <a:cubicBezTo>
                      <a:pt x="170" y="397"/>
                      <a:pt x="167" y="393"/>
                      <a:pt x="165" y="394"/>
                    </a:cubicBezTo>
                    <a:moveTo>
                      <a:pt x="156" y="394"/>
                    </a:moveTo>
                    <a:cubicBezTo>
                      <a:pt x="154" y="393"/>
                      <a:pt x="154" y="389"/>
                      <a:pt x="158" y="389"/>
                    </a:cubicBezTo>
                    <a:cubicBezTo>
                      <a:pt x="162" y="389"/>
                      <a:pt x="162" y="396"/>
                      <a:pt x="158" y="397"/>
                    </a:cubicBezTo>
                    <a:cubicBezTo>
                      <a:pt x="154" y="398"/>
                      <a:pt x="153" y="395"/>
                      <a:pt x="152" y="393"/>
                    </a:cubicBezTo>
                    <a:cubicBezTo>
                      <a:pt x="151" y="391"/>
                      <a:pt x="150" y="387"/>
                      <a:pt x="149" y="387"/>
                    </a:cubicBezTo>
                    <a:cubicBezTo>
                      <a:pt x="147" y="386"/>
                      <a:pt x="144" y="385"/>
                      <a:pt x="142" y="388"/>
                    </a:cubicBezTo>
                    <a:cubicBezTo>
                      <a:pt x="140" y="392"/>
                      <a:pt x="144" y="396"/>
                      <a:pt x="147" y="394"/>
                    </a:cubicBezTo>
                    <a:cubicBezTo>
                      <a:pt x="150" y="392"/>
                      <a:pt x="148" y="388"/>
                      <a:pt x="145" y="389"/>
                    </a:cubicBezTo>
                    <a:moveTo>
                      <a:pt x="136" y="388"/>
                    </a:moveTo>
                    <a:cubicBezTo>
                      <a:pt x="134" y="387"/>
                      <a:pt x="135" y="383"/>
                      <a:pt x="138" y="383"/>
                    </a:cubicBezTo>
                    <a:cubicBezTo>
                      <a:pt x="143" y="384"/>
                      <a:pt x="142" y="391"/>
                      <a:pt x="138" y="392"/>
                    </a:cubicBezTo>
                    <a:cubicBezTo>
                      <a:pt x="134" y="392"/>
                      <a:pt x="133" y="389"/>
                      <a:pt x="132" y="387"/>
                    </a:cubicBezTo>
                    <a:cubicBezTo>
                      <a:pt x="131" y="384"/>
                      <a:pt x="131" y="381"/>
                      <a:pt x="130" y="380"/>
                    </a:cubicBezTo>
                    <a:cubicBezTo>
                      <a:pt x="128" y="379"/>
                      <a:pt x="125" y="378"/>
                      <a:pt x="123" y="381"/>
                    </a:cubicBezTo>
                    <a:cubicBezTo>
                      <a:pt x="120" y="385"/>
                      <a:pt x="124" y="389"/>
                      <a:pt x="127" y="387"/>
                    </a:cubicBezTo>
                    <a:cubicBezTo>
                      <a:pt x="130" y="386"/>
                      <a:pt x="128" y="382"/>
                      <a:pt x="126" y="382"/>
                    </a:cubicBezTo>
                    <a:moveTo>
                      <a:pt x="117" y="380"/>
                    </a:moveTo>
                    <a:cubicBezTo>
                      <a:pt x="115" y="379"/>
                      <a:pt x="116" y="375"/>
                      <a:pt x="120" y="376"/>
                    </a:cubicBezTo>
                    <a:cubicBezTo>
                      <a:pt x="124" y="377"/>
                      <a:pt x="122" y="383"/>
                      <a:pt x="118" y="384"/>
                    </a:cubicBezTo>
                    <a:cubicBezTo>
                      <a:pt x="114" y="384"/>
                      <a:pt x="113" y="381"/>
                      <a:pt x="113" y="378"/>
                    </a:cubicBezTo>
                    <a:cubicBezTo>
                      <a:pt x="113" y="376"/>
                      <a:pt x="113" y="373"/>
                      <a:pt x="111" y="372"/>
                    </a:cubicBezTo>
                    <a:cubicBezTo>
                      <a:pt x="110" y="371"/>
                      <a:pt x="107" y="369"/>
                      <a:pt x="104" y="372"/>
                    </a:cubicBezTo>
                    <a:cubicBezTo>
                      <a:pt x="101" y="375"/>
                      <a:pt x="105" y="380"/>
                      <a:pt x="108" y="378"/>
                    </a:cubicBezTo>
                    <a:cubicBezTo>
                      <a:pt x="111" y="377"/>
                      <a:pt x="110" y="373"/>
                      <a:pt x="107" y="373"/>
                    </a:cubicBezTo>
                    <a:moveTo>
                      <a:pt x="99" y="370"/>
                    </a:moveTo>
                    <a:cubicBezTo>
                      <a:pt x="97" y="369"/>
                      <a:pt x="99" y="365"/>
                      <a:pt x="102" y="366"/>
                    </a:cubicBezTo>
                    <a:cubicBezTo>
                      <a:pt x="106" y="368"/>
                      <a:pt x="104" y="374"/>
                      <a:pt x="100" y="374"/>
                    </a:cubicBezTo>
                    <a:cubicBezTo>
                      <a:pt x="96" y="374"/>
                      <a:pt x="95" y="370"/>
                      <a:pt x="95" y="368"/>
                    </a:cubicBezTo>
                    <a:cubicBezTo>
                      <a:pt x="95" y="366"/>
                      <a:pt x="95" y="362"/>
                      <a:pt x="94" y="361"/>
                    </a:cubicBezTo>
                    <a:cubicBezTo>
                      <a:pt x="93" y="360"/>
                      <a:pt x="90" y="358"/>
                      <a:pt x="87" y="361"/>
                    </a:cubicBezTo>
                    <a:cubicBezTo>
                      <a:pt x="84" y="364"/>
                      <a:pt x="87" y="369"/>
                      <a:pt x="90" y="368"/>
                    </a:cubicBezTo>
                    <a:cubicBezTo>
                      <a:pt x="93" y="367"/>
                      <a:pt x="93" y="362"/>
                      <a:pt x="90" y="362"/>
                    </a:cubicBezTo>
                    <a:moveTo>
                      <a:pt x="82" y="358"/>
                    </a:moveTo>
                    <a:cubicBezTo>
                      <a:pt x="80" y="357"/>
                      <a:pt x="82" y="353"/>
                      <a:pt x="85" y="355"/>
                    </a:cubicBezTo>
                    <a:cubicBezTo>
                      <a:pt x="90" y="357"/>
                      <a:pt x="86" y="363"/>
                      <a:pt x="82" y="362"/>
                    </a:cubicBezTo>
                    <a:cubicBezTo>
                      <a:pt x="78" y="362"/>
                      <a:pt x="78" y="358"/>
                      <a:pt x="78" y="356"/>
                    </a:cubicBezTo>
                    <a:cubicBezTo>
                      <a:pt x="79" y="354"/>
                      <a:pt x="79" y="350"/>
                      <a:pt x="78" y="349"/>
                    </a:cubicBezTo>
                    <a:cubicBezTo>
                      <a:pt x="77" y="348"/>
                      <a:pt x="75" y="345"/>
                      <a:pt x="71" y="348"/>
                    </a:cubicBezTo>
                    <a:cubicBezTo>
                      <a:pt x="68" y="351"/>
                      <a:pt x="70" y="356"/>
                      <a:pt x="74" y="355"/>
                    </a:cubicBezTo>
                    <a:cubicBezTo>
                      <a:pt x="77" y="354"/>
                      <a:pt x="76" y="350"/>
                      <a:pt x="74" y="349"/>
                    </a:cubicBezTo>
                    <a:moveTo>
                      <a:pt x="66" y="345"/>
                    </a:moveTo>
                    <a:cubicBezTo>
                      <a:pt x="65" y="344"/>
                      <a:pt x="67" y="340"/>
                      <a:pt x="70" y="342"/>
                    </a:cubicBezTo>
                    <a:cubicBezTo>
                      <a:pt x="74" y="344"/>
                      <a:pt x="70" y="350"/>
                      <a:pt x="66" y="349"/>
                    </a:cubicBezTo>
                    <a:cubicBezTo>
                      <a:pt x="62" y="348"/>
                      <a:pt x="63" y="344"/>
                      <a:pt x="63" y="342"/>
                    </a:cubicBezTo>
                    <a:cubicBezTo>
                      <a:pt x="63" y="340"/>
                      <a:pt x="64" y="337"/>
                      <a:pt x="63" y="335"/>
                    </a:cubicBezTo>
                    <a:cubicBezTo>
                      <a:pt x="62" y="334"/>
                      <a:pt x="60" y="331"/>
                      <a:pt x="57" y="333"/>
                    </a:cubicBezTo>
                    <a:cubicBezTo>
                      <a:pt x="53" y="336"/>
                      <a:pt x="55" y="341"/>
                      <a:pt x="58" y="341"/>
                    </a:cubicBezTo>
                    <a:cubicBezTo>
                      <a:pt x="62" y="340"/>
                      <a:pt x="62" y="336"/>
                      <a:pt x="59" y="335"/>
                    </a:cubicBezTo>
                    <a:moveTo>
                      <a:pt x="52" y="330"/>
                    </a:moveTo>
                    <a:cubicBezTo>
                      <a:pt x="51" y="328"/>
                      <a:pt x="54" y="325"/>
                      <a:pt x="56" y="327"/>
                    </a:cubicBezTo>
                    <a:cubicBezTo>
                      <a:pt x="60" y="330"/>
                      <a:pt x="55" y="335"/>
                      <a:pt x="52" y="334"/>
                    </a:cubicBezTo>
                    <a:cubicBezTo>
                      <a:pt x="48" y="333"/>
                      <a:pt x="49" y="329"/>
                      <a:pt x="49" y="327"/>
                    </a:cubicBezTo>
                    <a:cubicBezTo>
                      <a:pt x="50" y="325"/>
                      <a:pt x="51" y="321"/>
                      <a:pt x="50" y="320"/>
                    </a:cubicBezTo>
                    <a:cubicBezTo>
                      <a:pt x="49" y="319"/>
                      <a:pt x="48" y="316"/>
                      <a:pt x="44" y="317"/>
                    </a:cubicBezTo>
                    <a:cubicBezTo>
                      <a:pt x="40" y="319"/>
                      <a:pt x="41" y="325"/>
                      <a:pt x="45" y="325"/>
                    </a:cubicBezTo>
                    <a:cubicBezTo>
                      <a:pt x="48" y="325"/>
                      <a:pt x="48" y="321"/>
                      <a:pt x="46" y="320"/>
                    </a:cubicBezTo>
                    <a:moveTo>
                      <a:pt x="39" y="313"/>
                    </a:moveTo>
                    <a:cubicBezTo>
                      <a:pt x="38" y="312"/>
                      <a:pt x="41" y="309"/>
                      <a:pt x="44" y="311"/>
                    </a:cubicBezTo>
                    <a:cubicBezTo>
                      <a:pt x="47" y="315"/>
                      <a:pt x="42" y="319"/>
                      <a:pt x="39" y="318"/>
                    </a:cubicBezTo>
                    <a:cubicBezTo>
                      <a:pt x="35" y="316"/>
                      <a:pt x="36" y="312"/>
                      <a:pt x="37" y="310"/>
                    </a:cubicBezTo>
                    <a:cubicBezTo>
                      <a:pt x="38" y="308"/>
                      <a:pt x="39" y="305"/>
                      <a:pt x="39" y="304"/>
                    </a:cubicBezTo>
                    <a:cubicBezTo>
                      <a:pt x="38" y="302"/>
                      <a:pt x="37" y="299"/>
                      <a:pt x="32" y="300"/>
                    </a:cubicBezTo>
                    <a:cubicBezTo>
                      <a:pt x="28" y="302"/>
                      <a:pt x="29" y="308"/>
                      <a:pt x="33" y="308"/>
                    </a:cubicBezTo>
                    <a:cubicBezTo>
                      <a:pt x="36" y="308"/>
                      <a:pt x="37" y="304"/>
                      <a:pt x="34" y="303"/>
                    </a:cubicBezTo>
                    <a:moveTo>
                      <a:pt x="29" y="296"/>
                    </a:moveTo>
                    <a:cubicBezTo>
                      <a:pt x="28" y="294"/>
                      <a:pt x="31" y="291"/>
                      <a:pt x="33" y="294"/>
                    </a:cubicBezTo>
                    <a:cubicBezTo>
                      <a:pt x="36" y="298"/>
                      <a:pt x="31" y="302"/>
                      <a:pt x="27" y="300"/>
                    </a:cubicBezTo>
                    <a:cubicBezTo>
                      <a:pt x="24" y="298"/>
                      <a:pt x="25" y="294"/>
                      <a:pt x="27" y="292"/>
                    </a:cubicBezTo>
                    <a:cubicBezTo>
                      <a:pt x="28" y="290"/>
                      <a:pt x="30" y="287"/>
                      <a:pt x="29" y="286"/>
                    </a:cubicBezTo>
                    <a:cubicBezTo>
                      <a:pt x="29" y="284"/>
                      <a:pt x="27" y="281"/>
                      <a:pt x="23" y="282"/>
                    </a:cubicBezTo>
                    <a:cubicBezTo>
                      <a:pt x="19" y="283"/>
                      <a:pt x="19" y="289"/>
                      <a:pt x="22" y="290"/>
                    </a:cubicBezTo>
                    <a:cubicBezTo>
                      <a:pt x="26" y="290"/>
                      <a:pt x="27" y="286"/>
                      <a:pt x="25" y="284"/>
                    </a:cubicBezTo>
                    <a:moveTo>
                      <a:pt x="20" y="277"/>
                    </a:moveTo>
                    <a:cubicBezTo>
                      <a:pt x="19" y="275"/>
                      <a:pt x="23" y="273"/>
                      <a:pt x="25" y="276"/>
                    </a:cubicBezTo>
                    <a:cubicBezTo>
                      <a:pt x="27" y="280"/>
                      <a:pt x="21" y="283"/>
                      <a:pt x="18" y="281"/>
                    </a:cubicBezTo>
                    <a:cubicBezTo>
                      <a:pt x="15" y="279"/>
                      <a:pt x="17" y="275"/>
                      <a:pt x="18" y="274"/>
                    </a:cubicBezTo>
                    <a:cubicBezTo>
                      <a:pt x="19" y="272"/>
                      <a:pt x="22" y="269"/>
                      <a:pt x="21" y="267"/>
                    </a:cubicBezTo>
                    <a:cubicBezTo>
                      <a:pt x="21" y="266"/>
                      <a:pt x="20" y="262"/>
                      <a:pt x="16" y="263"/>
                    </a:cubicBezTo>
                    <a:cubicBezTo>
                      <a:pt x="11" y="263"/>
                      <a:pt x="11" y="269"/>
                      <a:pt x="14" y="270"/>
                    </a:cubicBezTo>
                    <a:cubicBezTo>
                      <a:pt x="17" y="271"/>
                      <a:pt x="19" y="267"/>
                      <a:pt x="17" y="266"/>
                    </a:cubicBezTo>
                    <a:moveTo>
                      <a:pt x="13" y="258"/>
                    </a:moveTo>
                    <a:cubicBezTo>
                      <a:pt x="12" y="256"/>
                      <a:pt x="16" y="254"/>
                      <a:pt x="18" y="257"/>
                    </a:cubicBezTo>
                    <a:cubicBezTo>
                      <a:pt x="20" y="261"/>
                      <a:pt x="14" y="264"/>
                      <a:pt x="11" y="261"/>
                    </a:cubicBezTo>
                    <a:cubicBezTo>
                      <a:pt x="8" y="259"/>
                      <a:pt x="10" y="256"/>
                      <a:pt x="12" y="254"/>
                    </a:cubicBezTo>
                    <a:cubicBezTo>
                      <a:pt x="13" y="252"/>
                      <a:pt x="16" y="250"/>
                      <a:pt x="15" y="248"/>
                    </a:cubicBezTo>
                    <a:cubicBezTo>
                      <a:pt x="15" y="246"/>
                      <a:pt x="15" y="243"/>
                      <a:pt x="10" y="243"/>
                    </a:cubicBezTo>
                    <a:cubicBezTo>
                      <a:pt x="6" y="243"/>
                      <a:pt x="5" y="249"/>
                      <a:pt x="8" y="250"/>
                    </a:cubicBezTo>
                    <a:cubicBezTo>
                      <a:pt x="11" y="252"/>
                      <a:pt x="13" y="248"/>
                      <a:pt x="12" y="246"/>
                    </a:cubicBezTo>
                    <a:moveTo>
                      <a:pt x="8" y="238"/>
                    </a:moveTo>
                    <a:cubicBezTo>
                      <a:pt x="8" y="236"/>
                      <a:pt x="12" y="234"/>
                      <a:pt x="13" y="237"/>
                    </a:cubicBezTo>
                    <a:cubicBezTo>
                      <a:pt x="15" y="242"/>
                      <a:pt x="8" y="244"/>
                      <a:pt x="6" y="241"/>
                    </a:cubicBezTo>
                    <a:cubicBezTo>
                      <a:pt x="3" y="238"/>
                      <a:pt x="6" y="235"/>
                      <a:pt x="7" y="234"/>
                    </a:cubicBezTo>
                    <a:cubicBezTo>
                      <a:pt x="9" y="232"/>
                      <a:pt x="12" y="230"/>
                      <a:pt x="12" y="228"/>
                    </a:cubicBezTo>
                    <a:cubicBezTo>
                      <a:pt x="12" y="227"/>
                      <a:pt x="11" y="223"/>
                      <a:pt x="7" y="223"/>
                    </a:cubicBezTo>
                    <a:cubicBezTo>
                      <a:pt x="3" y="222"/>
                      <a:pt x="1" y="228"/>
                      <a:pt x="4" y="230"/>
                    </a:cubicBezTo>
                    <a:cubicBezTo>
                      <a:pt x="7" y="232"/>
                      <a:pt x="10" y="228"/>
                      <a:pt x="8" y="226"/>
                    </a:cubicBezTo>
                    <a:moveTo>
                      <a:pt x="5" y="217"/>
                    </a:moveTo>
                    <a:cubicBezTo>
                      <a:pt x="5" y="215"/>
                      <a:pt x="10" y="214"/>
                      <a:pt x="10" y="217"/>
                    </a:cubicBezTo>
                    <a:cubicBezTo>
                      <a:pt x="12" y="222"/>
                      <a:pt x="5" y="224"/>
                      <a:pt x="3" y="220"/>
                    </a:cubicBezTo>
                    <a:cubicBezTo>
                      <a:pt x="0" y="217"/>
                      <a:pt x="3" y="215"/>
                      <a:pt x="5" y="213"/>
                    </a:cubicBezTo>
                    <a:cubicBezTo>
                      <a:pt x="7" y="212"/>
                      <a:pt x="10" y="210"/>
                      <a:pt x="10" y="208"/>
                    </a:cubicBezTo>
                    <a:cubicBezTo>
                      <a:pt x="10" y="207"/>
                      <a:pt x="10" y="203"/>
                      <a:pt x="6" y="202"/>
                    </a:cubicBezTo>
                    <a:cubicBezTo>
                      <a:pt x="2" y="202"/>
                      <a:pt x="0" y="207"/>
                      <a:pt x="2" y="209"/>
                    </a:cubicBezTo>
                    <a:cubicBezTo>
                      <a:pt x="5" y="211"/>
                      <a:pt x="8" y="208"/>
                      <a:pt x="7" y="205"/>
                    </a:cubicBezTo>
                    <a:moveTo>
                      <a:pt x="5" y="197"/>
                    </a:moveTo>
                    <a:cubicBezTo>
                      <a:pt x="5" y="195"/>
                      <a:pt x="9" y="194"/>
                      <a:pt x="10" y="197"/>
                    </a:cubicBezTo>
                    <a:cubicBezTo>
                      <a:pt x="11" y="202"/>
                      <a:pt x="4" y="203"/>
                      <a:pt x="2" y="199"/>
                    </a:cubicBezTo>
                    <a:cubicBezTo>
                      <a:pt x="0" y="196"/>
                      <a:pt x="3" y="194"/>
                      <a:pt x="5" y="193"/>
                    </a:cubicBezTo>
                    <a:cubicBezTo>
                      <a:pt x="7" y="191"/>
                      <a:pt x="10" y="190"/>
                      <a:pt x="10" y="188"/>
                    </a:cubicBezTo>
                    <a:cubicBezTo>
                      <a:pt x="11" y="187"/>
                      <a:pt x="11" y="183"/>
                      <a:pt x="7" y="182"/>
                    </a:cubicBezTo>
                    <a:cubicBezTo>
                      <a:pt x="3" y="181"/>
                      <a:pt x="0" y="186"/>
                      <a:pt x="3" y="188"/>
                    </a:cubicBezTo>
                    <a:cubicBezTo>
                      <a:pt x="5" y="190"/>
                      <a:pt x="8" y="187"/>
                      <a:pt x="7" y="185"/>
                    </a:cubicBezTo>
                    <a:moveTo>
                      <a:pt x="7" y="176"/>
                    </a:moveTo>
                    <a:cubicBezTo>
                      <a:pt x="7" y="174"/>
                      <a:pt x="11" y="174"/>
                      <a:pt x="11" y="177"/>
                    </a:cubicBezTo>
                    <a:cubicBezTo>
                      <a:pt x="12" y="182"/>
                      <a:pt x="5" y="182"/>
                      <a:pt x="3" y="179"/>
                    </a:cubicBezTo>
                    <a:cubicBezTo>
                      <a:pt x="2" y="175"/>
                      <a:pt x="5" y="173"/>
                      <a:pt x="7" y="172"/>
                    </a:cubicBezTo>
                    <a:cubicBezTo>
                      <a:pt x="9" y="171"/>
                      <a:pt x="12" y="170"/>
                      <a:pt x="13" y="168"/>
                    </a:cubicBezTo>
                    <a:cubicBezTo>
                      <a:pt x="13" y="167"/>
                      <a:pt x="14" y="163"/>
                      <a:pt x="10" y="162"/>
                    </a:cubicBezTo>
                    <a:cubicBezTo>
                      <a:pt x="6" y="160"/>
                      <a:pt x="3" y="165"/>
                      <a:pt x="5" y="167"/>
                    </a:cubicBezTo>
                    <a:cubicBezTo>
                      <a:pt x="7" y="170"/>
                      <a:pt x="11" y="167"/>
                      <a:pt x="10" y="165"/>
                    </a:cubicBezTo>
                    <a:moveTo>
                      <a:pt x="10" y="156"/>
                    </a:moveTo>
                    <a:cubicBezTo>
                      <a:pt x="11" y="154"/>
                      <a:pt x="15" y="154"/>
                      <a:pt x="15" y="158"/>
                    </a:cubicBezTo>
                    <a:cubicBezTo>
                      <a:pt x="15" y="162"/>
                      <a:pt x="8" y="162"/>
                      <a:pt x="7" y="158"/>
                    </a:cubicBezTo>
                    <a:cubicBezTo>
                      <a:pt x="6" y="154"/>
                      <a:pt x="9" y="153"/>
                      <a:pt x="11" y="152"/>
                    </a:cubicBezTo>
                    <a:cubicBezTo>
                      <a:pt x="13" y="151"/>
                      <a:pt x="17" y="150"/>
                      <a:pt x="17" y="149"/>
                    </a:cubicBezTo>
                    <a:cubicBezTo>
                      <a:pt x="18" y="147"/>
                      <a:pt x="19" y="144"/>
                      <a:pt x="16" y="142"/>
                    </a:cubicBezTo>
                    <a:cubicBezTo>
                      <a:pt x="12" y="140"/>
                      <a:pt x="8" y="144"/>
                      <a:pt x="10" y="147"/>
                    </a:cubicBezTo>
                    <a:cubicBezTo>
                      <a:pt x="12" y="150"/>
                      <a:pt x="16" y="148"/>
                      <a:pt x="15" y="145"/>
                    </a:cubicBezTo>
                    <a:moveTo>
                      <a:pt x="16" y="136"/>
                    </a:moveTo>
                    <a:cubicBezTo>
                      <a:pt x="17" y="134"/>
                      <a:pt x="21" y="135"/>
                      <a:pt x="21" y="138"/>
                    </a:cubicBezTo>
                    <a:cubicBezTo>
                      <a:pt x="20" y="143"/>
                      <a:pt x="13" y="142"/>
                      <a:pt x="12" y="138"/>
                    </a:cubicBezTo>
                    <a:cubicBezTo>
                      <a:pt x="12" y="134"/>
                      <a:pt x="15" y="133"/>
                      <a:pt x="17" y="132"/>
                    </a:cubicBezTo>
                    <a:cubicBezTo>
                      <a:pt x="20" y="131"/>
                      <a:pt x="23" y="131"/>
                      <a:pt x="24" y="130"/>
                    </a:cubicBezTo>
                    <a:cubicBezTo>
                      <a:pt x="25" y="128"/>
                      <a:pt x="26" y="125"/>
                      <a:pt x="23" y="123"/>
                    </a:cubicBezTo>
                    <a:cubicBezTo>
                      <a:pt x="19" y="120"/>
                      <a:pt x="15" y="124"/>
                      <a:pt x="17" y="127"/>
                    </a:cubicBezTo>
                    <a:cubicBezTo>
                      <a:pt x="18" y="130"/>
                      <a:pt x="22" y="128"/>
                      <a:pt x="22" y="126"/>
                    </a:cubicBezTo>
                    <a:moveTo>
                      <a:pt x="24" y="117"/>
                    </a:moveTo>
                    <a:cubicBezTo>
                      <a:pt x="25" y="115"/>
                      <a:pt x="29" y="116"/>
                      <a:pt x="28" y="120"/>
                    </a:cubicBezTo>
                    <a:cubicBezTo>
                      <a:pt x="27" y="124"/>
                      <a:pt x="21" y="122"/>
                      <a:pt x="20" y="118"/>
                    </a:cubicBezTo>
                    <a:cubicBezTo>
                      <a:pt x="20" y="114"/>
                      <a:pt x="23" y="113"/>
                      <a:pt x="26" y="113"/>
                    </a:cubicBezTo>
                    <a:cubicBezTo>
                      <a:pt x="28" y="113"/>
                      <a:pt x="31" y="113"/>
                      <a:pt x="32" y="111"/>
                    </a:cubicBezTo>
                    <a:cubicBezTo>
                      <a:pt x="33" y="110"/>
                      <a:pt x="35" y="107"/>
                      <a:pt x="32" y="104"/>
                    </a:cubicBezTo>
                    <a:cubicBezTo>
                      <a:pt x="29" y="101"/>
                      <a:pt x="24" y="105"/>
                      <a:pt x="26" y="108"/>
                    </a:cubicBezTo>
                    <a:cubicBezTo>
                      <a:pt x="27" y="111"/>
                      <a:pt x="31" y="110"/>
                      <a:pt x="31" y="107"/>
                    </a:cubicBezTo>
                    <a:moveTo>
                      <a:pt x="34" y="99"/>
                    </a:moveTo>
                    <a:cubicBezTo>
                      <a:pt x="35" y="97"/>
                      <a:pt x="39" y="99"/>
                      <a:pt x="38" y="102"/>
                    </a:cubicBezTo>
                    <a:cubicBezTo>
                      <a:pt x="36" y="106"/>
                      <a:pt x="30" y="104"/>
                      <a:pt x="30" y="100"/>
                    </a:cubicBezTo>
                    <a:cubicBezTo>
                      <a:pt x="30" y="96"/>
                      <a:pt x="34" y="95"/>
                      <a:pt x="36" y="95"/>
                    </a:cubicBezTo>
                    <a:cubicBezTo>
                      <a:pt x="38" y="95"/>
                      <a:pt x="42" y="95"/>
                      <a:pt x="43" y="94"/>
                    </a:cubicBezTo>
                    <a:cubicBezTo>
                      <a:pt x="44" y="93"/>
                      <a:pt x="46" y="90"/>
                      <a:pt x="43" y="87"/>
                    </a:cubicBezTo>
                    <a:cubicBezTo>
                      <a:pt x="40" y="84"/>
                      <a:pt x="35" y="87"/>
                      <a:pt x="36" y="90"/>
                    </a:cubicBezTo>
                    <a:cubicBezTo>
                      <a:pt x="37" y="93"/>
                      <a:pt x="42" y="93"/>
                      <a:pt x="42" y="90"/>
                    </a:cubicBezTo>
                    <a:moveTo>
                      <a:pt x="46" y="82"/>
                    </a:moveTo>
                    <a:cubicBezTo>
                      <a:pt x="47" y="80"/>
                      <a:pt x="51" y="82"/>
                      <a:pt x="49" y="85"/>
                    </a:cubicBezTo>
                    <a:cubicBezTo>
                      <a:pt x="47" y="90"/>
                      <a:pt x="41" y="86"/>
                      <a:pt x="42" y="82"/>
                    </a:cubicBezTo>
                    <a:cubicBezTo>
                      <a:pt x="42" y="78"/>
                      <a:pt x="46" y="78"/>
                      <a:pt x="48" y="78"/>
                    </a:cubicBezTo>
                    <a:cubicBezTo>
                      <a:pt x="50" y="79"/>
                      <a:pt x="54" y="79"/>
                      <a:pt x="55" y="78"/>
                    </a:cubicBezTo>
                    <a:cubicBezTo>
                      <a:pt x="56" y="77"/>
                      <a:pt x="59" y="75"/>
                      <a:pt x="56" y="71"/>
                    </a:cubicBezTo>
                    <a:cubicBezTo>
                      <a:pt x="53" y="68"/>
                      <a:pt x="48" y="70"/>
                      <a:pt x="49" y="74"/>
                    </a:cubicBezTo>
                    <a:cubicBezTo>
                      <a:pt x="50" y="77"/>
                      <a:pt x="54" y="76"/>
                      <a:pt x="55" y="74"/>
                    </a:cubicBezTo>
                    <a:moveTo>
                      <a:pt x="59" y="66"/>
                    </a:moveTo>
                    <a:cubicBezTo>
                      <a:pt x="60" y="65"/>
                      <a:pt x="64" y="67"/>
                      <a:pt x="62" y="70"/>
                    </a:cubicBezTo>
                    <a:cubicBezTo>
                      <a:pt x="60" y="74"/>
                      <a:pt x="54" y="70"/>
                      <a:pt x="55" y="66"/>
                    </a:cubicBezTo>
                    <a:cubicBezTo>
                      <a:pt x="56" y="62"/>
                      <a:pt x="60" y="63"/>
                      <a:pt x="62" y="63"/>
                    </a:cubicBezTo>
                    <a:cubicBezTo>
                      <a:pt x="64" y="63"/>
                      <a:pt x="67" y="64"/>
                      <a:pt x="69" y="63"/>
                    </a:cubicBezTo>
                    <a:cubicBezTo>
                      <a:pt x="70" y="62"/>
                      <a:pt x="73" y="60"/>
                      <a:pt x="71" y="57"/>
                    </a:cubicBezTo>
                    <a:cubicBezTo>
                      <a:pt x="68" y="53"/>
                      <a:pt x="63" y="55"/>
                      <a:pt x="63" y="58"/>
                    </a:cubicBezTo>
                    <a:cubicBezTo>
                      <a:pt x="64" y="62"/>
                      <a:pt x="68" y="62"/>
                      <a:pt x="69" y="59"/>
                    </a:cubicBezTo>
                    <a:moveTo>
                      <a:pt x="74" y="52"/>
                    </a:moveTo>
                    <a:cubicBezTo>
                      <a:pt x="76" y="51"/>
                      <a:pt x="79" y="54"/>
                      <a:pt x="77" y="56"/>
                    </a:cubicBezTo>
                    <a:cubicBezTo>
                      <a:pt x="74" y="60"/>
                      <a:pt x="69" y="55"/>
                      <a:pt x="70" y="52"/>
                    </a:cubicBezTo>
                    <a:cubicBezTo>
                      <a:pt x="71" y="48"/>
                      <a:pt x="75" y="49"/>
                      <a:pt x="77" y="49"/>
                    </a:cubicBezTo>
                    <a:cubicBezTo>
                      <a:pt x="79" y="50"/>
                      <a:pt x="83" y="51"/>
                      <a:pt x="84" y="50"/>
                    </a:cubicBezTo>
                    <a:cubicBezTo>
                      <a:pt x="85" y="49"/>
                      <a:pt x="88" y="48"/>
                      <a:pt x="87" y="44"/>
                    </a:cubicBezTo>
                    <a:cubicBezTo>
                      <a:pt x="85" y="40"/>
                      <a:pt x="79" y="41"/>
                      <a:pt x="79" y="45"/>
                    </a:cubicBezTo>
                    <a:cubicBezTo>
                      <a:pt x="79" y="48"/>
                      <a:pt x="83" y="48"/>
                      <a:pt x="84" y="46"/>
                    </a:cubicBezTo>
                    <a:moveTo>
                      <a:pt x="91" y="39"/>
                    </a:moveTo>
                    <a:cubicBezTo>
                      <a:pt x="92" y="38"/>
                      <a:pt x="95" y="41"/>
                      <a:pt x="93" y="44"/>
                    </a:cubicBezTo>
                    <a:cubicBezTo>
                      <a:pt x="89" y="47"/>
                      <a:pt x="85" y="42"/>
                      <a:pt x="86" y="39"/>
                    </a:cubicBezTo>
                    <a:cubicBezTo>
                      <a:pt x="88" y="35"/>
                      <a:pt x="92" y="36"/>
                      <a:pt x="94" y="37"/>
                    </a:cubicBezTo>
                    <a:cubicBezTo>
                      <a:pt x="96" y="38"/>
                      <a:pt x="99" y="39"/>
                      <a:pt x="100" y="39"/>
                    </a:cubicBezTo>
                    <a:cubicBezTo>
                      <a:pt x="102" y="38"/>
                      <a:pt x="105" y="37"/>
                      <a:pt x="104" y="32"/>
                    </a:cubicBezTo>
                    <a:cubicBezTo>
                      <a:pt x="102" y="28"/>
                      <a:pt x="96" y="29"/>
                      <a:pt x="96" y="33"/>
                    </a:cubicBezTo>
                    <a:cubicBezTo>
                      <a:pt x="96" y="36"/>
                      <a:pt x="100" y="37"/>
                      <a:pt x="101" y="34"/>
                    </a:cubicBezTo>
                    <a:moveTo>
                      <a:pt x="108" y="29"/>
                    </a:moveTo>
                    <a:cubicBezTo>
                      <a:pt x="110" y="28"/>
                      <a:pt x="113" y="31"/>
                      <a:pt x="110" y="33"/>
                    </a:cubicBezTo>
                    <a:cubicBezTo>
                      <a:pt x="106" y="36"/>
                      <a:pt x="102" y="31"/>
                      <a:pt x="104" y="27"/>
                    </a:cubicBezTo>
                    <a:cubicBezTo>
                      <a:pt x="106" y="24"/>
                      <a:pt x="110" y="25"/>
                      <a:pt x="112" y="27"/>
                    </a:cubicBezTo>
                    <a:cubicBezTo>
                      <a:pt x="114" y="28"/>
                      <a:pt x="117" y="30"/>
                      <a:pt x="118" y="29"/>
                    </a:cubicBezTo>
                    <a:cubicBezTo>
                      <a:pt x="120" y="29"/>
                      <a:pt x="123" y="27"/>
                      <a:pt x="122" y="23"/>
                    </a:cubicBezTo>
                    <a:cubicBezTo>
                      <a:pt x="121" y="19"/>
                      <a:pt x="115" y="19"/>
                      <a:pt x="114" y="22"/>
                    </a:cubicBezTo>
                    <a:cubicBezTo>
                      <a:pt x="114" y="26"/>
                      <a:pt x="118" y="27"/>
                      <a:pt x="120" y="25"/>
                    </a:cubicBezTo>
                    <a:moveTo>
                      <a:pt x="127" y="20"/>
                    </a:moveTo>
                    <a:cubicBezTo>
                      <a:pt x="129" y="19"/>
                      <a:pt x="131" y="23"/>
                      <a:pt x="128" y="25"/>
                    </a:cubicBezTo>
                    <a:cubicBezTo>
                      <a:pt x="124" y="27"/>
                      <a:pt x="121" y="21"/>
                      <a:pt x="123" y="18"/>
                    </a:cubicBezTo>
                    <a:cubicBezTo>
                      <a:pt x="125" y="15"/>
                      <a:pt x="129" y="17"/>
                      <a:pt x="130" y="18"/>
                    </a:cubicBezTo>
                    <a:cubicBezTo>
                      <a:pt x="132" y="19"/>
                      <a:pt x="135" y="22"/>
                      <a:pt x="137" y="21"/>
                    </a:cubicBezTo>
                    <a:cubicBezTo>
                      <a:pt x="138" y="21"/>
                      <a:pt x="142" y="20"/>
                      <a:pt x="141" y="16"/>
                    </a:cubicBezTo>
                    <a:cubicBezTo>
                      <a:pt x="141" y="11"/>
                      <a:pt x="135" y="11"/>
                      <a:pt x="134" y="14"/>
                    </a:cubicBezTo>
                    <a:cubicBezTo>
                      <a:pt x="133" y="17"/>
                      <a:pt x="137" y="19"/>
                      <a:pt x="138" y="17"/>
                    </a:cubicBezTo>
                    <a:moveTo>
                      <a:pt x="146" y="13"/>
                    </a:moveTo>
                    <a:cubicBezTo>
                      <a:pt x="148" y="12"/>
                      <a:pt x="150" y="16"/>
                      <a:pt x="147" y="18"/>
                    </a:cubicBezTo>
                    <a:cubicBezTo>
                      <a:pt x="143" y="20"/>
                      <a:pt x="140" y="14"/>
                      <a:pt x="143" y="11"/>
                    </a:cubicBezTo>
                    <a:cubicBezTo>
                      <a:pt x="145" y="8"/>
                      <a:pt x="148" y="10"/>
                      <a:pt x="150" y="12"/>
                    </a:cubicBezTo>
                    <a:cubicBezTo>
                      <a:pt x="152" y="13"/>
                      <a:pt x="154" y="16"/>
                      <a:pt x="156" y="15"/>
                    </a:cubicBezTo>
                    <a:cubicBezTo>
                      <a:pt x="158" y="15"/>
                      <a:pt x="161" y="15"/>
                      <a:pt x="161" y="10"/>
                    </a:cubicBezTo>
                    <a:cubicBezTo>
                      <a:pt x="161" y="6"/>
                      <a:pt x="155" y="5"/>
                      <a:pt x="154" y="8"/>
                    </a:cubicBezTo>
                    <a:cubicBezTo>
                      <a:pt x="152" y="11"/>
                      <a:pt x="156" y="13"/>
                      <a:pt x="158" y="12"/>
                    </a:cubicBezTo>
                    <a:moveTo>
                      <a:pt x="166" y="8"/>
                    </a:moveTo>
                    <a:cubicBezTo>
                      <a:pt x="168" y="8"/>
                      <a:pt x="170" y="12"/>
                      <a:pt x="167" y="13"/>
                    </a:cubicBezTo>
                    <a:cubicBezTo>
                      <a:pt x="162" y="15"/>
                      <a:pt x="160" y="8"/>
                      <a:pt x="163" y="6"/>
                    </a:cubicBezTo>
                    <a:cubicBezTo>
                      <a:pt x="166" y="3"/>
                      <a:pt x="169" y="6"/>
                      <a:pt x="170" y="7"/>
                    </a:cubicBezTo>
                    <a:cubicBezTo>
                      <a:pt x="172" y="9"/>
                      <a:pt x="174" y="12"/>
                      <a:pt x="176" y="12"/>
                    </a:cubicBezTo>
                    <a:cubicBezTo>
                      <a:pt x="177" y="12"/>
                      <a:pt x="181" y="11"/>
                      <a:pt x="181" y="7"/>
                    </a:cubicBezTo>
                    <a:cubicBezTo>
                      <a:pt x="182" y="3"/>
                      <a:pt x="176" y="1"/>
                      <a:pt x="174" y="4"/>
                    </a:cubicBezTo>
                    <a:cubicBezTo>
                      <a:pt x="172" y="7"/>
                      <a:pt x="176" y="10"/>
                      <a:pt x="178" y="8"/>
                    </a:cubicBezTo>
                    <a:moveTo>
                      <a:pt x="195" y="18"/>
                    </a:moveTo>
                    <a:lnTo>
                      <a:pt x="202" y="25"/>
                    </a:lnTo>
                    <a:lnTo>
                      <a:pt x="209" y="18"/>
                    </a:lnTo>
                    <a:moveTo>
                      <a:pt x="190" y="17"/>
                    </a:moveTo>
                    <a:lnTo>
                      <a:pt x="202" y="31"/>
                    </a:lnTo>
                    <a:lnTo>
                      <a:pt x="215" y="18"/>
                    </a:lnTo>
                    <a:moveTo>
                      <a:pt x="186" y="18"/>
                    </a:moveTo>
                    <a:lnTo>
                      <a:pt x="202" y="37"/>
                    </a:lnTo>
                    <a:lnTo>
                      <a:pt x="217" y="19"/>
                    </a:lnTo>
                    <a:moveTo>
                      <a:pt x="183" y="18"/>
                    </a:moveTo>
                    <a:lnTo>
                      <a:pt x="203" y="42"/>
                    </a:lnTo>
                    <a:lnTo>
                      <a:pt x="222" y="18"/>
                    </a:lnTo>
                    <a:moveTo>
                      <a:pt x="184" y="26"/>
                    </a:moveTo>
                    <a:lnTo>
                      <a:pt x="197" y="41"/>
                    </a:lnTo>
                    <a:moveTo>
                      <a:pt x="208" y="42"/>
                    </a:moveTo>
                    <a:lnTo>
                      <a:pt x="221" y="26"/>
                    </a:lnTo>
                    <a:moveTo>
                      <a:pt x="185" y="35"/>
                    </a:moveTo>
                    <a:lnTo>
                      <a:pt x="191" y="42"/>
                    </a:lnTo>
                    <a:moveTo>
                      <a:pt x="214" y="42"/>
                    </a:moveTo>
                    <a:lnTo>
                      <a:pt x="220" y="35"/>
                    </a:lnTo>
                    <a:moveTo>
                      <a:pt x="234" y="21"/>
                    </a:moveTo>
                    <a:lnTo>
                      <a:pt x="239" y="29"/>
                    </a:lnTo>
                    <a:lnTo>
                      <a:pt x="247" y="23"/>
                    </a:lnTo>
                    <a:moveTo>
                      <a:pt x="229" y="19"/>
                    </a:moveTo>
                    <a:lnTo>
                      <a:pt x="238" y="35"/>
                    </a:lnTo>
                    <a:lnTo>
                      <a:pt x="253" y="24"/>
                    </a:lnTo>
                    <a:moveTo>
                      <a:pt x="225" y="19"/>
                    </a:moveTo>
                    <a:lnTo>
                      <a:pt x="237" y="40"/>
                    </a:lnTo>
                    <a:lnTo>
                      <a:pt x="255" y="26"/>
                    </a:lnTo>
                    <a:moveTo>
                      <a:pt x="221" y="18"/>
                    </a:moveTo>
                    <a:lnTo>
                      <a:pt x="236" y="45"/>
                    </a:lnTo>
                    <a:lnTo>
                      <a:pt x="259" y="26"/>
                    </a:lnTo>
                    <a:moveTo>
                      <a:pt x="221" y="26"/>
                    </a:moveTo>
                    <a:lnTo>
                      <a:pt x="231" y="44"/>
                    </a:lnTo>
                    <a:moveTo>
                      <a:pt x="241" y="47"/>
                    </a:moveTo>
                    <a:lnTo>
                      <a:pt x="257" y="34"/>
                    </a:lnTo>
                    <a:moveTo>
                      <a:pt x="220" y="35"/>
                    </a:moveTo>
                    <a:lnTo>
                      <a:pt x="225" y="43"/>
                    </a:lnTo>
                    <a:moveTo>
                      <a:pt x="247" y="48"/>
                    </a:moveTo>
                    <a:lnTo>
                      <a:pt x="255" y="42"/>
                    </a:lnTo>
                    <a:moveTo>
                      <a:pt x="271" y="31"/>
                    </a:moveTo>
                    <a:lnTo>
                      <a:pt x="274" y="41"/>
                    </a:lnTo>
                    <a:lnTo>
                      <a:pt x="283" y="37"/>
                    </a:lnTo>
                    <a:moveTo>
                      <a:pt x="266" y="28"/>
                    </a:moveTo>
                    <a:lnTo>
                      <a:pt x="272" y="46"/>
                    </a:lnTo>
                    <a:lnTo>
                      <a:pt x="289" y="39"/>
                    </a:lnTo>
                    <a:moveTo>
                      <a:pt x="263" y="28"/>
                    </a:moveTo>
                    <a:lnTo>
                      <a:pt x="270" y="51"/>
                    </a:lnTo>
                    <a:lnTo>
                      <a:pt x="291" y="41"/>
                    </a:lnTo>
                    <a:moveTo>
                      <a:pt x="259" y="26"/>
                    </a:moveTo>
                    <a:lnTo>
                      <a:pt x="268" y="56"/>
                    </a:lnTo>
                    <a:lnTo>
                      <a:pt x="295" y="42"/>
                    </a:lnTo>
                    <a:moveTo>
                      <a:pt x="257" y="34"/>
                    </a:moveTo>
                    <a:lnTo>
                      <a:pt x="263" y="53"/>
                    </a:lnTo>
                    <a:moveTo>
                      <a:pt x="273" y="58"/>
                    </a:moveTo>
                    <a:lnTo>
                      <a:pt x="291" y="49"/>
                    </a:lnTo>
                    <a:moveTo>
                      <a:pt x="255" y="42"/>
                    </a:moveTo>
                    <a:lnTo>
                      <a:pt x="257" y="51"/>
                    </a:lnTo>
                    <a:moveTo>
                      <a:pt x="278" y="61"/>
                    </a:moveTo>
                    <a:lnTo>
                      <a:pt x="287" y="57"/>
                    </a:lnTo>
                    <a:moveTo>
                      <a:pt x="305" y="49"/>
                    </a:moveTo>
                    <a:lnTo>
                      <a:pt x="306" y="59"/>
                    </a:lnTo>
                    <a:lnTo>
                      <a:pt x="316" y="57"/>
                    </a:lnTo>
                    <a:moveTo>
                      <a:pt x="301" y="45"/>
                    </a:moveTo>
                    <a:lnTo>
                      <a:pt x="303" y="64"/>
                    </a:lnTo>
                    <a:lnTo>
                      <a:pt x="321" y="60"/>
                    </a:lnTo>
                    <a:moveTo>
                      <a:pt x="297" y="44"/>
                    </a:moveTo>
                    <a:lnTo>
                      <a:pt x="300" y="68"/>
                    </a:lnTo>
                    <a:lnTo>
                      <a:pt x="322" y="63"/>
                    </a:lnTo>
                    <a:moveTo>
                      <a:pt x="295" y="42"/>
                    </a:moveTo>
                    <a:lnTo>
                      <a:pt x="297" y="73"/>
                    </a:lnTo>
                    <a:lnTo>
                      <a:pt x="326" y="65"/>
                    </a:lnTo>
                    <a:moveTo>
                      <a:pt x="291" y="49"/>
                    </a:moveTo>
                    <a:lnTo>
                      <a:pt x="292" y="69"/>
                    </a:lnTo>
                    <a:moveTo>
                      <a:pt x="301" y="76"/>
                    </a:moveTo>
                    <a:lnTo>
                      <a:pt x="321" y="71"/>
                    </a:lnTo>
                    <a:moveTo>
                      <a:pt x="287" y="57"/>
                    </a:moveTo>
                    <a:lnTo>
                      <a:pt x="287" y="66"/>
                    </a:lnTo>
                    <a:moveTo>
                      <a:pt x="306" y="80"/>
                    </a:moveTo>
                    <a:lnTo>
                      <a:pt x="315" y="78"/>
                    </a:lnTo>
                    <a:moveTo>
                      <a:pt x="334" y="74"/>
                    </a:moveTo>
                    <a:lnTo>
                      <a:pt x="333" y="84"/>
                    </a:lnTo>
                    <a:lnTo>
                      <a:pt x="344" y="84"/>
                    </a:lnTo>
                    <a:moveTo>
                      <a:pt x="331" y="69"/>
                    </a:moveTo>
                    <a:lnTo>
                      <a:pt x="329" y="88"/>
                    </a:lnTo>
                    <a:lnTo>
                      <a:pt x="348" y="88"/>
                    </a:lnTo>
                    <a:moveTo>
                      <a:pt x="328" y="67"/>
                    </a:moveTo>
                    <a:lnTo>
                      <a:pt x="325" y="92"/>
                    </a:lnTo>
                    <a:lnTo>
                      <a:pt x="349" y="91"/>
                    </a:lnTo>
                    <a:moveTo>
                      <a:pt x="326" y="65"/>
                    </a:moveTo>
                    <a:lnTo>
                      <a:pt x="321" y="95"/>
                    </a:lnTo>
                    <a:lnTo>
                      <a:pt x="352" y="94"/>
                    </a:lnTo>
                    <a:moveTo>
                      <a:pt x="321" y="71"/>
                    </a:moveTo>
                    <a:lnTo>
                      <a:pt x="318" y="91"/>
                    </a:lnTo>
                    <a:moveTo>
                      <a:pt x="325" y="99"/>
                    </a:moveTo>
                    <a:lnTo>
                      <a:pt x="346" y="98"/>
                    </a:lnTo>
                    <a:moveTo>
                      <a:pt x="315" y="78"/>
                    </a:moveTo>
                    <a:lnTo>
                      <a:pt x="314" y="87"/>
                    </a:lnTo>
                    <a:moveTo>
                      <a:pt x="329" y="104"/>
                    </a:moveTo>
                    <a:lnTo>
                      <a:pt x="338" y="104"/>
                    </a:lnTo>
                    <a:moveTo>
                      <a:pt x="358" y="104"/>
                    </a:moveTo>
                    <a:lnTo>
                      <a:pt x="355" y="114"/>
                    </a:lnTo>
                    <a:lnTo>
                      <a:pt x="365" y="116"/>
                    </a:lnTo>
                    <a:moveTo>
                      <a:pt x="356" y="99"/>
                    </a:moveTo>
                    <a:lnTo>
                      <a:pt x="350" y="117"/>
                    </a:lnTo>
                    <a:lnTo>
                      <a:pt x="368" y="121"/>
                    </a:lnTo>
                    <a:moveTo>
                      <a:pt x="353" y="97"/>
                    </a:moveTo>
                    <a:lnTo>
                      <a:pt x="345" y="120"/>
                    </a:lnTo>
                    <a:lnTo>
                      <a:pt x="368" y="124"/>
                    </a:lnTo>
                    <a:moveTo>
                      <a:pt x="352" y="93"/>
                    </a:moveTo>
                    <a:lnTo>
                      <a:pt x="341" y="122"/>
                    </a:lnTo>
                    <a:lnTo>
                      <a:pt x="371" y="127"/>
                    </a:lnTo>
                    <a:moveTo>
                      <a:pt x="345" y="99"/>
                    </a:moveTo>
                    <a:lnTo>
                      <a:pt x="339" y="118"/>
                    </a:lnTo>
                    <a:moveTo>
                      <a:pt x="344" y="127"/>
                    </a:moveTo>
                    <a:lnTo>
                      <a:pt x="364" y="130"/>
                    </a:lnTo>
                    <a:moveTo>
                      <a:pt x="338" y="104"/>
                    </a:moveTo>
                    <a:lnTo>
                      <a:pt x="335" y="113"/>
                    </a:lnTo>
                    <a:moveTo>
                      <a:pt x="347" y="132"/>
                    </a:moveTo>
                    <a:lnTo>
                      <a:pt x="356" y="134"/>
                    </a:lnTo>
                    <a:moveTo>
                      <a:pt x="375" y="139"/>
                    </a:moveTo>
                    <a:lnTo>
                      <a:pt x="370" y="148"/>
                    </a:lnTo>
                    <a:lnTo>
                      <a:pt x="379" y="152"/>
                    </a:lnTo>
                    <a:moveTo>
                      <a:pt x="374" y="133"/>
                    </a:moveTo>
                    <a:lnTo>
                      <a:pt x="365" y="149"/>
                    </a:lnTo>
                    <a:lnTo>
                      <a:pt x="381" y="157"/>
                    </a:lnTo>
                    <a:moveTo>
                      <a:pt x="372" y="130"/>
                    </a:moveTo>
                    <a:lnTo>
                      <a:pt x="360" y="151"/>
                    </a:lnTo>
                    <a:lnTo>
                      <a:pt x="381" y="160"/>
                    </a:lnTo>
                    <a:moveTo>
                      <a:pt x="371" y="127"/>
                    </a:moveTo>
                    <a:lnTo>
                      <a:pt x="355" y="153"/>
                    </a:lnTo>
                    <a:lnTo>
                      <a:pt x="383" y="164"/>
                    </a:lnTo>
                    <a:moveTo>
                      <a:pt x="364" y="131"/>
                    </a:moveTo>
                    <a:lnTo>
                      <a:pt x="353" y="148"/>
                    </a:lnTo>
                    <a:moveTo>
                      <a:pt x="356" y="158"/>
                    </a:moveTo>
                    <a:lnTo>
                      <a:pt x="375" y="166"/>
                    </a:lnTo>
                    <a:moveTo>
                      <a:pt x="356" y="134"/>
                    </a:moveTo>
                    <a:lnTo>
                      <a:pt x="351" y="142"/>
                    </a:lnTo>
                    <a:moveTo>
                      <a:pt x="358" y="164"/>
                    </a:moveTo>
                    <a:lnTo>
                      <a:pt x="367" y="168"/>
                    </a:lnTo>
                    <a:moveTo>
                      <a:pt x="384" y="176"/>
                    </a:moveTo>
                    <a:lnTo>
                      <a:pt x="378" y="184"/>
                    </a:lnTo>
                    <a:lnTo>
                      <a:pt x="386" y="190"/>
                    </a:lnTo>
                    <a:moveTo>
                      <a:pt x="385" y="171"/>
                    </a:moveTo>
                    <a:lnTo>
                      <a:pt x="372" y="184"/>
                    </a:lnTo>
                    <a:lnTo>
                      <a:pt x="387" y="195"/>
                    </a:lnTo>
                    <a:moveTo>
                      <a:pt x="383" y="167"/>
                    </a:moveTo>
                    <a:lnTo>
                      <a:pt x="367" y="185"/>
                    </a:lnTo>
                    <a:lnTo>
                      <a:pt x="386" y="198"/>
                    </a:lnTo>
                    <a:moveTo>
                      <a:pt x="383" y="164"/>
                    </a:moveTo>
                    <a:lnTo>
                      <a:pt x="361" y="186"/>
                    </a:lnTo>
                    <a:lnTo>
                      <a:pt x="387" y="202"/>
                    </a:lnTo>
                    <a:moveTo>
                      <a:pt x="375" y="166"/>
                    </a:moveTo>
                    <a:lnTo>
                      <a:pt x="361" y="180"/>
                    </a:lnTo>
                    <a:moveTo>
                      <a:pt x="362" y="191"/>
                    </a:moveTo>
                    <a:lnTo>
                      <a:pt x="379" y="203"/>
                    </a:lnTo>
                    <a:moveTo>
                      <a:pt x="367" y="168"/>
                    </a:moveTo>
                    <a:lnTo>
                      <a:pt x="360" y="175"/>
                    </a:lnTo>
                    <a:moveTo>
                      <a:pt x="362" y="197"/>
                    </a:moveTo>
                    <a:lnTo>
                      <a:pt x="370" y="203"/>
                    </a:lnTo>
                    <a:moveTo>
                      <a:pt x="386" y="215"/>
                    </a:moveTo>
                    <a:lnTo>
                      <a:pt x="378" y="221"/>
                    </a:lnTo>
                    <a:lnTo>
                      <a:pt x="384" y="228"/>
                    </a:lnTo>
                    <a:moveTo>
                      <a:pt x="387" y="209"/>
                    </a:moveTo>
                    <a:lnTo>
                      <a:pt x="372" y="220"/>
                    </a:lnTo>
                    <a:lnTo>
                      <a:pt x="384" y="234"/>
                    </a:lnTo>
                    <a:moveTo>
                      <a:pt x="387" y="206"/>
                    </a:moveTo>
                    <a:lnTo>
                      <a:pt x="367" y="220"/>
                    </a:lnTo>
                    <a:lnTo>
                      <a:pt x="383" y="236"/>
                    </a:lnTo>
                    <a:moveTo>
                      <a:pt x="387" y="202"/>
                    </a:moveTo>
                    <a:lnTo>
                      <a:pt x="361" y="219"/>
                    </a:lnTo>
                    <a:lnTo>
                      <a:pt x="383" y="241"/>
                    </a:lnTo>
                    <a:moveTo>
                      <a:pt x="379" y="203"/>
                    </a:moveTo>
                    <a:lnTo>
                      <a:pt x="362" y="214"/>
                    </a:lnTo>
                    <a:moveTo>
                      <a:pt x="361" y="225"/>
                    </a:moveTo>
                    <a:lnTo>
                      <a:pt x="375" y="239"/>
                    </a:lnTo>
                    <a:moveTo>
                      <a:pt x="370" y="203"/>
                    </a:moveTo>
                    <a:lnTo>
                      <a:pt x="362" y="208"/>
                    </a:lnTo>
                    <a:moveTo>
                      <a:pt x="360" y="231"/>
                    </a:moveTo>
                    <a:lnTo>
                      <a:pt x="366" y="238"/>
                    </a:lnTo>
                    <a:moveTo>
                      <a:pt x="379" y="253"/>
                    </a:moveTo>
                    <a:lnTo>
                      <a:pt x="370" y="257"/>
                    </a:lnTo>
                    <a:lnTo>
                      <a:pt x="375" y="266"/>
                    </a:lnTo>
                    <a:moveTo>
                      <a:pt x="382" y="247"/>
                    </a:moveTo>
                    <a:lnTo>
                      <a:pt x="365" y="255"/>
                    </a:lnTo>
                    <a:lnTo>
                      <a:pt x="373" y="271"/>
                    </a:lnTo>
                    <a:moveTo>
                      <a:pt x="382" y="244"/>
                    </a:moveTo>
                    <a:lnTo>
                      <a:pt x="359" y="253"/>
                    </a:lnTo>
                    <a:lnTo>
                      <a:pt x="372" y="273"/>
                    </a:lnTo>
                    <a:moveTo>
                      <a:pt x="383" y="240"/>
                    </a:moveTo>
                    <a:lnTo>
                      <a:pt x="354" y="252"/>
                    </a:lnTo>
                    <a:lnTo>
                      <a:pt x="371" y="277"/>
                    </a:lnTo>
                    <a:moveTo>
                      <a:pt x="375" y="239"/>
                    </a:moveTo>
                    <a:lnTo>
                      <a:pt x="356" y="247"/>
                    </a:lnTo>
                    <a:moveTo>
                      <a:pt x="352" y="257"/>
                    </a:moveTo>
                    <a:lnTo>
                      <a:pt x="364" y="274"/>
                    </a:lnTo>
                    <a:moveTo>
                      <a:pt x="366" y="238"/>
                    </a:moveTo>
                    <a:lnTo>
                      <a:pt x="358" y="241"/>
                    </a:lnTo>
                    <a:moveTo>
                      <a:pt x="350" y="263"/>
                    </a:moveTo>
                    <a:lnTo>
                      <a:pt x="355" y="271"/>
                    </a:lnTo>
                    <a:moveTo>
                      <a:pt x="365" y="288"/>
                    </a:moveTo>
                    <a:lnTo>
                      <a:pt x="355" y="290"/>
                    </a:lnTo>
                    <a:lnTo>
                      <a:pt x="358" y="300"/>
                    </a:lnTo>
                    <a:moveTo>
                      <a:pt x="368" y="284"/>
                    </a:moveTo>
                    <a:lnTo>
                      <a:pt x="350" y="288"/>
                    </a:lnTo>
                    <a:lnTo>
                      <a:pt x="355" y="305"/>
                    </a:lnTo>
                    <a:moveTo>
                      <a:pt x="369" y="280"/>
                    </a:moveTo>
                    <a:lnTo>
                      <a:pt x="345" y="285"/>
                    </a:lnTo>
                    <a:lnTo>
                      <a:pt x="353" y="307"/>
                    </a:lnTo>
                    <a:moveTo>
                      <a:pt x="371" y="277"/>
                    </a:moveTo>
                    <a:lnTo>
                      <a:pt x="341" y="283"/>
                    </a:lnTo>
                    <a:lnTo>
                      <a:pt x="351" y="311"/>
                    </a:lnTo>
                    <a:moveTo>
                      <a:pt x="363" y="274"/>
                    </a:moveTo>
                    <a:lnTo>
                      <a:pt x="343" y="278"/>
                    </a:lnTo>
                    <a:moveTo>
                      <a:pt x="338" y="287"/>
                    </a:moveTo>
                    <a:lnTo>
                      <a:pt x="345" y="306"/>
                    </a:lnTo>
                    <a:moveTo>
                      <a:pt x="355" y="271"/>
                    </a:moveTo>
                    <a:lnTo>
                      <a:pt x="346" y="273"/>
                    </a:lnTo>
                    <a:moveTo>
                      <a:pt x="335" y="292"/>
                    </a:moveTo>
                    <a:lnTo>
                      <a:pt x="338" y="301"/>
                    </a:lnTo>
                    <a:moveTo>
                      <a:pt x="343" y="320"/>
                    </a:moveTo>
                    <a:lnTo>
                      <a:pt x="333" y="320"/>
                    </a:lnTo>
                    <a:lnTo>
                      <a:pt x="334" y="330"/>
                    </a:lnTo>
                    <a:moveTo>
                      <a:pt x="348" y="317"/>
                    </a:moveTo>
                    <a:lnTo>
                      <a:pt x="329" y="317"/>
                    </a:lnTo>
                    <a:lnTo>
                      <a:pt x="330" y="335"/>
                    </a:lnTo>
                    <a:moveTo>
                      <a:pt x="349" y="313"/>
                    </a:moveTo>
                    <a:lnTo>
                      <a:pt x="325" y="313"/>
                    </a:lnTo>
                    <a:lnTo>
                      <a:pt x="328" y="336"/>
                    </a:lnTo>
                    <a:moveTo>
                      <a:pt x="352" y="311"/>
                    </a:moveTo>
                    <a:lnTo>
                      <a:pt x="321" y="310"/>
                    </a:lnTo>
                    <a:lnTo>
                      <a:pt x="325" y="339"/>
                    </a:lnTo>
                    <a:moveTo>
                      <a:pt x="345" y="306"/>
                    </a:moveTo>
                    <a:lnTo>
                      <a:pt x="325" y="306"/>
                    </a:lnTo>
                    <a:moveTo>
                      <a:pt x="317" y="313"/>
                    </a:moveTo>
                    <a:lnTo>
                      <a:pt x="320" y="334"/>
                    </a:lnTo>
                    <a:moveTo>
                      <a:pt x="337" y="301"/>
                    </a:moveTo>
                    <a:lnTo>
                      <a:pt x="328" y="301"/>
                    </a:lnTo>
                    <a:moveTo>
                      <a:pt x="313" y="318"/>
                    </a:moveTo>
                    <a:lnTo>
                      <a:pt x="314" y="327"/>
                    </a:lnTo>
                    <a:moveTo>
                      <a:pt x="315" y="347"/>
                    </a:moveTo>
                    <a:lnTo>
                      <a:pt x="305" y="345"/>
                    </a:lnTo>
                    <a:lnTo>
                      <a:pt x="304" y="355"/>
                    </a:lnTo>
                    <a:moveTo>
                      <a:pt x="320" y="344"/>
                    </a:moveTo>
                    <a:lnTo>
                      <a:pt x="302" y="340"/>
                    </a:lnTo>
                    <a:lnTo>
                      <a:pt x="300" y="359"/>
                    </a:lnTo>
                    <a:moveTo>
                      <a:pt x="323" y="341"/>
                    </a:moveTo>
                    <a:lnTo>
                      <a:pt x="299" y="336"/>
                    </a:lnTo>
                    <a:lnTo>
                      <a:pt x="297" y="359"/>
                    </a:lnTo>
                    <a:moveTo>
                      <a:pt x="326" y="339"/>
                    </a:moveTo>
                    <a:lnTo>
                      <a:pt x="296" y="332"/>
                    </a:lnTo>
                    <a:lnTo>
                      <a:pt x="294" y="362"/>
                    </a:lnTo>
                    <a:moveTo>
                      <a:pt x="320" y="334"/>
                    </a:moveTo>
                    <a:lnTo>
                      <a:pt x="300" y="329"/>
                    </a:lnTo>
                    <a:moveTo>
                      <a:pt x="291" y="335"/>
                    </a:moveTo>
                    <a:lnTo>
                      <a:pt x="290" y="356"/>
                    </a:lnTo>
                    <a:moveTo>
                      <a:pt x="314" y="327"/>
                    </a:moveTo>
                    <a:lnTo>
                      <a:pt x="305" y="325"/>
                    </a:lnTo>
                    <a:moveTo>
                      <a:pt x="286" y="338"/>
                    </a:moveTo>
                    <a:lnTo>
                      <a:pt x="285" y="348"/>
                    </a:lnTo>
                    <a:moveTo>
                      <a:pt x="283" y="367"/>
                    </a:moveTo>
                    <a:lnTo>
                      <a:pt x="274" y="363"/>
                    </a:lnTo>
                    <a:lnTo>
                      <a:pt x="270" y="373"/>
                    </a:lnTo>
                    <a:moveTo>
                      <a:pt x="288" y="366"/>
                    </a:moveTo>
                    <a:lnTo>
                      <a:pt x="271" y="358"/>
                    </a:lnTo>
                    <a:lnTo>
                      <a:pt x="265" y="376"/>
                    </a:lnTo>
                    <a:moveTo>
                      <a:pt x="291" y="364"/>
                    </a:moveTo>
                    <a:lnTo>
                      <a:pt x="269" y="353"/>
                    </a:lnTo>
                    <a:lnTo>
                      <a:pt x="263" y="376"/>
                    </a:lnTo>
                    <a:moveTo>
                      <a:pt x="294" y="362"/>
                    </a:moveTo>
                    <a:lnTo>
                      <a:pt x="267" y="349"/>
                    </a:lnTo>
                    <a:lnTo>
                      <a:pt x="259" y="378"/>
                    </a:lnTo>
                    <a:moveTo>
                      <a:pt x="290" y="355"/>
                    </a:moveTo>
                    <a:lnTo>
                      <a:pt x="272" y="347"/>
                    </a:lnTo>
                    <a:moveTo>
                      <a:pt x="262" y="351"/>
                    </a:moveTo>
                    <a:lnTo>
                      <a:pt x="256" y="371"/>
                    </a:lnTo>
                    <a:moveTo>
                      <a:pt x="285" y="348"/>
                    </a:moveTo>
                    <a:lnTo>
                      <a:pt x="277" y="344"/>
                    </a:lnTo>
                    <a:moveTo>
                      <a:pt x="256" y="353"/>
                    </a:moveTo>
                    <a:lnTo>
                      <a:pt x="253" y="362"/>
                    </a:lnTo>
                    <a:moveTo>
                      <a:pt x="247" y="381"/>
                    </a:moveTo>
                    <a:lnTo>
                      <a:pt x="238" y="375"/>
                    </a:lnTo>
                    <a:lnTo>
                      <a:pt x="233" y="383"/>
                    </a:lnTo>
                    <a:moveTo>
                      <a:pt x="252" y="380"/>
                    </a:moveTo>
                    <a:lnTo>
                      <a:pt x="237" y="369"/>
                    </a:lnTo>
                    <a:lnTo>
                      <a:pt x="228" y="385"/>
                    </a:lnTo>
                    <a:moveTo>
                      <a:pt x="255" y="379"/>
                    </a:moveTo>
                    <a:lnTo>
                      <a:pt x="236" y="364"/>
                    </a:lnTo>
                    <a:lnTo>
                      <a:pt x="225" y="384"/>
                    </a:lnTo>
                    <a:moveTo>
                      <a:pt x="259" y="378"/>
                    </a:moveTo>
                    <a:lnTo>
                      <a:pt x="235" y="359"/>
                    </a:lnTo>
                    <a:lnTo>
                      <a:pt x="221" y="386"/>
                    </a:lnTo>
                    <a:moveTo>
                      <a:pt x="256" y="370"/>
                    </a:moveTo>
                    <a:lnTo>
                      <a:pt x="240" y="358"/>
                    </a:lnTo>
                    <a:moveTo>
                      <a:pt x="229" y="360"/>
                    </a:moveTo>
                    <a:lnTo>
                      <a:pt x="220" y="378"/>
                    </a:lnTo>
                    <a:moveTo>
                      <a:pt x="253" y="362"/>
                    </a:moveTo>
                    <a:lnTo>
                      <a:pt x="246" y="356"/>
                    </a:lnTo>
                    <a:moveTo>
                      <a:pt x="224" y="361"/>
                    </a:moveTo>
                    <a:lnTo>
                      <a:pt x="219" y="369"/>
                    </a:lnTo>
                    <a:moveTo>
                      <a:pt x="209" y="386"/>
                    </a:moveTo>
                    <a:lnTo>
                      <a:pt x="202" y="378"/>
                    </a:lnTo>
                    <a:lnTo>
                      <a:pt x="195" y="386"/>
                    </a:lnTo>
                    <a:moveTo>
                      <a:pt x="214" y="387"/>
                    </a:moveTo>
                    <a:lnTo>
                      <a:pt x="202" y="373"/>
                    </a:lnTo>
                    <a:lnTo>
                      <a:pt x="189" y="386"/>
                    </a:lnTo>
                    <a:moveTo>
                      <a:pt x="218" y="386"/>
                    </a:moveTo>
                    <a:lnTo>
                      <a:pt x="202" y="367"/>
                    </a:lnTo>
                    <a:lnTo>
                      <a:pt x="187" y="385"/>
                    </a:lnTo>
                    <a:moveTo>
                      <a:pt x="221" y="386"/>
                    </a:moveTo>
                    <a:lnTo>
                      <a:pt x="201" y="362"/>
                    </a:lnTo>
                    <a:lnTo>
                      <a:pt x="182" y="386"/>
                    </a:lnTo>
                    <a:moveTo>
                      <a:pt x="220" y="378"/>
                    </a:moveTo>
                    <a:lnTo>
                      <a:pt x="207" y="362"/>
                    </a:lnTo>
                    <a:moveTo>
                      <a:pt x="196" y="362"/>
                    </a:moveTo>
                    <a:lnTo>
                      <a:pt x="183" y="378"/>
                    </a:lnTo>
                    <a:moveTo>
                      <a:pt x="219" y="369"/>
                    </a:moveTo>
                    <a:lnTo>
                      <a:pt x="213" y="362"/>
                    </a:lnTo>
                    <a:moveTo>
                      <a:pt x="190" y="362"/>
                    </a:moveTo>
                    <a:lnTo>
                      <a:pt x="184" y="369"/>
                    </a:lnTo>
                    <a:moveTo>
                      <a:pt x="170" y="383"/>
                    </a:moveTo>
                    <a:lnTo>
                      <a:pt x="165" y="374"/>
                    </a:lnTo>
                    <a:lnTo>
                      <a:pt x="157" y="380"/>
                    </a:lnTo>
                    <a:moveTo>
                      <a:pt x="175" y="385"/>
                    </a:moveTo>
                    <a:lnTo>
                      <a:pt x="166" y="369"/>
                    </a:lnTo>
                    <a:lnTo>
                      <a:pt x="151" y="380"/>
                    </a:lnTo>
                    <a:moveTo>
                      <a:pt x="179" y="385"/>
                    </a:moveTo>
                    <a:lnTo>
                      <a:pt x="167" y="364"/>
                    </a:lnTo>
                    <a:lnTo>
                      <a:pt x="149" y="378"/>
                    </a:lnTo>
                    <a:moveTo>
                      <a:pt x="183" y="386"/>
                    </a:moveTo>
                    <a:lnTo>
                      <a:pt x="168" y="359"/>
                    </a:lnTo>
                    <a:lnTo>
                      <a:pt x="145" y="378"/>
                    </a:lnTo>
                    <a:moveTo>
                      <a:pt x="183" y="378"/>
                    </a:moveTo>
                    <a:lnTo>
                      <a:pt x="173" y="360"/>
                    </a:lnTo>
                    <a:moveTo>
                      <a:pt x="163" y="357"/>
                    </a:moveTo>
                    <a:lnTo>
                      <a:pt x="147" y="370"/>
                    </a:lnTo>
                    <a:moveTo>
                      <a:pt x="184" y="369"/>
                    </a:moveTo>
                    <a:lnTo>
                      <a:pt x="179" y="361"/>
                    </a:lnTo>
                    <a:moveTo>
                      <a:pt x="157" y="356"/>
                    </a:moveTo>
                    <a:lnTo>
                      <a:pt x="149" y="361"/>
                    </a:lnTo>
                    <a:moveTo>
                      <a:pt x="133" y="373"/>
                    </a:moveTo>
                    <a:lnTo>
                      <a:pt x="130" y="363"/>
                    </a:lnTo>
                    <a:lnTo>
                      <a:pt x="121" y="367"/>
                    </a:lnTo>
                    <a:moveTo>
                      <a:pt x="138" y="376"/>
                    </a:moveTo>
                    <a:lnTo>
                      <a:pt x="132" y="358"/>
                    </a:lnTo>
                    <a:lnTo>
                      <a:pt x="115" y="365"/>
                    </a:lnTo>
                    <a:moveTo>
                      <a:pt x="141" y="376"/>
                    </a:moveTo>
                    <a:lnTo>
                      <a:pt x="134" y="353"/>
                    </a:lnTo>
                    <a:lnTo>
                      <a:pt x="113" y="363"/>
                    </a:lnTo>
                    <a:moveTo>
                      <a:pt x="145" y="378"/>
                    </a:moveTo>
                    <a:lnTo>
                      <a:pt x="136" y="348"/>
                    </a:lnTo>
                    <a:lnTo>
                      <a:pt x="109" y="362"/>
                    </a:lnTo>
                    <a:moveTo>
                      <a:pt x="147" y="370"/>
                    </a:moveTo>
                    <a:lnTo>
                      <a:pt x="141" y="351"/>
                    </a:lnTo>
                    <a:moveTo>
                      <a:pt x="131" y="346"/>
                    </a:moveTo>
                    <a:lnTo>
                      <a:pt x="113" y="355"/>
                    </a:lnTo>
                    <a:moveTo>
                      <a:pt x="149" y="361"/>
                    </a:moveTo>
                    <a:lnTo>
                      <a:pt x="147" y="352"/>
                    </a:lnTo>
                    <a:moveTo>
                      <a:pt x="126" y="343"/>
                    </a:moveTo>
                    <a:lnTo>
                      <a:pt x="117" y="347"/>
                    </a:lnTo>
                    <a:moveTo>
                      <a:pt x="99" y="355"/>
                    </a:moveTo>
                    <a:lnTo>
                      <a:pt x="98" y="344"/>
                    </a:lnTo>
                    <a:lnTo>
                      <a:pt x="88" y="347"/>
                    </a:lnTo>
                    <a:moveTo>
                      <a:pt x="103" y="359"/>
                    </a:moveTo>
                    <a:lnTo>
                      <a:pt x="101" y="340"/>
                    </a:lnTo>
                    <a:lnTo>
                      <a:pt x="83" y="344"/>
                    </a:lnTo>
                    <a:moveTo>
                      <a:pt x="107" y="360"/>
                    </a:moveTo>
                    <a:lnTo>
                      <a:pt x="104" y="336"/>
                    </a:lnTo>
                    <a:lnTo>
                      <a:pt x="82" y="341"/>
                    </a:lnTo>
                    <a:moveTo>
                      <a:pt x="109" y="362"/>
                    </a:moveTo>
                    <a:lnTo>
                      <a:pt x="107" y="331"/>
                    </a:lnTo>
                    <a:lnTo>
                      <a:pt x="78" y="339"/>
                    </a:lnTo>
                    <a:moveTo>
                      <a:pt x="113" y="355"/>
                    </a:moveTo>
                    <a:lnTo>
                      <a:pt x="112" y="335"/>
                    </a:lnTo>
                    <a:moveTo>
                      <a:pt x="103" y="328"/>
                    </a:moveTo>
                    <a:lnTo>
                      <a:pt x="83" y="333"/>
                    </a:lnTo>
                    <a:moveTo>
                      <a:pt x="117" y="347"/>
                    </a:moveTo>
                    <a:lnTo>
                      <a:pt x="117" y="338"/>
                    </a:lnTo>
                    <a:moveTo>
                      <a:pt x="98" y="324"/>
                    </a:moveTo>
                    <a:lnTo>
                      <a:pt x="89" y="326"/>
                    </a:lnTo>
                    <a:moveTo>
                      <a:pt x="70" y="330"/>
                    </a:moveTo>
                    <a:lnTo>
                      <a:pt x="71" y="320"/>
                    </a:lnTo>
                    <a:lnTo>
                      <a:pt x="60" y="320"/>
                    </a:lnTo>
                    <a:moveTo>
                      <a:pt x="73" y="335"/>
                    </a:moveTo>
                    <a:lnTo>
                      <a:pt x="75" y="316"/>
                    </a:lnTo>
                    <a:lnTo>
                      <a:pt x="56" y="316"/>
                    </a:lnTo>
                    <a:moveTo>
                      <a:pt x="76" y="337"/>
                    </a:moveTo>
                    <a:lnTo>
                      <a:pt x="79" y="312"/>
                    </a:lnTo>
                    <a:lnTo>
                      <a:pt x="55" y="313"/>
                    </a:lnTo>
                    <a:moveTo>
                      <a:pt x="78" y="339"/>
                    </a:moveTo>
                    <a:lnTo>
                      <a:pt x="83" y="309"/>
                    </a:lnTo>
                    <a:lnTo>
                      <a:pt x="52" y="310"/>
                    </a:lnTo>
                    <a:moveTo>
                      <a:pt x="83" y="333"/>
                    </a:moveTo>
                    <a:lnTo>
                      <a:pt x="86" y="313"/>
                    </a:lnTo>
                    <a:moveTo>
                      <a:pt x="79" y="305"/>
                    </a:moveTo>
                    <a:lnTo>
                      <a:pt x="58" y="306"/>
                    </a:lnTo>
                    <a:moveTo>
                      <a:pt x="89" y="326"/>
                    </a:moveTo>
                    <a:lnTo>
                      <a:pt x="90" y="317"/>
                    </a:lnTo>
                    <a:moveTo>
                      <a:pt x="75" y="300"/>
                    </a:moveTo>
                    <a:lnTo>
                      <a:pt x="66" y="300"/>
                    </a:lnTo>
                    <a:moveTo>
                      <a:pt x="46" y="300"/>
                    </a:moveTo>
                    <a:lnTo>
                      <a:pt x="49" y="290"/>
                    </a:lnTo>
                    <a:lnTo>
                      <a:pt x="39" y="288"/>
                    </a:lnTo>
                    <a:moveTo>
                      <a:pt x="48" y="305"/>
                    </a:moveTo>
                    <a:lnTo>
                      <a:pt x="54" y="287"/>
                    </a:lnTo>
                    <a:lnTo>
                      <a:pt x="36" y="283"/>
                    </a:lnTo>
                    <a:moveTo>
                      <a:pt x="51" y="307"/>
                    </a:moveTo>
                    <a:lnTo>
                      <a:pt x="59" y="284"/>
                    </a:lnTo>
                    <a:lnTo>
                      <a:pt x="36" y="280"/>
                    </a:lnTo>
                    <a:moveTo>
                      <a:pt x="52" y="311"/>
                    </a:moveTo>
                    <a:lnTo>
                      <a:pt x="63" y="282"/>
                    </a:lnTo>
                    <a:lnTo>
                      <a:pt x="33" y="277"/>
                    </a:lnTo>
                    <a:moveTo>
                      <a:pt x="59" y="305"/>
                    </a:moveTo>
                    <a:lnTo>
                      <a:pt x="65" y="286"/>
                    </a:lnTo>
                    <a:moveTo>
                      <a:pt x="60" y="277"/>
                    </a:moveTo>
                    <a:lnTo>
                      <a:pt x="40" y="273"/>
                    </a:lnTo>
                    <a:moveTo>
                      <a:pt x="66" y="300"/>
                    </a:moveTo>
                    <a:lnTo>
                      <a:pt x="69" y="291"/>
                    </a:lnTo>
                    <a:moveTo>
                      <a:pt x="57" y="271"/>
                    </a:moveTo>
                    <a:lnTo>
                      <a:pt x="48" y="270"/>
                    </a:lnTo>
                    <a:moveTo>
                      <a:pt x="29" y="265"/>
                    </a:moveTo>
                    <a:lnTo>
                      <a:pt x="34" y="256"/>
                    </a:lnTo>
                    <a:lnTo>
                      <a:pt x="25" y="252"/>
                    </a:lnTo>
                    <a:moveTo>
                      <a:pt x="30" y="271"/>
                    </a:moveTo>
                    <a:lnTo>
                      <a:pt x="39" y="254"/>
                    </a:lnTo>
                    <a:lnTo>
                      <a:pt x="23" y="247"/>
                    </a:lnTo>
                    <a:moveTo>
                      <a:pt x="32" y="274"/>
                    </a:moveTo>
                    <a:lnTo>
                      <a:pt x="45" y="253"/>
                    </a:lnTo>
                    <a:lnTo>
                      <a:pt x="23" y="244"/>
                    </a:lnTo>
                    <a:moveTo>
                      <a:pt x="33" y="277"/>
                    </a:moveTo>
                    <a:lnTo>
                      <a:pt x="49" y="251"/>
                    </a:lnTo>
                    <a:lnTo>
                      <a:pt x="21" y="240"/>
                    </a:lnTo>
                    <a:moveTo>
                      <a:pt x="40" y="273"/>
                    </a:moveTo>
                    <a:lnTo>
                      <a:pt x="51" y="256"/>
                    </a:lnTo>
                    <a:moveTo>
                      <a:pt x="48" y="246"/>
                    </a:moveTo>
                    <a:lnTo>
                      <a:pt x="29" y="238"/>
                    </a:lnTo>
                    <a:moveTo>
                      <a:pt x="48" y="269"/>
                    </a:moveTo>
                    <a:lnTo>
                      <a:pt x="53" y="262"/>
                    </a:lnTo>
                    <a:moveTo>
                      <a:pt x="46" y="240"/>
                    </a:moveTo>
                    <a:lnTo>
                      <a:pt x="37" y="236"/>
                    </a:lnTo>
                    <a:moveTo>
                      <a:pt x="20" y="228"/>
                    </a:moveTo>
                    <a:lnTo>
                      <a:pt x="26" y="220"/>
                    </a:lnTo>
                    <a:lnTo>
                      <a:pt x="18" y="214"/>
                    </a:lnTo>
                    <a:moveTo>
                      <a:pt x="19" y="233"/>
                    </a:moveTo>
                    <a:lnTo>
                      <a:pt x="32" y="219"/>
                    </a:lnTo>
                    <a:lnTo>
                      <a:pt x="17" y="208"/>
                    </a:lnTo>
                    <a:moveTo>
                      <a:pt x="21" y="237"/>
                    </a:moveTo>
                    <a:lnTo>
                      <a:pt x="37" y="219"/>
                    </a:lnTo>
                    <a:lnTo>
                      <a:pt x="18" y="206"/>
                    </a:lnTo>
                    <a:moveTo>
                      <a:pt x="21" y="240"/>
                    </a:moveTo>
                    <a:lnTo>
                      <a:pt x="43" y="218"/>
                    </a:lnTo>
                    <a:lnTo>
                      <a:pt x="17" y="201"/>
                    </a:lnTo>
                    <a:moveTo>
                      <a:pt x="29" y="238"/>
                    </a:moveTo>
                    <a:lnTo>
                      <a:pt x="43" y="224"/>
                    </a:lnTo>
                    <a:moveTo>
                      <a:pt x="42" y="213"/>
                    </a:moveTo>
                    <a:lnTo>
                      <a:pt x="25" y="201"/>
                    </a:lnTo>
                    <a:moveTo>
                      <a:pt x="37" y="236"/>
                    </a:moveTo>
                    <a:lnTo>
                      <a:pt x="44" y="229"/>
                    </a:lnTo>
                    <a:moveTo>
                      <a:pt x="42" y="207"/>
                    </a:moveTo>
                    <a:lnTo>
                      <a:pt x="34" y="201"/>
                    </a:lnTo>
                    <a:moveTo>
                      <a:pt x="18" y="189"/>
                    </a:moveTo>
                    <a:lnTo>
                      <a:pt x="26" y="183"/>
                    </a:lnTo>
                    <a:lnTo>
                      <a:pt x="20" y="176"/>
                    </a:lnTo>
                    <a:moveTo>
                      <a:pt x="17" y="195"/>
                    </a:moveTo>
                    <a:lnTo>
                      <a:pt x="32" y="184"/>
                    </a:lnTo>
                    <a:lnTo>
                      <a:pt x="20" y="170"/>
                    </a:lnTo>
                    <a:moveTo>
                      <a:pt x="17" y="198"/>
                    </a:moveTo>
                    <a:lnTo>
                      <a:pt x="37" y="184"/>
                    </a:lnTo>
                    <a:lnTo>
                      <a:pt x="21" y="167"/>
                    </a:lnTo>
                    <a:moveTo>
                      <a:pt x="17" y="202"/>
                    </a:moveTo>
                    <a:lnTo>
                      <a:pt x="43" y="185"/>
                    </a:lnTo>
                    <a:lnTo>
                      <a:pt x="21" y="163"/>
                    </a:lnTo>
                    <a:moveTo>
                      <a:pt x="25" y="201"/>
                    </a:moveTo>
                    <a:lnTo>
                      <a:pt x="42" y="190"/>
                    </a:lnTo>
                    <a:moveTo>
                      <a:pt x="43" y="179"/>
                    </a:moveTo>
                    <a:lnTo>
                      <a:pt x="29" y="165"/>
                    </a:lnTo>
                    <a:moveTo>
                      <a:pt x="34" y="201"/>
                    </a:moveTo>
                    <a:lnTo>
                      <a:pt x="42" y="196"/>
                    </a:lnTo>
                    <a:moveTo>
                      <a:pt x="44" y="173"/>
                    </a:moveTo>
                    <a:lnTo>
                      <a:pt x="38" y="166"/>
                    </a:lnTo>
                    <a:moveTo>
                      <a:pt x="25" y="151"/>
                    </a:moveTo>
                    <a:lnTo>
                      <a:pt x="34" y="147"/>
                    </a:lnTo>
                    <a:lnTo>
                      <a:pt x="29" y="138"/>
                    </a:lnTo>
                    <a:moveTo>
                      <a:pt x="22" y="156"/>
                    </a:moveTo>
                    <a:lnTo>
                      <a:pt x="39" y="149"/>
                    </a:lnTo>
                    <a:lnTo>
                      <a:pt x="31" y="133"/>
                    </a:lnTo>
                    <a:moveTo>
                      <a:pt x="22" y="160"/>
                    </a:moveTo>
                    <a:lnTo>
                      <a:pt x="45" y="151"/>
                    </a:lnTo>
                    <a:lnTo>
                      <a:pt x="32" y="131"/>
                    </a:lnTo>
                    <a:moveTo>
                      <a:pt x="21" y="163"/>
                    </a:moveTo>
                    <a:lnTo>
                      <a:pt x="50" y="152"/>
                    </a:lnTo>
                    <a:lnTo>
                      <a:pt x="33" y="126"/>
                    </a:lnTo>
                    <a:moveTo>
                      <a:pt x="29" y="165"/>
                    </a:moveTo>
                    <a:lnTo>
                      <a:pt x="48" y="157"/>
                    </a:lnTo>
                    <a:moveTo>
                      <a:pt x="52" y="147"/>
                    </a:moveTo>
                    <a:lnTo>
                      <a:pt x="40" y="129"/>
                    </a:lnTo>
                    <a:moveTo>
                      <a:pt x="38" y="166"/>
                    </a:moveTo>
                    <a:lnTo>
                      <a:pt x="46" y="163"/>
                    </a:lnTo>
                    <a:moveTo>
                      <a:pt x="54" y="141"/>
                    </a:moveTo>
                    <a:lnTo>
                      <a:pt x="49" y="133"/>
                    </a:lnTo>
                    <a:moveTo>
                      <a:pt x="39" y="116"/>
                    </a:moveTo>
                    <a:lnTo>
                      <a:pt x="49" y="113"/>
                    </a:lnTo>
                    <a:lnTo>
                      <a:pt x="46" y="104"/>
                    </a:lnTo>
                    <a:moveTo>
                      <a:pt x="36" y="120"/>
                    </a:moveTo>
                    <a:lnTo>
                      <a:pt x="54" y="116"/>
                    </a:lnTo>
                    <a:lnTo>
                      <a:pt x="49" y="99"/>
                    </a:lnTo>
                    <a:moveTo>
                      <a:pt x="35" y="124"/>
                    </a:moveTo>
                    <a:lnTo>
                      <a:pt x="59" y="119"/>
                    </a:lnTo>
                    <a:lnTo>
                      <a:pt x="51" y="97"/>
                    </a:lnTo>
                    <a:moveTo>
                      <a:pt x="33" y="127"/>
                    </a:moveTo>
                    <a:lnTo>
                      <a:pt x="63" y="121"/>
                    </a:lnTo>
                    <a:lnTo>
                      <a:pt x="53" y="93"/>
                    </a:lnTo>
                    <a:moveTo>
                      <a:pt x="41" y="129"/>
                    </a:moveTo>
                    <a:lnTo>
                      <a:pt x="61" y="126"/>
                    </a:lnTo>
                    <a:moveTo>
                      <a:pt x="66" y="117"/>
                    </a:moveTo>
                    <a:lnTo>
                      <a:pt x="59" y="97"/>
                    </a:lnTo>
                    <a:moveTo>
                      <a:pt x="49" y="133"/>
                    </a:moveTo>
                    <a:lnTo>
                      <a:pt x="58" y="131"/>
                    </a:lnTo>
                    <a:moveTo>
                      <a:pt x="69" y="112"/>
                    </a:moveTo>
                    <a:lnTo>
                      <a:pt x="66" y="103"/>
                    </a:lnTo>
                    <a:moveTo>
                      <a:pt x="61" y="84"/>
                    </a:moveTo>
                    <a:lnTo>
                      <a:pt x="71" y="84"/>
                    </a:lnTo>
                    <a:lnTo>
                      <a:pt x="70" y="73"/>
                    </a:lnTo>
                    <a:moveTo>
                      <a:pt x="57" y="87"/>
                    </a:moveTo>
                    <a:lnTo>
                      <a:pt x="75" y="87"/>
                    </a:lnTo>
                    <a:lnTo>
                      <a:pt x="74" y="69"/>
                    </a:lnTo>
                    <a:moveTo>
                      <a:pt x="55" y="91"/>
                    </a:moveTo>
                    <a:lnTo>
                      <a:pt x="79" y="91"/>
                    </a:lnTo>
                    <a:lnTo>
                      <a:pt x="76" y="68"/>
                    </a:lnTo>
                    <a:moveTo>
                      <a:pt x="52" y="93"/>
                    </a:moveTo>
                    <a:lnTo>
                      <a:pt x="83" y="94"/>
                    </a:lnTo>
                    <a:lnTo>
                      <a:pt x="79" y="64"/>
                    </a:lnTo>
                    <a:moveTo>
                      <a:pt x="59" y="98"/>
                    </a:moveTo>
                    <a:lnTo>
                      <a:pt x="79" y="98"/>
                    </a:lnTo>
                    <a:moveTo>
                      <a:pt x="87" y="90"/>
                    </a:moveTo>
                    <a:lnTo>
                      <a:pt x="84" y="70"/>
                    </a:lnTo>
                    <a:moveTo>
                      <a:pt x="67" y="102"/>
                    </a:moveTo>
                    <a:lnTo>
                      <a:pt x="76" y="103"/>
                    </a:lnTo>
                    <a:moveTo>
                      <a:pt x="91" y="86"/>
                    </a:moveTo>
                    <a:lnTo>
                      <a:pt x="90" y="77"/>
                    </a:lnTo>
                    <a:moveTo>
                      <a:pt x="89" y="57"/>
                    </a:moveTo>
                    <a:lnTo>
                      <a:pt x="99" y="59"/>
                    </a:lnTo>
                    <a:lnTo>
                      <a:pt x="100" y="49"/>
                    </a:lnTo>
                    <a:moveTo>
                      <a:pt x="84" y="60"/>
                    </a:moveTo>
                    <a:lnTo>
                      <a:pt x="102" y="63"/>
                    </a:lnTo>
                    <a:lnTo>
                      <a:pt x="104" y="45"/>
                    </a:lnTo>
                    <a:moveTo>
                      <a:pt x="81" y="62"/>
                    </a:moveTo>
                    <a:lnTo>
                      <a:pt x="105" y="68"/>
                    </a:lnTo>
                    <a:lnTo>
                      <a:pt x="107" y="45"/>
                    </a:lnTo>
                    <a:moveTo>
                      <a:pt x="78" y="64"/>
                    </a:moveTo>
                    <a:lnTo>
                      <a:pt x="108" y="72"/>
                    </a:lnTo>
                    <a:lnTo>
                      <a:pt x="110" y="42"/>
                    </a:lnTo>
                    <a:moveTo>
                      <a:pt x="84" y="70"/>
                    </a:moveTo>
                    <a:lnTo>
                      <a:pt x="104" y="75"/>
                    </a:lnTo>
                    <a:moveTo>
                      <a:pt x="113" y="69"/>
                    </a:moveTo>
                    <a:lnTo>
                      <a:pt x="114" y="48"/>
                    </a:lnTo>
                    <a:moveTo>
                      <a:pt x="90" y="77"/>
                    </a:moveTo>
                    <a:lnTo>
                      <a:pt x="99" y="79"/>
                    </a:lnTo>
                    <a:moveTo>
                      <a:pt x="118" y="66"/>
                    </a:moveTo>
                    <a:lnTo>
                      <a:pt x="119" y="56"/>
                    </a:lnTo>
                    <a:moveTo>
                      <a:pt x="121" y="37"/>
                    </a:moveTo>
                    <a:lnTo>
                      <a:pt x="131" y="41"/>
                    </a:lnTo>
                    <a:lnTo>
                      <a:pt x="134" y="31"/>
                    </a:lnTo>
                    <a:moveTo>
                      <a:pt x="116" y="38"/>
                    </a:moveTo>
                    <a:lnTo>
                      <a:pt x="133" y="46"/>
                    </a:lnTo>
                    <a:lnTo>
                      <a:pt x="139" y="28"/>
                    </a:lnTo>
                    <a:moveTo>
                      <a:pt x="113" y="40"/>
                    </a:moveTo>
                    <a:lnTo>
                      <a:pt x="135" y="51"/>
                    </a:lnTo>
                    <a:lnTo>
                      <a:pt x="141" y="28"/>
                    </a:lnTo>
                    <a:moveTo>
                      <a:pt x="110" y="42"/>
                    </a:moveTo>
                    <a:lnTo>
                      <a:pt x="137" y="55"/>
                    </a:lnTo>
                    <a:lnTo>
                      <a:pt x="145" y="26"/>
                    </a:lnTo>
                    <a:moveTo>
                      <a:pt x="114" y="49"/>
                    </a:moveTo>
                    <a:lnTo>
                      <a:pt x="132" y="57"/>
                    </a:lnTo>
                    <a:moveTo>
                      <a:pt x="142" y="53"/>
                    </a:moveTo>
                    <a:lnTo>
                      <a:pt x="148" y="33"/>
                    </a:lnTo>
                    <a:moveTo>
                      <a:pt x="119" y="56"/>
                    </a:moveTo>
                    <a:lnTo>
                      <a:pt x="127" y="60"/>
                    </a:lnTo>
                    <a:moveTo>
                      <a:pt x="148" y="51"/>
                    </a:moveTo>
                    <a:lnTo>
                      <a:pt x="151" y="42"/>
                    </a:lnTo>
                    <a:moveTo>
                      <a:pt x="157" y="23"/>
                    </a:moveTo>
                    <a:lnTo>
                      <a:pt x="166" y="29"/>
                    </a:lnTo>
                    <a:lnTo>
                      <a:pt x="171" y="20"/>
                    </a:lnTo>
                    <a:moveTo>
                      <a:pt x="152" y="24"/>
                    </a:moveTo>
                    <a:lnTo>
                      <a:pt x="167" y="35"/>
                    </a:lnTo>
                    <a:lnTo>
                      <a:pt x="176" y="19"/>
                    </a:lnTo>
                    <a:moveTo>
                      <a:pt x="149" y="25"/>
                    </a:moveTo>
                    <a:lnTo>
                      <a:pt x="168" y="40"/>
                    </a:lnTo>
                    <a:lnTo>
                      <a:pt x="179" y="19"/>
                    </a:lnTo>
                    <a:moveTo>
                      <a:pt x="145" y="26"/>
                    </a:moveTo>
                    <a:lnTo>
                      <a:pt x="169" y="45"/>
                    </a:lnTo>
                    <a:lnTo>
                      <a:pt x="183" y="18"/>
                    </a:lnTo>
                    <a:moveTo>
                      <a:pt x="148" y="34"/>
                    </a:moveTo>
                    <a:lnTo>
                      <a:pt x="164" y="46"/>
                    </a:lnTo>
                    <a:moveTo>
                      <a:pt x="175" y="44"/>
                    </a:moveTo>
                    <a:lnTo>
                      <a:pt x="184" y="26"/>
                    </a:lnTo>
                    <a:moveTo>
                      <a:pt x="151" y="42"/>
                    </a:moveTo>
                    <a:lnTo>
                      <a:pt x="158" y="48"/>
                    </a:lnTo>
                    <a:moveTo>
                      <a:pt x="180" y="43"/>
                    </a:moveTo>
                    <a:lnTo>
                      <a:pt x="185" y="35"/>
                    </a:lnTo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5" name="Oval 56"/>
              <p:cNvSpPr>
                <a:spLocks noChangeArrowheads="1"/>
              </p:cNvSpPr>
              <p:nvPr/>
            </p:nvSpPr>
            <p:spPr bwMode="auto">
              <a:xfrm>
                <a:off x="2202" y="1652"/>
                <a:ext cx="1066" cy="1019"/>
              </a:xfrm>
              <a:prstGeom prst="ellips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aphicFrame>
            <p:nvGraphicFramePr>
              <p:cNvPr id="2116" name="Object 57"/>
              <p:cNvGraphicFramePr>
                <a:graphicFrameLocks noChangeAspect="1"/>
              </p:cNvGraphicFramePr>
              <p:nvPr/>
            </p:nvGraphicFramePr>
            <p:xfrm>
              <a:off x="1920" y="768"/>
              <a:ext cx="1469" cy="26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4" name="CorelDRAW" r:id="rId5" imgW="3495759" imgH="6334200" progId="CorelDRAW.Graphic.11">
                      <p:embed/>
                    </p:oleObj>
                  </mc:Choice>
                  <mc:Fallback>
                    <p:oleObj name="CorelDRAW" r:id="rId5" imgW="3495759" imgH="6334200" progId="CorelDRAW.Graphic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46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768"/>
                            <a:ext cx="1469" cy="265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>
                            <a:outerShdw dist="45791" dir="2021404" algn="ctr" rotWithShape="0">
                              <a:srgbClr val="CC6600">
                                <a:alpha val="50000"/>
                              </a:srgb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117" name="Group 58"/>
              <p:cNvGrpSpPr>
                <a:grpSpLocks/>
              </p:cNvGrpSpPr>
              <p:nvPr/>
            </p:nvGrpSpPr>
            <p:grpSpPr bwMode="auto">
              <a:xfrm>
                <a:off x="644" y="161"/>
                <a:ext cx="4185" cy="3999"/>
                <a:chOff x="644" y="161"/>
                <a:chExt cx="4185" cy="3999"/>
              </a:xfrm>
            </p:grpSpPr>
            <p:sp>
              <p:nvSpPr>
                <p:cNvPr id="2118" name="Freeform 59"/>
                <p:cNvSpPr>
                  <a:spLocks noEditPoints="1"/>
                </p:cNvSpPr>
                <p:nvPr/>
              </p:nvSpPr>
              <p:spPr bwMode="auto">
                <a:xfrm>
                  <a:off x="644" y="161"/>
                  <a:ext cx="4185" cy="3999"/>
                </a:xfrm>
                <a:custGeom>
                  <a:avLst/>
                  <a:gdLst>
                    <a:gd name="T0" fmla="*/ 2147483647 w 688"/>
                    <a:gd name="T1" fmla="*/ 2147483647 h 688"/>
                    <a:gd name="T2" fmla="*/ 2147483647 w 688"/>
                    <a:gd name="T3" fmla="*/ 2147483647 h 688"/>
                    <a:gd name="T4" fmla="*/ 2147483647 w 688"/>
                    <a:gd name="T5" fmla="*/ 2147483647 h 688"/>
                    <a:gd name="T6" fmla="*/ 2147483647 w 688"/>
                    <a:gd name="T7" fmla="*/ 2147483647 h 688"/>
                    <a:gd name="T8" fmla="*/ 2147483647 w 688"/>
                    <a:gd name="T9" fmla="*/ 2147483647 h 688"/>
                    <a:gd name="T10" fmla="*/ 2147483647 w 688"/>
                    <a:gd name="T11" fmla="*/ 2147483647 h 688"/>
                    <a:gd name="T12" fmla="*/ 2147483647 w 688"/>
                    <a:gd name="T13" fmla="*/ 2147483647 h 688"/>
                    <a:gd name="T14" fmla="*/ 2147483647 w 688"/>
                    <a:gd name="T15" fmla="*/ 2147483647 h 688"/>
                    <a:gd name="T16" fmla="*/ 2147483647 w 688"/>
                    <a:gd name="T17" fmla="*/ 2147483647 h 688"/>
                    <a:gd name="T18" fmla="*/ 2147483647 w 688"/>
                    <a:gd name="T19" fmla="*/ 2147483647 h 688"/>
                    <a:gd name="T20" fmla="*/ 2147483647 w 688"/>
                    <a:gd name="T21" fmla="*/ 2147483647 h 688"/>
                    <a:gd name="T22" fmla="*/ 2147483647 w 688"/>
                    <a:gd name="T23" fmla="*/ 2147483647 h 688"/>
                    <a:gd name="T24" fmla="*/ 2147483647 w 688"/>
                    <a:gd name="T25" fmla="*/ 2147483647 h 688"/>
                    <a:gd name="T26" fmla="*/ 2147483647 w 688"/>
                    <a:gd name="T27" fmla="*/ 2147483647 h 688"/>
                    <a:gd name="T28" fmla="*/ 2147483647 w 688"/>
                    <a:gd name="T29" fmla="*/ 2147483647 h 688"/>
                    <a:gd name="T30" fmla="*/ 2147483647 w 688"/>
                    <a:gd name="T31" fmla="*/ 2147483647 h 688"/>
                    <a:gd name="T32" fmla="*/ 2147483647 w 688"/>
                    <a:gd name="T33" fmla="*/ 2147483647 h 688"/>
                    <a:gd name="T34" fmla="*/ 2147483647 w 688"/>
                    <a:gd name="T35" fmla="*/ 2147483647 h 688"/>
                    <a:gd name="T36" fmla="*/ 2147483647 w 688"/>
                    <a:gd name="T37" fmla="*/ 2147483647 h 688"/>
                    <a:gd name="T38" fmla="*/ 2147483647 w 688"/>
                    <a:gd name="T39" fmla="*/ 2147483647 h 688"/>
                    <a:gd name="T40" fmla="*/ 2147483647 w 688"/>
                    <a:gd name="T41" fmla="*/ 2147483647 h 688"/>
                    <a:gd name="T42" fmla="*/ 2147483647 w 688"/>
                    <a:gd name="T43" fmla="*/ 2147483647 h 688"/>
                    <a:gd name="T44" fmla="*/ 2147483647 w 688"/>
                    <a:gd name="T45" fmla="*/ 2147483647 h 688"/>
                    <a:gd name="T46" fmla="*/ 2147483647 w 688"/>
                    <a:gd name="T47" fmla="*/ 2147483647 h 688"/>
                    <a:gd name="T48" fmla="*/ 2147483647 w 688"/>
                    <a:gd name="T49" fmla="*/ 2147483647 h 688"/>
                    <a:gd name="T50" fmla="*/ 2147483647 w 688"/>
                    <a:gd name="T51" fmla="*/ 2147483647 h 688"/>
                    <a:gd name="T52" fmla="*/ 2147483647 w 688"/>
                    <a:gd name="T53" fmla="*/ 2147483647 h 688"/>
                    <a:gd name="T54" fmla="*/ 2147483647 w 688"/>
                    <a:gd name="T55" fmla="*/ 2147483647 h 688"/>
                    <a:gd name="T56" fmla="*/ 2147483647 w 688"/>
                    <a:gd name="T57" fmla="*/ 2147483647 h 688"/>
                    <a:gd name="T58" fmla="*/ 2147483647 w 688"/>
                    <a:gd name="T59" fmla="*/ 2147483647 h 688"/>
                    <a:gd name="T60" fmla="*/ 2147483647 w 688"/>
                    <a:gd name="T61" fmla="*/ 2147483647 h 688"/>
                    <a:gd name="T62" fmla="*/ 2147483647 w 688"/>
                    <a:gd name="T63" fmla="*/ 2147483647 h 688"/>
                    <a:gd name="T64" fmla="*/ 2147483647 w 688"/>
                    <a:gd name="T65" fmla="*/ 2147483647 h 688"/>
                    <a:gd name="T66" fmla="*/ 2147483647 w 688"/>
                    <a:gd name="T67" fmla="*/ 2147483647 h 688"/>
                    <a:gd name="T68" fmla="*/ 2147483647 w 688"/>
                    <a:gd name="T69" fmla="*/ 2147483647 h 688"/>
                    <a:gd name="T70" fmla="*/ 2147483647 w 688"/>
                    <a:gd name="T71" fmla="*/ 2147483647 h 688"/>
                    <a:gd name="T72" fmla="*/ 2147483647 w 688"/>
                    <a:gd name="T73" fmla="*/ 2147483647 h 688"/>
                    <a:gd name="T74" fmla="*/ 2147483647 w 688"/>
                    <a:gd name="T75" fmla="*/ 2147483647 h 688"/>
                    <a:gd name="T76" fmla="*/ 2147483647 w 688"/>
                    <a:gd name="T77" fmla="*/ 2147483647 h 688"/>
                    <a:gd name="T78" fmla="*/ 2147483647 w 688"/>
                    <a:gd name="T79" fmla="*/ 2147483647 h 688"/>
                    <a:gd name="T80" fmla="*/ 2147483647 w 688"/>
                    <a:gd name="T81" fmla="*/ 2147483647 h 688"/>
                    <a:gd name="T82" fmla="*/ 2147483647 w 688"/>
                    <a:gd name="T83" fmla="*/ 2147483647 h 688"/>
                    <a:gd name="T84" fmla="*/ 2147483647 w 688"/>
                    <a:gd name="T85" fmla="*/ 2147483647 h 688"/>
                    <a:gd name="T86" fmla="*/ 2147483647 w 688"/>
                    <a:gd name="T87" fmla="*/ 2147483647 h 688"/>
                    <a:gd name="T88" fmla="*/ 0 w 688"/>
                    <a:gd name="T89" fmla="*/ 2147483647 h 688"/>
                    <a:gd name="T90" fmla="*/ 2147483647 w 688"/>
                    <a:gd name="T91" fmla="*/ 2147483647 h 688"/>
                    <a:gd name="T92" fmla="*/ 2147483647 w 688"/>
                    <a:gd name="T93" fmla="*/ 2147483647 h 688"/>
                    <a:gd name="T94" fmla="*/ 2147483647 w 688"/>
                    <a:gd name="T95" fmla="*/ 2147483647 h 688"/>
                    <a:gd name="T96" fmla="*/ 2147483647 w 688"/>
                    <a:gd name="T97" fmla="*/ 2147483647 h 688"/>
                    <a:gd name="T98" fmla="*/ 2147483647 w 688"/>
                    <a:gd name="T99" fmla="*/ 2147483647 h 688"/>
                    <a:gd name="T100" fmla="*/ 2147483647 w 688"/>
                    <a:gd name="T101" fmla="*/ 2147483647 h 688"/>
                    <a:gd name="T102" fmla="*/ 2147483647 w 688"/>
                    <a:gd name="T103" fmla="*/ 2147483647 h 688"/>
                    <a:gd name="T104" fmla="*/ 2147483647 w 688"/>
                    <a:gd name="T105" fmla="*/ 2147483647 h 688"/>
                    <a:gd name="T106" fmla="*/ 2147483647 w 688"/>
                    <a:gd name="T107" fmla="*/ 2147483647 h 688"/>
                    <a:gd name="T108" fmla="*/ 2147483647 w 688"/>
                    <a:gd name="T109" fmla="*/ 2147483647 h 688"/>
                    <a:gd name="T110" fmla="*/ 2147483647 w 688"/>
                    <a:gd name="T111" fmla="*/ 2147483647 h 688"/>
                    <a:gd name="T112" fmla="*/ 2147483647 w 688"/>
                    <a:gd name="T113" fmla="*/ 2147483647 h 688"/>
                    <a:gd name="T114" fmla="*/ 2147483647 w 688"/>
                    <a:gd name="T115" fmla="*/ 2147483647 h 688"/>
                    <a:gd name="T116" fmla="*/ 2147483647 w 688"/>
                    <a:gd name="T117" fmla="*/ 2147483647 h 688"/>
                    <a:gd name="T118" fmla="*/ 2147483647 w 688"/>
                    <a:gd name="T119" fmla="*/ 2147483647 h 6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88"/>
                    <a:gd name="T181" fmla="*/ 0 h 688"/>
                    <a:gd name="T182" fmla="*/ 688 w 688"/>
                    <a:gd name="T183" fmla="*/ 688 h 6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88" h="688">
                      <a:moveTo>
                        <a:pt x="349" y="688"/>
                      </a:moveTo>
                      <a:cubicBezTo>
                        <a:pt x="351" y="682"/>
                        <a:pt x="354" y="679"/>
                        <a:pt x="358" y="679"/>
                      </a:cubicBezTo>
                      <a:cubicBezTo>
                        <a:pt x="361" y="679"/>
                        <a:pt x="365" y="682"/>
                        <a:pt x="367" y="687"/>
                      </a:cubicBezTo>
                      <a:moveTo>
                        <a:pt x="347" y="688"/>
                      </a:moveTo>
                      <a:cubicBezTo>
                        <a:pt x="349" y="678"/>
                        <a:pt x="353" y="672"/>
                        <a:pt x="358" y="672"/>
                      </a:cubicBezTo>
                      <a:cubicBezTo>
                        <a:pt x="362" y="672"/>
                        <a:pt x="366" y="678"/>
                        <a:pt x="369" y="687"/>
                      </a:cubicBezTo>
                      <a:moveTo>
                        <a:pt x="342" y="688"/>
                      </a:moveTo>
                      <a:cubicBezTo>
                        <a:pt x="345" y="673"/>
                        <a:pt x="351" y="663"/>
                        <a:pt x="358" y="663"/>
                      </a:cubicBezTo>
                      <a:cubicBezTo>
                        <a:pt x="365" y="663"/>
                        <a:pt x="371" y="673"/>
                        <a:pt x="373" y="687"/>
                      </a:cubicBezTo>
                      <a:moveTo>
                        <a:pt x="370" y="671"/>
                      </a:moveTo>
                      <a:cubicBezTo>
                        <a:pt x="370" y="670"/>
                        <a:pt x="371" y="669"/>
                        <a:pt x="372" y="669"/>
                      </a:cubicBezTo>
                      <a:cubicBezTo>
                        <a:pt x="373" y="669"/>
                        <a:pt x="374" y="670"/>
                        <a:pt x="374" y="671"/>
                      </a:cubicBezTo>
                      <a:cubicBezTo>
                        <a:pt x="374" y="672"/>
                        <a:pt x="373" y="673"/>
                        <a:pt x="372" y="673"/>
                      </a:cubicBezTo>
                      <a:cubicBezTo>
                        <a:pt x="371" y="673"/>
                        <a:pt x="370" y="672"/>
                        <a:pt x="370" y="671"/>
                      </a:cubicBezTo>
                      <a:close/>
                      <a:moveTo>
                        <a:pt x="380" y="686"/>
                      </a:moveTo>
                      <a:cubicBezTo>
                        <a:pt x="381" y="680"/>
                        <a:pt x="384" y="676"/>
                        <a:pt x="388" y="676"/>
                      </a:cubicBezTo>
                      <a:cubicBezTo>
                        <a:pt x="392" y="676"/>
                        <a:pt x="395" y="679"/>
                        <a:pt x="398" y="684"/>
                      </a:cubicBezTo>
                      <a:moveTo>
                        <a:pt x="378" y="686"/>
                      </a:moveTo>
                      <a:cubicBezTo>
                        <a:pt x="379" y="676"/>
                        <a:pt x="383" y="669"/>
                        <a:pt x="387" y="669"/>
                      </a:cubicBezTo>
                      <a:cubicBezTo>
                        <a:pt x="392" y="669"/>
                        <a:pt x="397" y="674"/>
                        <a:pt x="400" y="684"/>
                      </a:cubicBezTo>
                      <a:moveTo>
                        <a:pt x="373" y="687"/>
                      </a:moveTo>
                      <a:cubicBezTo>
                        <a:pt x="375" y="672"/>
                        <a:pt x="380" y="661"/>
                        <a:pt x="387" y="660"/>
                      </a:cubicBezTo>
                      <a:cubicBezTo>
                        <a:pt x="393" y="659"/>
                        <a:pt x="400" y="669"/>
                        <a:pt x="404" y="683"/>
                      </a:cubicBezTo>
                      <a:moveTo>
                        <a:pt x="400" y="667"/>
                      </a:moveTo>
                      <a:cubicBezTo>
                        <a:pt x="400" y="666"/>
                        <a:pt x="401" y="665"/>
                        <a:pt x="402" y="665"/>
                      </a:cubicBezTo>
                      <a:cubicBezTo>
                        <a:pt x="403" y="665"/>
                        <a:pt x="404" y="666"/>
                        <a:pt x="404" y="667"/>
                      </a:cubicBezTo>
                      <a:cubicBezTo>
                        <a:pt x="404" y="668"/>
                        <a:pt x="403" y="669"/>
                        <a:pt x="402" y="669"/>
                      </a:cubicBezTo>
                      <a:cubicBezTo>
                        <a:pt x="401" y="669"/>
                        <a:pt x="400" y="668"/>
                        <a:pt x="400" y="667"/>
                      </a:cubicBezTo>
                      <a:close/>
                      <a:moveTo>
                        <a:pt x="411" y="682"/>
                      </a:moveTo>
                      <a:cubicBezTo>
                        <a:pt x="412" y="676"/>
                        <a:pt x="414" y="671"/>
                        <a:pt x="418" y="671"/>
                      </a:cubicBezTo>
                      <a:cubicBezTo>
                        <a:pt x="422" y="670"/>
                        <a:pt x="425" y="673"/>
                        <a:pt x="428" y="677"/>
                      </a:cubicBezTo>
                      <a:moveTo>
                        <a:pt x="409" y="682"/>
                      </a:moveTo>
                      <a:cubicBezTo>
                        <a:pt x="409" y="672"/>
                        <a:pt x="412" y="665"/>
                        <a:pt x="417" y="664"/>
                      </a:cubicBezTo>
                      <a:cubicBezTo>
                        <a:pt x="421" y="663"/>
                        <a:pt x="426" y="668"/>
                        <a:pt x="430" y="677"/>
                      </a:cubicBezTo>
                      <a:moveTo>
                        <a:pt x="404" y="682"/>
                      </a:moveTo>
                      <a:cubicBezTo>
                        <a:pt x="404" y="667"/>
                        <a:pt x="408" y="656"/>
                        <a:pt x="415" y="655"/>
                      </a:cubicBezTo>
                      <a:cubicBezTo>
                        <a:pt x="422" y="654"/>
                        <a:pt x="429" y="662"/>
                        <a:pt x="435" y="676"/>
                      </a:cubicBezTo>
                      <a:moveTo>
                        <a:pt x="429" y="661"/>
                      </a:moveTo>
                      <a:cubicBezTo>
                        <a:pt x="429" y="660"/>
                        <a:pt x="429" y="659"/>
                        <a:pt x="430" y="658"/>
                      </a:cubicBezTo>
                      <a:cubicBezTo>
                        <a:pt x="432" y="658"/>
                        <a:pt x="433" y="659"/>
                        <a:pt x="433" y="660"/>
                      </a:cubicBezTo>
                      <a:cubicBezTo>
                        <a:pt x="433" y="661"/>
                        <a:pt x="432" y="662"/>
                        <a:pt x="431" y="662"/>
                      </a:cubicBezTo>
                      <a:cubicBezTo>
                        <a:pt x="430" y="662"/>
                        <a:pt x="429" y="662"/>
                        <a:pt x="429" y="661"/>
                      </a:cubicBezTo>
                      <a:close/>
                      <a:moveTo>
                        <a:pt x="441" y="674"/>
                      </a:moveTo>
                      <a:cubicBezTo>
                        <a:pt x="441" y="668"/>
                        <a:pt x="444" y="664"/>
                        <a:pt x="447" y="662"/>
                      </a:cubicBezTo>
                      <a:cubicBezTo>
                        <a:pt x="451" y="662"/>
                        <a:pt x="455" y="664"/>
                        <a:pt x="458" y="668"/>
                      </a:cubicBezTo>
                      <a:moveTo>
                        <a:pt x="439" y="674"/>
                      </a:moveTo>
                      <a:cubicBezTo>
                        <a:pt x="439" y="664"/>
                        <a:pt x="441" y="657"/>
                        <a:pt x="445" y="656"/>
                      </a:cubicBezTo>
                      <a:cubicBezTo>
                        <a:pt x="450" y="655"/>
                        <a:pt x="455" y="660"/>
                        <a:pt x="460" y="668"/>
                      </a:cubicBezTo>
                      <a:moveTo>
                        <a:pt x="435" y="676"/>
                      </a:moveTo>
                      <a:cubicBezTo>
                        <a:pt x="433" y="661"/>
                        <a:pt x="436" y="649"/>
                        <a:pt x="443" y="647"/>
                      </a:cubicBezTo>
                      <a:cubicBezTo>
                        <a:pt x="450" y="645"/>
                        <a:pt x="458" y="653"/>
                        <a:pt x="464" y="666"/>
                      </a:cubicBezTo>
                      <a:moveTo>
                        <a:pt x="457" y="652"/>
                      </a:moveTo>
                      <a:cubicBezTo>
                        <a:pt x="457" y="651"/>
                        <a:pt x="458" y="649"/>
                        <a:pt x="459" y="649"/>
                      </a:cubicBezTo>
                      <a:cubicBezTo>
                        <a:pt x="460" y="649"/>
                        <a:pt x="461" y="650"/>
                        <a:pt x="461" y="651"/>
                      </a:cubicBezTo>
                      <a:cubicBezTo>
                        <a:pt x="461" y="652"/>
                        <a:pt x="461" y="653"/>
                        <a:pt x="460" y="653"/>
                      </a:cubicBezTo>
                      <a:cubicBezTo>
                        <a:pt x="459" y="653"/>
                        <a:pt x="458" y="653"/>
                        <a:pt x="457" y="652"/>
                      </a:cubicBezTo>
                      <a:close/>
                      <a:moveTo>
                        <a:pt x="470" y="664"/>
                      </a:moveTo>
                      <a:cubicBezTo>
                        <a:pt x="470" y="658"/>
                        <a:pt x="472" y="653"/>
                        <a:pt x="476" y="652"/>
                      </a:cubicBezTo>
                      <a:cubicBezTo>
                        <a:pt x="479" y="651"/>
                        <a:pt x="483" y="653"/>
                        <a:pt x="487" y="657"/>
                      </a:cubicBezTo>
                      <a:moveTo>
                        <a:pt x="469" y="664"/>
                      </a:moveTo>
                      <a:cubicBezTo>
                        <a:pt x="467" y="655"/>
                        <a:pt x="469" y="647"/>
                        <a:pt x="473" y="645"/>
                      </a:cubicBezTo>
                      <a:cubicBezTo>
                        <a:pt x="478" y="644"/>
                        <a:pt x="483" y="648"/>
                        <a:pt x="489" y="656"/>
                      </a:cubicBezTo>
                      <a:moveTo>
                        <a:pt x="464" y="666"/>
                      </a:moveTo>
                      <a:cubicBezTo>
                        <a:pt x="462" y="651"/>
                        <a:pt x="464" y="639"/>
                        <a:pt x="470" y="637"/>
                      </a:cubicBezTo>
                      <a:cubicBezTo>
                        <a:pt x="476" y="634"/>
                        <a:pt x="485" y="642"/>
                        <a:pt x="493" y="654"/>
                      </a:cubicBezTo>
                      <a:moveTo>
                        <a:pt x="485" y="640"/>
                      </a:moveTo>
                      <a:cubicBezTo>
                        <a:pt x="484" y="639"/>
                        <a:pt x="485" y="638"/>
                        <a:pt x="486" y="638"/>
                      </a:cubicBezTo>
                      <a:cubicBezTo>
                        <a:pt x="487" y="637"/>
                        <a:pt x="488" y="638"/>
                        <a:pt x="488" y="639"/>
                      </a:cubicBezTo>
                      <a:cubicBezTo>
                        <a:pt x="489" y="640"/>
                        <a:pt x="488" y="641"/>
                        <a:pt x="487" y="641"/>
                      </a:cubicBezTo>
                      <a:cubicBezTo>
                        <a:pt x="486" y="641"/>
                        <a:pt x="485" y="641"/>
                        <a:pt x="485" y="640"/>
                      </a:cubicBezTo>
                      <a:close/>
                      <a:moveTo>
                        <a:pt x="499" y="651"/>
                      </a:moveTo>
                      <a:cubicBezTo>
                        <a:pt x="498" y="645"/>
                        <a:pt x="500" y="640"/>
                        <a:pt x="503" y="639"/>
                      </a:cubicBezTo>
                      <a:cubicBezTo>
                        <a:pt x="506" y="637"/>
                        <a:pt x="511" y="639"/>
                        <a:pt x="515" y="642"/>
                      </a:cubicBezTo>
                      <a:moveTo>
                        <a:pt x="497" y="652"/>
                      </a:moveTo>
                      <a:cubicBezTo>
                        <a:pt x="495" y="642"/>
                        <a:pt x="496" y="634"/>
                        <a:pt x="500" y="632"/>
                      </a:cubicBezTo>
                      <a:cubicBezTo>
                        <a:pt x="504" y="630"/>
                        <a:pt x="510" y="634"/>
                        <a:pt x="517" y="642"/>
                      </a:cubicBezTo>
                      <a:moveTo>
                        <a:pt x="493" y="654"/>
                      </a:moveTo>
                      <a:cubicBezTo>
                        <a:pt x="489" y="639"/>
                        <a:pt x="490" y="627"/>
                        <a:pt x="496" y="624"/>
                      </a:cubicBezTo>
                      <a:cubicBezTo>
                        <a:pt x="502" y="621"/>
                        <a:pt x="512" y="628"/>
                        <a:pt x="521" y="639"/>
                      </a:cubicBezTo>
                      <a:moveTo>
                        <a:pt x="511" y="626"/>
                      </a:moveTo>
                      <a:cubicBezTo>
                        <a:pt x="511" y="625"/>
                        <a:pt x="511" y="624"/>
                        <a:pt x="512" y="624"/>
                      </a:cubicBezTo>
                      <a:cubicBezTo>
                        <a:pt x="513" y="623"/>
                        <a:pt x="514" y="623"/>
                        <a:pt x="514" y="624"/>
                      </a:cubicBezTo>
                      <a:cubicBezTo>
                        <a:pt x="515" y="625"/>
                        <a:pt x="514" y="626"/>
                        <a:pt x="514" y="627"/>
                      </a:cubicBezTo>
                      <a:cubicBezTo>
                        <a:pt x="513" y="627"/>
                        <a:pt x="511" y="627"/>
                        <a:pt x="511" y="626"/>
                      </a:cubicBezTo>
                      <a:close/>
                      <a:moveTo>
                        <a:pt x="526" y="636"/>
                      </a:moveTo>
                      <a:cubicBezTo>
                        <a:pt x="525" y="630"/>
                        <a:pt x="526" y="625"/>
                        <a:pt x="529" y="623"/>
                      </a:cubicBezTo>
                      <a:cubicBezTo>
                        <a:pt x="532" y="621"/>
                        <a:pt x="537" y="622"/>
                        <a:pt x="541" y="626"/>
                      </a:cubicBezTo>
                      <a:moveTo>
                        <a:pt x="525" y="637"/>
                      </a:moveTo>
                      <a:cubicBezTo>
                        <a:pt x="521" y="627"/>
                        <a:pt x="522" y="619"/>
                        <a:pt x="526" y="617"/>
                      </a:cubicBezTo>
                      <a:cubicBezTo>
                        <a:pt x="529" y="615"/>
                        <a:pt x="536" y="618"/>
                        <a:pt x="543" y="625"/>
                      </a:cubicBezTo>
                      <a:moveTo>
                        <a:pt x="521" y="639"/>
                      </a:moveTo>
                      <a:cubicBezTo>
                        <a:pt x="515" y="625"/>
                        <a:pt x="515" y="613"/>
                        <a:pt x="521" y="609"/>
                      </a:cubicBezTo>
                      <a:cubicBezTo>
                        <a:pt x="527" y="606"/>
                        <a:pt x="537" y="611"/>
                        <a:pt x="547" y="622"/>
                      </a:cubicBezTo>
                      <a:moveTo>
                        <a:pt x="536" y="610"/>
                      </a:moveTo>
                      <a:cubicBezTo>
                        <a:pt x="535" y="609"/>
                        <a:pt x="536" y="608"/>
                        <a:pt x="536" y="607"/>
                      </a:cubicBezTo>
                      <a:cubicBezTo>
                        <a:pt x="537" y="607"/>
                        <a:pt x="539" y="607"/>
                        <a:pt x="539" y="608"/>
                      </a:cubicBezTo>
                      <a:cubicBezTo>
                        <a:pt x="540" y="609"/>
                        <a:pt x="539" y="610"/>
                        <a:pt x="538" y="610"/>
                      </a:cubicBezTo>
                      <a:cubicBezTo>
                        <a:pt x="538" y="611"/>
                        <a:pt x="536" y="611"/>
                        <a:pt x="536" y="610"/>
                      </a:cubicBezTo>
                      <a:close/>
                      <a:moveTo>
                        <a:pt x="552" y="618"/>
                      </a:moveTo>
                      <a:cubicBezTo>
                        <a:pt x="550" y="612"/>
                        <a:pt x="551" y="607"/>
                        <a:pt x="554" y="605"/>
                      </a:cubicBezTo>
                      <a:cubicBezTo>
                        <a:pt x="557" y="603"/>
                        <a:pt x="561" y="604"/>
                        <a:pt x="566" y="607"/>
                      </a:cubicBezTo>
                      <a:moveTo>
                        <a:pt x="550" y="619"/>
                      </a:moveTo>
                      <a:cubicBezTo>
                        <a:pt x="546" y="610"/>
                        <a:pt x="546" y="602"/>
                        <a:pt x="550" y="600"/>
                      </a:cubicBezTo>
                      <a:cubicBezTo>
                        <a:pt x="553" y="597"/>
                        <a:pt x="560" y="599"/>
                        <a:pt x="567" y="606"/>
                      </a:cubicBezTo>
                      <a:moveTo>
                        <a:pt x="547" y="622"/>
                      </a:moveTo>
                      <a:cubicBezTo>
                        <a:pt x="540" y="608"/>
                        <a:pt x="539" y="596"/>
                        <a:pt x="544" y="592"/>
                      </a:cubicBezTo>
                      <a:cubicBezTo>
                        <a:pt x="550" y="588"/>
                        <a:pt x="560" y="593"/>
                        <a:pt x="571" y="603"/>
                      </a:cubicBezTo>
                      <a:moveTo>
                        <a:pt x="559" y="591"/>
                      </a:moveTo>
                      <a:cubicBezTo>
                        <a:pt x="559" y="590"/>
                        <a:pt x="559" y="589"/>
                        <a:pt x="560" y="589"/>
                      </a:cubicBezTo>
                      <a:cubicBezTo>
                        <a:pt x="560" y="588"/>
                        <a:pt x="562" y="588"/>
                        <a:pt x="562" y="589"/>
                      </a:cubicBezTo>
                      <a:cubicBezTo>
                        <a:pt x="563" y="590"/>
                        <a:pt x="563" y="591"/>
                        <a:pt x="562" y="592"/>
                      </a:cubicBezTo>
                      <a:cubicBezTo>
                        <a:pt x="561" y="592"/>
                        <a:pt x="560" y="592"/>
                        <a:pt x="559" y="591"/>
                      </a:cubicBezTo>
                      <a:close/>
                      <a:moveTo>
                        <a:pt x="576" y="598"/>
                      </a:moveTo>
                      <a:cubicBezTo>
                        <a:pt x="574" y="593"/>
                        <a:pt x="574" y="588"/>
                        <a:pt x="576" y="585"/>
                      </a:cubicBezTo>
                      <a:cubicBezTo>
                        <a:pt x="579" y="583"/>
                        <a:pt x="584" y="583"/>
                        <a:pt x="589" y="586"/>
                      </a:cubicBezTo>
                      <a:moveTo>
                        <a:pt x="574" y="599"/>
                      </a:moveTo>
                      <a:cubicBezTo>
                        <a:pt x="570" y="591"/>
                        <a:pt x="568" y="583"/>
                        <a:pt x="572" y="580"/>
                      </a:cubicBezTo>
                      <a:cubicBezTo>
                        <a:pt x="575" y="577"/>
                        <a:pt x="582" y="579"/>
                        <a:pt x="590" y="584"/>
                      </a:cubicBezTo>
                      <a:moveTo>
                        <a:pt x="571" y="602"/>
                      </a:moveTo>
                      <a:cubicBezTo>
                        <a:pt x="563" y="589"/>
                        <a:pt x="561" y="578"/>
                        <a:pt x="566" y="573"/>
                      </a:cubicBezTo>
                      <a:cubicBezTo>
                        <a:pt x="571" y="569"/>
                        <a:pt x="582" y="572"/>
                        <a:pt x="593" y="581"/>
                      </a:cubicBezTo>
                      <a:moveTo>
                        <a:pt x="581" y="571"/>
                      </a:moveTo>
                      <a:cubicBezTo>
                        <a:pt x="580" y="570"/>
                        <a:pt x="580" y="569"/>
                        <a:pt x="581" y="568"/>
                      </a:cubicBezTo>
                      <a:cubicBezTo>
                        <a:pt x="582" y="567"/>
                        <a:pt x="583" y="567"/>
                        <a:pt x="583" y="568"/>
                      </a:cubicBezTo>
                      <a:cubicBezTo>
                        <a:pt x="584" y="569"/>
                        <a:pt x="584" y="570"/>
                        <a:pt x="583" y="571"/>
                      </a:cubicBezTo>
                      <a:cubicBezTo>
                        <a:pt x="583" y="572"/>
                        <a:pt x="581" y="572"/>
                        <a:pt x="581" y="571"/>
                      </a:cubicBezTo>
                      <a:close/>
                      <a:moveTo>
                        <a:pt x="598" y="576"/>
                      </a:moveTo>
                      <a:cubicBezTo>
                        <a:pt x="595" y="571"/>
                        <a:pt x="595" y="566"/>
                        <a:pt x="597" y="563"/>
                      </a:cubicBezTo>
                      <a:cubicBezTo>
                        <a:pt x="600" y="560"/>
                        <a:pt x="604" y="560"/>
                        <a:pt x="610" y="562"/>
                      </a:cubicBezTo>
                      <a:moveTo>
                        <a:pt x="597" y="577"/>
                      </a:moveTo>
                      <a:cubicBezTo>
                        <a:pt x="591" y="569"/>
                        <a:pt x="589" y="562"/>
                        <a:pt x="592" y="558"/>
                      </a:cubicBezTo>
                      <a:cubicBezTo>
                        <a:pt x="595" y="555"/>
                        <a:pt x="603" y="556"/>
                        <a:pt x="611" y="561"/>
                      </a:cubicBezTo>
                      <a:moveTo>
                        <a:pt x="593" y="581"/>
                      </a:moveTo>
                      <a:cubicBezTo>
                        <a:pt x="584" y="569"/>
                        <a:pt x="581" y="557"/>
                        <a:pt x="586" y="552"/>
                      </a:cubicBezTo>
                      <a:cubicBezTo>
                        <a:pt x="590" y="547"/>
                        <a:pt x="602" y="550"/>
                        <a:pt x="614" y="557"/>
                      </a:cubicBezTo>
                      <a:moveTo>
                        <a:pt x="600" y="548"/>
                      </a:moveTo>
                      <a:cubicBezTo>
                        <a:pt x="599" y="548"/>
                        <a:pt x="599" y="546"/>
                        <a:pt x="600" y="546"/>
                      </a:cubicBezTo>
                      <a:cubicBezTo>
                        <a:pt x="601" y="545"/>
                        <a:pt x="602" y="545"/>
                        <a:pt x="603" y="546"/>
                      </a:cubicBezTo>
                      <a:cubicBezTo>
                        <a:pt x="604" y="546"/>
                        <a:pt x="604" y="548"/>
                        <a:pt x="603" y="548"/>
                      </a:cubicBezTo>
                      <a:cubicBezTo>
                        <a:pt x="602" y="549"/>
                        <a:pt x="601" y="549"/>
                        <a:pt x="600" y="548"/>
                      </a:cubicBezTo>
                      <a:close/>
                      <a:moveTo>
                        <a:pt x="618" y="552"/>
                      </a:moveTo>
                      <a:cubicBezTo>
                        <a:pt x="615" y="547"/>
                        <a:pt x="614" y="542"/>
                        <a:pt x="616" y="539"/>
                      </a:cubicBezTo>
                      <a:cubicBezTo>
                        <a:pt x="618" y="536"/>
                        <a:pt x="623" y="536"/>
                        <a:pt x="628" y="537"/>
                      </a:cubicBezTo>
                      <a:moveTo>
                        <a:pt x="617" y="553"/>
                      </a:moveTo>
                      <a:cubicBezTo>
                        <a:pt x="610" y="546"/>
                        <a:pt x="608" y="539"/>
                        <a:pt x="611" y="535"/>
                      </a:cubicBezTo>
                      <a:cubicBezTo>
                        <a:pt x="613" y="531"/>
                        <a:pt x="621" y="532"/>
                        <a:pt x="630" y="536"/>
                      </a:cubicBezTo>
                      <a:moveTo>
                        <a:pt x="614" y="557"/>
                      </a:moveTo>
                      <a:cubicBezTo>
                        <a:pt x="604" y="546"/>
                        <a:pt x="599" y="535"/>
                        <a:pt x="604" y="529"/>
                      </a:cubicBezTo>
                      <a:cubicBezTo>
                        <a:pt x="608" y="524"/>
                        <a:pt x="619" y="525"/>
                        <a:pt x="632" y="532"/>
                      </a:cubicBezTo>
                      <a:moveTo>
                        <a:pt x="618" y="524"/>
                      </a:moveTo>
                      <a:cubicBezTo>
                        <a:pt x="617" y="524"/>
                        <a:pt x="617" y="522"/>
                        <a:pt x="617" y="522"/>
                      </a:cubicBezTo>
                      <a:cubicBezTo>
                        <a:pt x="618" y="521"/>
                        <a:pt x="619" y="521"/>
                        <a:pt x="620" y="521"/>
                      </a:cubicBezTo>
                      <a:cubicBezTo>
                        <a:pt x="621" y="522"/>
                        <a:pt x="621" y="523"/>
                        <a:pt x="620" y="524"/>
                      </a:cubicBezTo>
                      <a:cubicBezTo>
                        <a:pt x="620" y="525"/>
                        <a:pt x="619" y="525"/>
                        <a:pt x="618" y="524"/>
                      </a:cubicBezTo>
                      <a:close/>
                      <a:moveTo>
                        <a:pt x="636" y="527"/>
                      </a:moveTo>
                      <a:cubicBezTo>
                        <a:pt x="632" y="522"/>
                        <a:pt x="631" y="517"/>
                        <a:pt x="633" y="514"/>
                      </a:cubicBezTo>
                      <a:cubicBezTo>
                        <a:pt x="635" y="511"/>
                        <a:pt x="639" y="510"/>
                        <a:pt x="645" y="511"/>
                      </a:cubicBezTo>
                      <a:moveTo>
                        <a:pt x="635" y="528"/>
                      </a:moveTo>
                      <a:cubicBezTo>
                        <a:pt x="628" y="521"/>
                        <a:pt x="624" y="514"/>
                        <a:pt x="627" y="510"/>
                      </a:cubicBezTo>
                      <a:cubicBezTo>
                        <a:pt x="629" y="506"/>
                        <a:pt x="637" y="506"/>
                        <a:pt x="646" y="509"/>
                      </a:cubicBezTo>
                      <a:moveTo>
                        <a:pt x="632" y="532"/>
                      </a:moveTo>
                      <a:cubicBezTo>
                        <a:pt x="621" y="521"/>
                        <a:pt x="615" y="511"/>
                        <a:pt x="619" y="505"/>
                      </a:cubicBezTo>
                      <a:cubicBezTo>
                        <a:pt x="623" y="499"/>
                        <a:pt x="635" y="500"/>
                        <a:pt x="648" y="505"/>
                      </a:cubicBezTo>
                      <a:moveTo>
                        <a:pt x="633" y="499"/>
                      </a:moveTo>
                      <a:cubicBezTo>
                        <a:pt x="632" y="498"/>
                        <a:pt x="632" y="497"/>
                        <a:pt x="632" y="496"/>
                      </a:cubicBezTo>
                      <a:cubicBezTo>
                        <a:pt x="633" y="495"/>
                        <a:pt x="634" y="495"/>
                        <a:pt x="635" y="496"/>
                      </a:cubicBezTo>
                      <a:cubicBezTo>
                        <a:pt x="636" y="496"/>
                        <a:pt x="636" y="497"/>
                        <a:pt x="636" y="498"/>
                      </a:cubicBezTo>
                      <a:cubicBezTo>
                        <a:pt x="635" y="499"/>
                        <a:pt x="634" y="499"/>
                        <a:pt x="633" y="499"/>
                      </a:cubicBezTo>
                      <a:close/>
                      <a:moveTo>
                        <a:pt x="651" y="499"/>
                      </a:moveTo>
                      <a:cubicBezTo>
                        <a:pt x="647" y="495"/>
                        <a:pt x="645" y="490"/>
                        <a:pt x="647" y="487"/>
                      </a:cubicBezTo>
                      <a:cubicBezTo>
                        <a:pt x="649" y="484"/>
                        <a:pt x="653" y="482"/>
                        <a:pt x="659" y="483"/>
                      </a:cubicBezTo>
                      <a:moveTo>
                        <a:pt x="650" y="501"/>
                      </a:moveTo>
                      <a:cubicBezTo>
                        <a:pt x="642" y="494"/>
                        <a:pt x="639" y="488"/>
                        <a:pt x="641" y="484"/>
                      </a:cubicBezTo>
                      <a:cubicBezTo>
                        <a:pt x="643" y="480"/>
                        <a:pt x="650" y="479"/>
                        <a:pt x="659" y="481"/>
                      </a:cubicBezTo>
                      <a:moveTo>
                        <a:pt x="648" y="505"/>
                      </a:moveTo>
                      <a:cubicBezTo>
                        <a:pt x="636" y="496"/>
                        <a:pt x="629" y="486"/>
                        <a:pt x="633" y="479"/>
                      </a:cubicBezTo>
                      <a:cubicBezTo>
                        <a:pt x="636" y="473"/>
                        <a:pt x="647" y="473"/>
                        <a:pt x="661" y="477"/>
                      </a:cubicBezTo>
                      <a:moveTo>
                        <a:pt x="646" y="472"/>
                      </a:moveTo>
                      <a:cubicBezTo>
                        <a:pt x="645" y="471"/>
                        <a:pt x="644" y="470"/>
                        <a:pt x="645" y="469"/>
                      </a:cubicBezTo>
                      <a:cubicBezTo>
                        <a:pt x="645" y="468"/>
                        <a:pt x="647" y="468"/>
                        <a:pt x="648" y="469"/>
                      </a:cubicBezTo>
                      <a:cubicBezTo>
                        <a:pt x="648" y="469"/>
                        <a:pt x="649" y="470"/>
                        <a:pt x="648" y="471"/>
                      </a:cubicBezTo>
                      <a:cubicBezTo>
                        <a:pt x="648" y="472"/>
                        <a:pt x="647" y="472"/>
                        <a:pt x="646" y="472"/>
                      </a:cubicBezTo>
                      <a:close/>
                      <a:moveTo>
                        <a:pt x="664" y="471"/>
                      </a:moveTo>
                      <a:cubicBezTo>
                        <a:pt x="659" y="467"/>
                        <a:pt x="657" y="462"/>
                        <a:pt x="659" y="459"/>
                      </a:cubicBezTo>
                      <a:cubicBezTo>
                        <a:pt x="660" y="455"/>
                        <a:pt x="664" y="454"/>
                        <a:pt x="670" y="454"/>
                      </a:cubicBezTo>
                      <a:moveTo>
                        <a:pt x="663" y="472"/>
                      </a:moveTo>
                      <a:cubicBezTo>
                        <a:pt x="655" y="467"/>
                        <a:pt x="650" y="460"/>
                        <a:pt x="652" y="456"/>
                      </a:cubicBezTo>
                      <a:cubicBezTo>
                        <a:pt x="654" y="452"/>
                        <a:pt x="661" y="451"/>
                        <a:pt x="671" y="452"/>
                      </a:cubicBezTo>
                      <a:moveTo>
                        <a:pt x="661" y="477"/>
                      </a:moveTo>
                      <a:cubicBezTo>
                        <a:pt x="648" y="469"/>
                        <a:pt x="641" y="459"/>
                        <a:pt x="644" y="453"/>
                      </a:cubicBezTo>
                      <a:cubicBezTo>
                        <a:pt x="646" y="446"/>
                        <a:pt x="658" y="445"/>
                        <a:pt x="672" y="448"/>
                      </a:cubicBezTo>
                      <a:moveTo>
                        <a:pt x="656" y="444"/>
                      </a:moveTo>
                      <a:cubicBezTo>
                        <a:pt x="655" y="444"/>
                        <a:pt x="655" y="443"/>
                        <a:pt x="655" y="442"/>
                      </a:cubicBezTo>
                      <a:cubicBezTo>
                        <a:pt x="655" y="441"/>
                        <a:pt x="657" y="440"/>
                        <a:pt x="658" y="441"/>
                      </a:cubicBezTo>
                      <a:cubicBezTo>
                        <a:pt x="659" y="441"/>
                        <a:pt x="659" y="442"/>
                        <a:pt x="659" y="443"/>
                      </a:cubicBezTo>
                      <a:cubicBezTo>
                        <a:pt x="658" y="444"/>
                        <a:pt x="657" y="444"/>
                        <a:pt x="656" y="444"/>
                      </a:cubicBezTo>
                      <a:close/>
                      <a:moveTo>
                        <a:pt x="674" y="441"/>
                      </a:moveTo>
                      <a:cubicBezTo>
                        <a:pt x="669" y="438"/>
                        <a:pt x="667" y="433"/>
                        <a:pt x="668" y="430"/>
                      </a:cubicBezTo>
                      <a:cubicBezTo>
                        <a:pt x="669" y="426"/>
                        <a:pt x="673" y="424"/>
                        <a:pt x="679" y="424"/>
                      </a:cubicBezTo>
                      <a:moveTo>
                        <a:pt x="673" y="443"/>
                      </a:moveTo>
                      <a:cubicBezTo>
                        <a:pt x="665" y="438"/>
                        <a:pt x="660" y="432"/>
                        <a:pt x="661" y="428"/>
                      </a:cubicBezTo>
                      <a:cubicBezTo>
                        <a:pt x="662" y="423"/>
                        <a:pt x="670" y="421"/>
                        <a:pt x="679" y="422"/>
                      </a:cubicBezTo>
                      <a:moveTo>
                        <a:pt x="672" y="447"/>
                      </a:moveTo>
                      <a:cubicBezTo>
                        <a:pt x="659" y="440"/>
                        <a:pt x="650" y="432"/>
                        <a:pt x="652" y="425"/>
                      </a:cubicBezTo>
                      <a:cubicBezTo>
                        <a:pt x="654" y="419"/>
                        <a:pt x="666" y="416"/>
                        <a:pt x="680" y="418"/>
                      </a:cubicBezTo>
                      <a:moveTo>
                        <a:pt x="664" y="415"/>
                      </a:moveTo>
                      <a:cubicBezTo>
                        <a:pt x="663" y="415"/>
                        <a:pt x="662" y="414"/>
                        <a:pt x="663" y="413"/>
                      </a:cubicBezTo>
                      <a:cubicBezTo>
                        <a:pt x="663" y="412"/>
                        <a:pt x="664" y="411"/>
                        <a:pt x="665" y="412"/>
                      </a:cubicBezTo>
                      <a:cubicBezTo>
                        <a:pt x="666" y="412"/>
                        <a:pt x="667" y="413"/>
                        <a:pt x="666" y="414"/>
                      </a:cubicBezTo>
                      <a:cubicBezTo>
                        <a:pt x="666" y="415"/>
                        <a:pt x="665" y="416"/>
                        <a:pt x="664" y="415"/>
                      </a:cubicBezTo>
                      <a:close/>
                      <a:moveTo>
                        <a:pt x="682" y="411"/>
                      </a:moveTo>
                      <a:cubicBezTo>
                        <a:pt x="676" y="408"/>
                        <a:pt x="673" y="404"/>
                        <a:pt x="674" y="400"/>
                      </a:cubicBezTo>
                      <a:cubicBezTo>
                        <a:pt x="675" y="397"/>
                        <a:pt x="679" y="394"/>
                        <a:pt x="684" y="393"/>
                      </a:cubicBezTo>
                      <a:moveTo>
                        <a:pt x="681" y="413"/>
                      </a:moveTo>
                      <a:cubicBezTo>
                        <a:pt x="672" y="409"/>
                        <a:pt x="666" y="403"/>
                        <a:pt x="667" y="399"/>
                      </a:cubicBezTo>
                      <a:cubicBezTo>
                        <a:pt x="668" y="394"/>
                        <a:pt x="675" y="392"/>
                        <a:pt x="685" y="391"/>
                      </a:cubicBezTo>
                      <a:moveTo>
                        <a:pt x="680" y="417"/>
                      </a:moveTo>
                      <a:cubicBezTo>
                        <a:pt x="666" y="412"/>
                        <a:pt x="657" y="404"/>
                        <a:pt x="658" y="397"/>
                      </a:cubicBezTo>
                      <a:cubicBezTo>
                        <a:pt x="660" y="390"/>
                        <a:pt x="671" y="386"/>
                        <a:pt x="685" y="387"/>
                      </a:cubicBezTo>
                      <a:moveTo>
                        <a:pt x="669" y="386"/>
                      </a:moveTo>
                      <a:cubicBezTo>
                        <a:pt x="668" y="386"/>
                        <a:pt x="667" y="385"/>
                        <a:pt x="668" y="384"/>
                      </a:cubicBezTo>
                      <a:cubicBezTo>
                        <a:pt x="668" y="383"/>
                        <a:pt x="669" y="382"/>
                        <a:pt x="670" y="382"/>
                      </a:cubicBezTo>
                      <a:cubicBezTo>
                        <a:pt x="671" y="383"/>
                        <a:pt x="672" y="384"/>
                        <a:pt x="671" y="385"/>
                      </a:cubicBezTo>
                      <a:cubicBezTo>
                        <a:pt x="671" y="386"/>
                        <a:pt x="670" y="386"/>
                        <a:pt x="669" y="386"/>
                      </a:cubicBezTo>
                      <a:close/>
                      <a:moveTo>
                        <a:pt x="686" y="380"/>
                      </a:moveTo>
                      <a:cubicBezTo>
                        <a:pt x="681" y="377"/>
                        <a:pt x="677" y="374"/>
                        <a:pt x="678" y="370"/>
                      </a:cubicBezTo>
                      <a:cubicBezTo>
                        <a:pt x="678" y="366"/>
                        <a:pt x="682" y="364"/>
                        <a:pt x="687" y="362"/>
                      </a:cubicBezTo>
                      <a:moveTo>
                        <a:pt x="686" y="382"/>
                      </a:moveTo>
                      <a:cubicBezTo>
                        <a:pt x="676" y="379"/>
                        <a:pt x="670" y="374"/>
                        <a:pt x="671" y="369"/>
                      </a:cubicBezTo>
                      <a:cubicBezTo>
                        <a:pt x="671" y="365"/>
                        <a:pt x="678" y="361"/>
                        <a:pt x="688" y="360"/>
                      </a:cubicBezTo>
                      <a:moveTo>
                        <a:pt x="685" y="386"/>
                      </a:moveTo>
                      <a:cubicBezTo>
                        <a:pt x="671" y="382"/>
                        <a:pt x="661" y="375"/>
                        <a:pt x="662" y="368"/>
                      </a:cubicBezTo>
                      <a:cubicBezTo>
                        <a:pt x="663" y="361"/>
                        <a:pt x="673" y="357"/>
                        <a:pt x="688" y="356"/>
                      </a:cubicBezTo>
                      <a:moveTo>
                        <a:pt x="672" y="356"/>
                      </a:moveTo>
                      <a:cubicBezTo>
                        <a:pt x="670" y="356"/>
                        <a:pt x="670" y="355"/>
                        <a:pt x="670" y="354"/>
                      </a:cubicBezTo>
                      <a:cubicBezTo>
                        <a:pt x="670" y="353"/>
                        <a:pt x="671" y="353"/>
                        <a:pt x="672" y="353"/>
                      </a:cubicBezTo>
                      <a:cubicBezTo>
                        <a:pt x="673" y="353"/>
                        <a:pt x="674" y="354"/>
                        <a:pt x="674" y="355"/>
                      </a:cubicBezTo>
                      <a:cubicBezTo>
                        <a:pt x="674" y="356"/>
                        <a:pt x="673" y="357"/>
                        <a:pt x="672" y="356"/>
                      </a:cubicBezTo>
                      <a:close/>
                      <a:moveTo>
                        <a:pt x="688" y="349"/>
                      </a:moveTo>
                      <a:cubicBezTo>
                        <a:pt x="682" y="347"/>
                        <a:pt x="679" y="343"/>
                        <a:pt x="679" y="340"/>
                      </a:cubicBezTo>
                      <a:cubicBezTo>
                        <a:pt x="679" y="336"/>
                        <a:pt x="682" y="333"/>
                        <a:pt x="688" y="331"/>
                      </a:cubicBezTo>
                      <a:moveTo>
                        <a:pt x="688" y="351"/>
                      </a:moveTo>
                      <a:cubicBezTo>
                        <a:pt x="678" y="348"/>
                        <a:pt x="672" y="344"/>
                        <a:pt x="672" y="339"/>
                      </a:cubicBezTo>
                      <a:cubicBezTo>
                        <a:pt x="672" y="335"/>
                        <a:pt x="678" y="331"/>
                        <a:pt x="688" y="329"/>
                      </a:cubicBezTo>
                      <a:moveTo>
                        <a:pt x="688" y="355"/>
                      </a:moveTo>
                      <a:cubicBezTo>
                        <a:pt x="673" y="352"/>
                        <a:pt x="663" y="346"/>
                        <a:pt x="663" y="339"/>
                      </a:cubicBezTo>
                      <a:cubicBezTo>
                        <a:pt x="663" y="332"/>
                        <a:pt x="673" y="327"/>
                        <a:pt x="688" y="324"/>
                      </a:cubicBezTo>
                      <a:moveTo>
                        <a:pt x="671" y="327"/>
                      </a:moveTo>
                      <a:cubicBezTo>
                        <a:pt x="670" y="327"/>
                        <a:pt x="669" y="326"/>
                        <a:pt x="669" y="325"/>
                      </a:cubicBezTo>
                      <a:cubicBezTo>
                        <a:pt x="669" y="324"/>
                        <a:pt x="670" y="323"/>
                        <a:pt x="671" y="323"/>
                      </a:cubicBezTo>
                      <a:cubicBezTo>
                        <a:pt x="672" y="323"/>
                        <a:pt x="673" y="324"/>
                        <a:pt x="673" y="325"/>
                      </a:cubicBezTo>
                      <a:cubicBezTo>
                        <a:pt x="673" y="326"/>
                        <a:pt x="672" y="327"/>
                        <a:pt x="671" y="327"/>
                      </a:cubicBezTo>
                      <a:close/>
                      <a:moveTo>
                        <a:pt x="687" y="318"/>
                      </a:moveTo>
                      <a:cubicBezTo>
                        <a:pt x="681" y="316"/>
                        <a:pt x="677" y="313"/>
                        <a:pt x="677" y="309"/>
                      </a:cubicBezTo>
                      <a:cubicBezTo>
                        <a:pt x="677" y="306"/>
                        <a:pt x="680" y="302"/>
                        <a:pt x="685" y="300"/>
                      </a:cubicBezTo>
                      <a:moveTo>
                        <a:pt x="687" y="320"/>
                      </a:moveTo>
                      <a:cubicBezTo>
                        <a:pt x="677" y="318"/>
                        <a:pt x="670" y="314"/>
                        <a:pt x="670" y="310"/>
                      </a:cubicBezTo>
                      <a:cubicBezTo>
                        <a:pt x="670" y="305"/>
                        <a:pt x="676" y="301"/>
                        <a:pt x="685" y="298"/>
                      </a:cubicBezTo>
                      <a:moveTo>
                        <a:pt x="687" y="324"/>
                      </a:moveTo>
                      <a:cubicBezTo>
                        <a:pt x="672" y="322"/>
                        <a:pt x="662" y="317"/>
                        <a:pt x="661" y="310"/>
                      </a:cubicBezTo>
                      <a:cubicBezTo>
                        <a:pt x="661" y="303"/>
                        <a:pt x="670" y="297"/>
                        <a:pt x="684" y="293"/>
                      </a:cubicBezTo>
                      <a:moveTo>
                        <a:pt x="668" y="297"/>
                      </a:moveTo>
                      <a:cubicBezTo>
                        <a:pt x="667" y="297"/>
                        <a:pt x="666" y="296"/>
                        <a:pt x="666" y="295"/>
                      </a:cubicBezTo>
                      <a:cubicBezTo>
                        <a:pt x="666" y="294"/>
                        <a:pt x="667" y="293"/>
                        <a:pt x="668" y="293"/>
                      </a:cubicBezTo>
                      <a:cubicBezTo>
                        <a:pt x="669" y="293"/>
                        <a:pt x="670" y="294"/>
                        <a:pt x="670" y="295"/>
                      </a:cubicBezTo>
                      <a:cubicBezTo>
                        <a:pt x="670" y="296"/>
                        <a:pt x="669" y="297"/>
                        <a:pt x="668" y="297"/>
                      </a:cubicBezTo>
                      <a:close/>
                      <a:moveTo>
                        <a:pt x="683" y="287"/>
                      </a:moveTo>
                      <a:cubicBezTo>
                        <a:pt x="677" y="286"/>
                        <a:pt x="673" y="283"/>
                        <a:pt x="672" y="279"/>
                      </a:cubicBezTo>
                      <a:cubicBezTo>
                        <a:pt x="672" y="276"/>
                        <a:pt x="675" y="272"/>
                        <a:pt x="680" y="269"/>
                      </a:cubicBezTo>
                      <a:moveTo>
                        <a:pt x="683" y="289"/>
                      </a:moveTo>
                      <a:cubicBezTo>
                        <a:pt x="673" y="288"/>
                        <a:pt x="666" y="285"/>
                        <a:pt x="666" y="280"/>
                      </a:cubicBezTo>
                      <a:cubicBezTo>
                        <a:pt x="665" y="276"/>
                        <a:pt x="670" y="271"/>
                        <a:pt x="679" y="267"/>
                      </a:cubicBezTo>
                      <a:moveTo>
                        <a:pt x="684" y="293"/>
                      </a:moveTo>
                      <a:cubicBezTo>
                        <a:pt x="669" y="293"/>
                        <a:pt x="658" y="288"/>
                        <a:pt x="657" y="282"/>
                      </a:cubicBezTo>
                      <a:cubicBezTo>
                        <a:pt x="656" y="275"/>
                        <a:pt x="665" y="268"/>
                        <a:pt x="678" y="263"/>
                      </a:cubicBezTo>
                      <a:moveTo>
                        <a:pt x="663" y="268"/>
                      </a:moveTo>
                      <a:cubicBezTo>
                        <a:pt x="662" y="268"/>
                        <a:pt x="661" y="267"/>
                        <a:pt x="661" y="266"/>
                      </a:cubicBezTo>
                      <a:cubicBezTo>
                        <a:pt x="660" y="265"/>
                        <a:pt x="661" y="264"/>
                        <a:pt x="662" y="264"/>
                      </a:cubicBezTo>
                      <a:cubicBezTo>
                        <a:pt x="663" y="264"/>
                        <a:pt x="664" y="265"/>
                        <a:pt x="664" y="266"/>
                      </a:cubicBezTo>
                      <a:cubicBezTo>
                        <a:pt x="665" y="267"/>
                        <a:pt x="664" y="268"/>
                        <a:pt x="663" y="268"/>
                      </a:cubicBezTo>
                      <a:close/>
                      <a:moveTo>
                        <a:pt x="677" y="256"/>
                      </a:moveTo>
                      <a:cubicBezTo>
                        <a:pt x="671" y="256"/>
                        <a:pt x="666" y="253"/>
                        <a:pt x="665" y="250"/>
                      </a:cubicBezTo>
                      <a:cubicBezTo>
                        <a:pt x="664" y="246"/>
                        <a:pt x="667" y="242"/>
                        <a:pt x="671" y="239"/>
                      </a:cubicBezTo>
                      <a:moveTo>
                        <a:pt x="677" y="258"/>
                      </a:moveTo>
                      <a:cubicBezTo>
                        <a:pt x="667" y="258"/>
                        <a:pt x="660" y="256"/>
                        <a:pt x="659" y="251"/>
                      </a:cubicBezTo>
                      <a:cubicBezTo>
                        <a:pt x="657" y="247"/>
                        <a:pt x="663" y="242"/>
                        <a:pt x="671" y="237"/>
                      </a:cubicBezTo>
                      <a:moveTo>
                        <a:pt x="678" y="262"/>
                      </a:moveTo>
                      <a:cubicBezTo>
                        <a:pt x="663" y="264"/>
                        <a:pt x="651" y="260"/>
                        <a:pt x="650" y="254"/>
                      </a:cubicBezTo>
                      <a:cubicBezTo>
                        <a:pt x="648" y="247"/>
                        <a:pt x="656" y="239"/>
                        <a:pt x="670" y="233"/>
                      </a:cubicBezTo>
                      <a:moveTo>
                        <a:pt x="655" y="239"/>
                      </a:moveTo>
                      <a:cubicBezTo>
                        <a:pt x="654" y="240"/>
                        <a:pt x="653" y="239"/>
                        <a:pt x="652" y="238"/>
                      </a:cubicBezTo>
                      <a:cubicBezTo>
                        <a:pt x="652" y="237"/>
                        <a:pt x="653" y="236"/>
                        <a:pt x="654" y="236"/>
                      </a:cubicBezTo>
                      <a:cubicBezTo>
                        <a:pt x="655" y="235"/>
                        <a:pt x="656" y="236"/>
                        <a:pt x="656" y="237"/>
                      </a:cubicBezTo>
                      <a:cubicBezTo>
                        <a:pt x="656" y="238"/>
                        <a:pt x="656" y="239"/>
                        <a:pt x="655" y="239"/>
                      </a:cubicBezTo>
                      <a:close/>
                      <a:moveTo>
                        <a:pt x="667" y="227"/>
                      </a:moveTo>
                      <a:cubicBezTo>
                        <a:pt x="661" y="226"/>
                        <a:pt x="657" y="225"/>
                        <a:pt x="655" y="221"/>
                      </a:cubicBezTo>
                      <a:cubicBezTo>
                        <a:pt x="654" y="218"/>
                        <a:pt x="656" y="213"/>
                        <a:pt x="661" y="210"/>
                      </a:cubicBezTo>
                      <a:moveTo>
                        <a:pt x="668" y="228"/>
                      </a:moveTo>
                      <a:cubicBezTo>
                        <a:pt x="658" y="229"/>
                        <a:pt x="650" y="228"/>
                        <a:pt x="649" y="223"/>
                      </a:cubicBezTo>
                      <a:cubicBezTo>
                        <a:pt x="647" y="219"/>
                        <a:pt x="652" y="213"/>
                        <a:pt x="660" y="208"/>
                      </a:cubicBezTo>
                      <a:moveTo>
                        <a:pt x="669" y="233"/>
                      </a:moveTo>
                      <a:cubicBezTo>
                        <a:pt x="654" y="235"/>
                        <a:pt x="643" y="233"/>
                        <a:pt x="640" y="226"/>
                      </a:cubicBezTo>
                      <a:cubicBezTo>
                        <a:pt x="638" y="220"/>
                        <a:pt x="646" y="211"/>
                        <a:pt x="658" y="204"/>
                      </a:cubicBezTo>
                      <a:moveTo>
                        <a:pt x="644" y="212"/>
                      </a:moveTo>
                      <a:cubicBezTo>
                        <a:pt x="643" y="212"/>
                        <a:pt x="642" y="211"/>
                        <a:pt x="641" y="210"/>
                      </a:cubicBezTo>
                      <a:cubicBezTo>
                        <a:pt x="641" y="209"/>
                        <a:pt x="642" y="208"/>
                        <a:pt x="643" y="208"/>
                      </a:cubicBezTo>
                      <a:cubicBezTo>
                        <a:pt x="644" y="208"/>
                        <a:pt x="645" y="208"/>
                        <a:pt x="645" y="209"/>
                      </a:cubicBezTo>
                      <a:cubicBezTo>
                        <a:pt x="645" y="210"/>
                        <a:pt x="645" y="211"/>
                        <a:pt x="644" y="212"/>
                      </a:cubicBezTo>
                      <a:close/>
                      <a:moveTo>
                        <a:pt x="656" y="198"/>
                      </a:moveTo>
                      <a:cubicBezTo>
                        <a:pt x="649" y="198"/>
                        <a:pt x="645" y="197"/>
                        <a:pt x="643" y="193"/>
                      </a:cubicBezTo>
                      <a:cubicBezTo>
                        <a:pt x="641" y="190"/>
                        <a:pt x="643" y="186"/>
                        <a:pt x="647" y="181"/>
                      </a:cubicBezTo>
                      <a:moveTo>
                        <a:pt x="656" y="199"/>
                      </a:moveTo>
                      <a:cubicBezTo>
                        <a:pt x="646" y="201"/>
                        <a:pt x="639" y="200"/>
                        <a:pt x="637" y="196"/>
                      </a:cubicBezTo>
                      <a:cubicBezTo>
                        <a:pt x="635" y="192"/>
                        <a:pt x="639" y="186"/>
                        <a:pt x="646" y="180"/>
                      </a:cubicBezTo>
                      <a:moveTo>
                        <a:pt x="658" y="204"/>
                      </a:moveTo>
                      <a:cubicBezTo>
                        <a:pt x="643" y="207"/>
                        <a:pt x="631" y="206"/>
                        <a:pt x="628" y="200"/>
                      </a:cubicBezTo>
                      <a:cubicBezTo>
                        <a:pt x="626" y="194"/>
                        <a:pt x="632" y="184"/>
                        <a:pt x="644" y="176"/>
                      </a:cubicBezTo>
                      <a:moveTo>
                        <a:pt x="631" y="185"/>
                      </a:moveTo>
                      <a:cubicBezTo>
                        <a:pt x="630" y="185"/>
                        <a:pt x="629" y="185"/>
                        <a:pt x="628" y="184"/>
                      </a:cubicBezTo>
                      <a:cubicBezTo>
                        <a:pt x="628" y="183"/>
                        <a:pt x="628" y="182"/>
                        <a:pt x="629" y="182"/>
                      </a:cubicBezTo>
                      <a:cubicBezTo>
                        <a:pt x="630" y="181"/>
                        <a:pt x="631" y="182"/>
                        <a:pt x="632" y="182"/>
                      </a:cubicBezTo>
                      <a:cubicBezTo>
                        <a:pt x="632" y="183"/>
                        <a:pt x="632" y="185"/>
                        <a:pt x="631" y="185"/>
                      </a:cubicBezTo>
                      <a:close/>
                      <a:moveTo>
                        <a:pt x="641" y="170"/>
                      </a:moveTo>
                      <a:cubicBezTo>
                        <a:pt x="635" y="171"/>
                        <a:pt x="630" y="170"/>
                        <a:pt x="628" y="167"/>
                      </a:cubicBezTo>
                      <a:cubicBezTo>
                        <a:pt x="626" y="164"/>
                        <a:pt x="628" y="159"/>
                        <a:pt x="631" y="155"/>
                      </a:cubicBezTo>
                      <a:moveTo>
                        <a:pt x="642" y="172"/>
                      </a:moveTo>
                      <a:cubicBezTo>
                        <a:pt x="632" y="175"/>
                        <a:pt x="624" y="174"/>
                        <a:pt x="622" y="170"/>
                      </a:cubicBezTo>
                      <a:cubicBezTo>
                        <a:pt x="620" y="166"/>
                        <a:pt x="623" y="160"/>
                        <a:pt x="630" y="153"/>
                      </a:cubicBezTo>
                      <a:moveTo>
                        <a:pt x="644" y="176"/>
                      </a:moveTo>
                      <a:cubicBezTo>
                        <a:pt x="630" y="181"/>
                        <a:pt x="618" y="181"/>
                        <a:pt x="614" y="175"/>
                      </a:cubicBezTo>
                      <a:cubicBezTo>
                        <a:pt x="611" y="169"/>
                        <a:pt x="617" y="159"/>
                        <a:pt x="628" y="149"/>
                      </a:cubicBezTo>
                      <a:moveTo>
                        <a:pt x="615" y="160"/>
                      </a:moveTo>
                      <a:cubicBezTo>
                        <a:pt x="614" y="160"/>
                        <a:pt x="613" y="160"/>
                        <a:pt x="612" y="159"/>
                      </a:cubicBezTo>
                      <a:cubicBezTo>
                        <a:pt x="612" y="158"/>
                        <a:pt x="612" y="157"/>
                        <a:pt x="613" y="156"/>
                      </a:cubicBezTo>
                      <a:cubicBezTo>
                        <a:pt x="614" y="156"/>
                        <a:pt x="615" y="156"/>
                        <a:pt x="616" y="157"/>
                      </a:cubicBezTo>
                      <a:cubicBezTo>
                        <a:pt x="616" y="158"/>
                        <a:pt x="616" y="159"/>
                        <a:pt x="615" y="160"/>
                      </a:cubicBezTo>
                      <a:close/>
                      <a:moveTo>
                        <a:pt x="624" y="144"/>
                      </a:moveTo>
                      <a:cubicBezTo>
                        <a:pt x="618" y="145"/>
                        <a:pt x="613" y="145"/>
                        <a:pt x="611" y="142"/>
                      </a:cubicBezTo>
                      <a:cubicBezTo>
                        <a:pt x="609" y="139"/>
                        <a:pt x="610" y="134"/>
                        <a:pt x="613" y="129"/>
                      </a:cubicBezTo>
                      <a:moveTo>
                        <a:pt x="625" y="145"/>
                      </a:moveTo>
                      <a:cubicBezTo>
                        <a:pt x="616" y="149"/>
                        <a:pt x="608" y="150"/>
                        <a:pt x="605" y="146"/>
                      </a:cubicBezTo>
                      <a:cubicBezTo>
                        <a:pt x="603" y="142"/>
                        <a:pt x="605" y="135"/>
                        <a:pt x="612" y="128"/>
                      </a:cubicBezTo>
                      <a:moveTo>
                        <a:pt x="627" y="149"/>
                      </a:moveTo>
                      <a:cubicBezTo>
                        <a:pt x="614" y="156"/>
                        <a:pt x="602" y="157"/>
                        <a:pt x="598" y="151"/>
                      </a:cubicBezTo>
                      <a:cubicBezTo>
                        <a:pt x="594" y="145"/>
                        <a:pt x="599" y="135"/>
                        <a:pt x="609" y="124"/>
                      </a:cubicBezTo>
                      <a:moveTo>
                        <a:pt x="597" y="136"/>
                      </a:moveTo>
                      <a:cubicBezTo>
                        <a:pt x="596" y="136"/>
                        <a:pt x="595" y="136"/>
                        <a:pt x="595" y="135"/>
                      </a:cubicBezTo>
                      <a:cubicBezTo>
                        <a:pt x="594" y="135"/>
                        <a:pt x="594" y="133"/>
                        <a:pt x="595" y="133"/>
                      </a:cubicBezTo>
                      <a:cubicBezTo>
                        <a:pt x="596" y="132"/>
                        <a:pt x="597" y="132"/>
                        <a:pt x="598" y="133"/>
                      </a:cubicBezTo>
                      <a:cubicBezTo>
                        <a:pt x="598" y="134"/>
                        <a:pt x="598" y="135"/>
                        <a:pt x="597" y="136"/>
                      </a:cubicBezTo>
                      <a:close/>
                      <a:moveTo>
                        <a:pt x="605" y="119"/>
                      </a:moveTo>
                      <a:cubicBezTo>
                        <a:pt x="599" y="121"/>
                        <a:pt x="594" y="121"/>
                        <a:pt x="591" y="118"/>
                      </a:cubicBezTo>
                      <a:cubicBezTo>
                        <a:pt x="589" y="116"/>
                        <a:pt x="590" y="111"/>
                        <a:pt x="592" y="106"/>
                      </a:cubicBezTo>
                      <a:moveTo>
                        <a:pt x="606" y="121"/>
                      </a:moveTo>
                      <a:cubicBezTo>
                        <a:pt x="597" y="125"/>
                        <a:pt x="589" y="126"/>
                        <a:pt x="586" y="123"/>
                      </a:cubicBezTo>
                      <a:cubicBezTo>
                        <a:pt x="583" y="119"/>
                        <a:pt x="585" y="112"/>
                        <a:pt x="591" y="105"/>
                      </a:cubicBezTo>
                      <a:moveTo>
                        <a:pt x="608" y="124"/>
                      </a:moveTo>
                      <a:cubicBezTo>
                        <a:pt x="595" y="132"/>
                        <a:pt x="584" y="134"/>
                        <a:pt x="579" y="129"/>
                      </a:cubicBezTo>
                      <a:cubicBezTo>
                        <a:pt x="575" y="123"/>
                        <a:pt x="579" y="112"/>
                        <a:pt x="588" y="101"/>
                      </a:cubicBezTo>
                      <a:moveTo>
                        <a:pt x="577" y="114"/>
                      </a:moveTo>
                      <a:cubicBezTo>
                        <a:pt x="576" y="114"/>
                        <a:pt x="575" y="114"/>
                        <a:pt x="575" y="114"/>
                      </a:cubicBezTo>
                      <a:cubicBezTo>
                        <a:pt x="574" y="113"/>
                        <a:pt x="574" y="112"/>
                        <a:pt x="575" y="111"/>
                      </a:cubicBezTo>
                      <a:cubicBezTo>
                        <a:pt x="576" y="110"/>
                        <a:pt x="577" y="110"/>
                        <a:pt x="578" y="111"/>
                      </a:cubicBezTo>
                      <a:cubicBezTo>
                        <a:pt x="578" y="112"/>
                        <a:pt x="578" y="113"/>
                        <a:pt x="577" y="114"/>
                      </a:cubicBezTo>
                      <a:close/>
                      <a:moveTo>
                        <a:pt x="583" y="97"/>
                      </a:moveTo>
                      <a:cubicBezTo>
                        <a:pt x="578" y="99"/>
                        <a:pt x="573" y="100"/>
                        <a:pt x="570" y="97"/>
                      </a:cubicBezTo>
                      <a:cubicBezTo>
                        <a:pt x="567" y="94"/>
                        <a:pt x="567" y="90"/>
                        <a:pt x="570" y="84"/>
                      </a:cubicBezTo>
                      <a:moveTo>
                        <a:pt x="584" y="98"/>
                      </a:moveTo>
                      <a:cubicBezTo>
                        <a:pt x="576" y="103"/>
                        <a:pt x="568" y="105"/>
                        <a:pt x="565" y="102"/>
                      </a:cubicBezTo>
                      <a:cubicBezTo>
                        <a:pt x="562" y="99"/>
                        <a:pt x="563" y="91"/>
                        <a:pt x="568" y="83"/>
                      </a:cubicBezTo>
                      <a:moveTo>
                        <a:pt x="587" y="101"/>
                      </a:moveTo>
                      <a:cubicBezTo>
                        <a:pt x="575" y="110"/>
                        <a:pt x="564" y="113"/>
                        <a:pt x="559" y="108"/>
                      </a:cubicBezTo>
                      <a:cubicBezTo>
                        <a:pt x="554" y="103"/>
                        <a:pt x="557" y="92"/>
                        <a:pt x="565" y="80"/>
                      </a:cubicBezTo>
                      <a:moveTo>
                        <a:pt x="555" y="94"/>
                      </a:moveTo>
                      <a:cubicBezTo>
                        <a:pt x="555" y="94"/>
                        <a:pt x="554" y="94"/>
                        <a:pt x="553" y="94"/>
                      </a:cubicBezTo>
                      <a:cubicBezTo>
                        <a:pt x="552" y="93"/>
                        <a:pt x="552" y="92"/>
                        <a:pt x="553" y="91"/>
                      </a:cubicBezTo>
                      <a:cubicBezTo>
                        <a:pt x="553" y="90"/>
                        <a:pt x="555" y="90"/>
                        <a:pt x="555" y="91"/>
                      </a:cubicBezTo>
                      <a:cubicBezTo>
                        <a:pt x="556" y="92"/>
                        <a:pt x="556" y="93"/>
                        <a:pt x="555" y="94"/>
                      </a:cubicBezTo>
                      <a:close/>
                      <a:moveTo>
                        <a:pt x="560" y="76"/>
                      </a:moveTo>
                      <a:cubicBezTo>
                        <a:pt x="555" y="79"/>
                        <a:pt x="550" y="80"/>
                        <a:pt x="547" y="77"/>
                      </a:cubicBezTo>
                      <a:cubicBezTo>
                        <a:pt x="544" y="75"/>
                        <a:pt x="543" y="70"/>
                        <a:pt x="545" y="65"/>
                      </a:cubicBezTo>
                      <a:moveTo>
                        <a:pt x="561" y="77"/>
                      </a:moveTo>
                      <a:cubicBezTo>
                        <a:pt x="553" y="83"/>
                        <a:pt x="546" y="86"/>
                        <a:pt x="542" y="83"/>
                      </a:cubicBezTo>
                      <a:cubicBezTo>
                        <a:pt x="539" y="80"/>
                        <a:pt x="540" y="73"/>
                        <a:pt x="544" y="64"/>
                      </a:cubicBezTo>
                      <a:moveTo>
                        <a:pt x="564" y="80"/>
                      </a:moveTo>
                      <a:cubicBezTo>
                        <a:pt x="553" y="90"/>
                        <a:pt x="542" y="94"/>
                        <a:pt x="536" y="90"/>
                      </a:cubicBezTo>
                      <a:cubicBezTo>
                        <a:pt x="531" y="85"/>
                        <a:pt x="533" y="74"/>
                        <a:pt x="540" y="61"/>
                      </a:cubicBezTo>
                      <a:moveTo>
                        <a:pt x="532" y="75"/>
                      </a:moveTo>
                      <a:cubicBezTo>
                        <a:pt x="531" y="76"/>
                        <a:pt x="530" y="76"/>
                        <a:pt x="529" y="76"/>
                      </a:cubicBezTo>
                      <a:cubicBezTo>
                        <a:pt x="528" y="75"/>
                        <a:pt x="528" y="74"/>
                        <a:pt x="529" y="73"/>
                      </a:cubicBezTo>
                      <a:cubicBezTo>
                        <a:pt x="530" y="72"/>
                        <a:pt x="531" y="72"/>
                        <a:pt x="532" y="73"/>
                      </a:cubicBezTo>
                      <a:cubicBezTo>
                        <a:pt x="532" y="73"/>
                        <a:pt x="533" y="75"/>
                        <a:pt x="532" y="75"/>
                      </a:cubicBezTo>
                      <a:close/>
                      <a:moveTo>
                        <a:pt x="535" y="58"/>
                      </a:moveTo>
                      <a:cubicBezTo>
                        <a:pt x="530" y="61"/>
                        <a:pt x="525" y="62"/>
                        <a:pt x="522" y="60"/>
                      </a:cubicBezTo>
                      <a:cubicBezTo>
                        <a:pt x="519" y="58"/>
                        <a:pt x="518" y="54"/>
                        <a:pt x="519" y="48"/>
                      </a:cubicBezTo>
                      <a:moveTo>
                        <a:pt x="536" y="59"/>
                      </a:moveTo>
                      <a:cubicBezTo>
                        <a:pt x="529" y="65"/>
                        <a:pt x="522" y="69"/>
                        <a:pt x="518" y="66"/>
                      </a:cubicBezTo>
                      <a:cubicBezTo>
                        <a:pt x="514" y="63"/>
                        <a:pt x="514" y="56"/>
                        <a:pt x="518" y="47"/>
                      </a:cubicBezTo>
                      <a:moveTo>
                        <a:pt x="540" y="61"/>
                      </a:moveTo>
                      <a:cubicBezTo>
                        <a:pt x="529" y="72"/>
                        <a:pt x="518" y="77"/>
                        <a:pt x="513" y="73"/>
                      </a:cubicBezTo>
                      <a:cubicBezTo>
                        <a:pt x="507" y="69"/>
                        <a:pt x="508" y="58"/>
                        <a:pt x="514" y="45"/>
                      </a:cubicBezTo>
                      <a:moveTo>
                        <a:pt x="507" y="60"/>
                      </a:moveTo>
                      <a:cubicBezTo>
                        <a:pt x="506" y="60"/>
                        <a:pt x="505" y="61"/>
                        <a:pt x="504" y="60"/>
                      </a:cubicBezTo>
                      <a:cubicBezTo>
                        <a:pt x="503" y="59"/>
                        <a:pt x="503" y="58"/>
                        <a:pt x="504" y="57"/>
                      </a:cubicBezTo>
                      <a:cubicBezTo>
                        <a:pt x="504" y="57"/>
                        <a:pt x="505" y="56"/>
                        <a:pt x="506" y="57"/>
                      </a:cubicBezTo>
                      <a:cubicBezTo>
                        <a:pt x="507" y="57"/>
                        <a:pt x="507" y="59"/>
                        <a:pt x="507" y="60"/>
                      </a:cubicBezTo>
                      <a:close/>
                      <a:moveTo>
                        <a:pt x="508" y="41"/>
                      </a:moveTo>
                      <a:cubicBezTo>
                        <a:pt x="503" y="45"/>
                        <a:pt x="498" y="47"/>
                        <a:pt x="495" y="45"/>
                      </a:cubicBezTo>
                      <a:cubicBezTo>
                        <a:pt x="492" y="43"/>
                        <a:pt x="491" y="39"/>
                        <a:pt x="492" y="33"/>
                      </a:cubicBezTo>
                      <a:moveTo>
                        <a:pt x="509" y="42"/>
                      </a:moveTo>
                      <a:cubicBezTo>
                        <a:pt x="503" y="50"/>
                        <a:pt x="496" y="54"/>
                        <a:pt x="492" y="51"/>
                      </a:cubicBezTo>
                      <a:cubicBezTo>
                        <a:pt x="488" y="49"/>
                        <a:pt x="487" y="42"/>
                        <a:pt x="490" y="32"/>
                      </a:cubicBezTo>
                      <a:moveTo>
                        <a:pt x="513" y="45"/>
                      </a:moveTo>
                      <a:cubicBezTo>
                        <a:pt x="504" y="56"/>
                        <a:pt x="493" y="63"/>
                        <a:pt x="487" y="59"/>
                      </a:cubicBezTo>
                      <a:cubicBezTo>
                        <a:pt x="481" y="56"/>
                        <a:pt x="481" y="44"/>
                        <a:pt x="486" y="30"/>
                      </a:cubicBezTo>
                      <a:moveTo>
                        <a:pt x="480" y="46"/>
                      </a:moveTo>
                      <a:cubicBezTo>
                        <a:pt x="480" y="47"/>
                        <a:pt x="479" y="47"/>
                        <a:pt x="478" y="47"/>
                      </a:cubicBezTo>
                      <a:cubicBezTo>
                        <a:pt x="477" y="46"/>
                        <a:pt x="476" y="45"/>
                        <a:pt x="477" y="44"/>
                      </a:cubicBezTo>
                      <a:cubicBezTo>
                        <a:pt x="478" y="43"/>
                        <a:pt x="479" y="43"/>
                        <a:pt x="480" y="43"/>
                      </a:cubicBezTo>
                      <a:cubicBezTo>
                        <a:pt x="480" y="44"/>
                        <a:pt x="481" y="45"/>
                        <a:pt x="480" y="46"/>
                      </a:cubicBezTo>
                      <a:close/>
                      <a:moveTo>
                        <a:pt x="480" y="28"/>
                      </a:moveTo>
                      <a:cubicBezTo>
                        <a:pt x="476" y="32"/>
                        <a:pt x="471" y="34"/>
                        <a:pt x="467" y="33"/>
                      </a:cubicBezTo>
                      <a:cubicBezTo>
                        <a:pt x="464" y="31"/>
                        <a:pt x="463" y="27"/>
                        <a:pt x="463" y="21"/>
                      </a:cubicBezTo>
                      <a:moveTo>
                        <a:pt x="481" y="29"/>
                      </a:moveTo>
                      <a:cubicBezTo>
                        <a:pt x="475" y="37"/>
                        <a:pt x="469" y="41"/>
                        <a:pt x="465" y="39"/>
                      </a:cubicBezTo>
                      <a:cubicBezTo>
                        <a:pt x="460" y="37"/>
                        <a:pt x="459" y="30"/>
                        <a:pt x="461" y="21"/>
                      </a:cubicBezTo>
                      <a:moveTo>
                        <a:pt x="485" y="31"/>
                      </a:moveTo>
                      <a:cubicBezTo>
                        <a:pt x="477" y="43"/>
                        <a:pt x="467" y="50"/>
                        <a:pt x="461" y="47"/>
                      </a:cubicBezTo>
                      <a:cubicBezTo>
                        <a:pt x="455" y="45"/>
                        <a:pt x="453" y="33"/>
                        <a:pt x="457" y="19"/>
                      </a:cubicBezTo>
                      <a:moveTo>
                        <a:pt x="453" y="35"/>
                      </a:moveTo>
                      <a:cubicBezTo>
                        <a:pt x="452" y="36"/>
                        <a:pt x="451" y="36"/>
                        <a:pt x="450" y="36"/>
                      </a:cubicBezTo>
                      <a:cubicBezTo>
                        <a:pt x="449" y="35"/>
                        <a:pt x="449" y="34"/>
                        <a:pt x="449" y="33"/>
                      </a:cubicBezTo>
                      <a:cubicBezTo>
                        <a:pt x="450" y="32"/>
                        <a:pt x="451" y="32"/>
                        <a:pt x="452" y="32"/>
                      </a:cubicBezTo>
                      <a:cubicBezTo>
                        <a:pt x="453" y="33"/>
                        <a:pt x="453" y="34"/>
                        <a:pt x="453" y="35"/>
                      </a:cubicBezTo>
                      <a:close/>
                      <a:moveTo>
                        <a:pt x="451" y="17"/>
                      </a:moveTo>
                      <a:cubicBezTo>
                        <a:pt x="447" y="22"/>
                        <a:pt x="442" y="24"/>
                        <a:pt x="439" y="23"/>
                      </a:cubicBezTo>
                      <a:cubicBezTo>
                        <a:pt x="435" y="22"/>
                        <a:pt x="433" y="17"/>
                        <a:pt x="433" y="12"/>
                      </a:cubicBezTo>
                      <a:moveTo>
                        <a:pt x="452" y="18"/>
                      </a:moveTo>
                      <a:cubicBezTo>
                        <a:pt x="447" y="26"/>
                        <a:pt x="441" y="31"/>
                        <a:pt x="437" y="29"/>
                      </a:cubicBezTo>
                      <a:cubicBezTo>
                        <a:pt x="432" y="28"/>
                        <a:pt x="430" y="21"/>
                        <a:pt x="431" y="11"/>
                      </a:cubicBezTo>
                      <a:moveTo>
                        <a:pt x="456" y="19"/>
                      </a:moveTo>
                      <a:cubicBezTo>
                        <a:pt x="449" y="32"/>
                        <a:pt x="440" y="40"/>
                        <a:pt x="434" y="38"/>
                      </a:cubicBezTo>
                      <a:cubicBezTo>
                        <a:pt x="427" y="36"/>
                        <a:pt x="425" y="24"/>
                        <a:pt x="427" y="10"/>
                      </a:cubicBezTo>
                      <a:moveTo>
                        <a:pt x="424" y="26"/>
                      </a:moveTo>
                      <a:cubicBezTo>
                        <a:pt x="424" y="27"/>
                        <a:pt x="423" y="28"/>
                        <a:pt x="422" y="27"/>
                      </a:cubicBezTo>
                      <a:cubicBezTo>
                        <a:pt x="421" y="27"/>
                        <a:pt x="420" y="26"/>
                        <a:pt x="421" y="25"/>
                      </a:cubicBezTo>
                      <a:cubicBezTo>
                        <a:pt x="421" y="24"/>
                        <a:pt x="422" y="23"/>
                        <a:pt x="423" y="24"/>
                      </a:cubicBezTo>
                      <a:cubicBezTo>
                        <a:pt x="424" y="24"/>
                        <a:pt x="425" y="25"/>
                        <a:pt x="424" y="26"/>
                      </a:cubicBezTo>
                      <a:close/>
                      <a:moveTo>
                        <a:pt x="421" y="8"/>
                      </a:moveTo>
                      <a:cubicBezTo>
                        <a:pt x="417" y="14"/>
                        <a:pt x="413" y="16"/>
                        <a:pt x="409" y="16"/>
                      </a:cubicBezTo>
                      <a:cubicBezTo>
                        <a:pt x="406" y="15"/>
                        <a:pt x="403" y="11"/>
                        <a:pt x="403" y="5"/>
                      </a:cubicBezTo>
                      <a:moveTo>
                        <a:pt x="422" y="9"/>
                      </a:moveTo>
                      <a:cubicBezTo>
                        <a:pt x="418" y="18"/>
                        <a:pt x="412" y="23"/>
                        <a:pt x="408" y="22"/>
                      </a:cubicBezTo>
                      <a:cubicBezTo>
                        <a:pt x="403" y="21"/>
                        <a:pt x="401" y="14"/>
                        <a:pt x="401" y="5"/>
                      </a:cubicBezTo>
                      <a:moveTo>
                        <a:pt x="427" y="10"/>
                      </a:moveTo>
                      <a:cubicBezTo>
                        <a:pt x="421" y="24"/>
                        <a:pt x="412" y="33"/>
                        <a:pt x="405" y="31"/>
                      </a:cubicBezTo>
                      <a:cubicBezTo>
                        <a:pt x="399" y="30"/>
                        <a:pt x="395" y="18"/>
                        <a:pt x="396" y="4"/>
                      </a:cubicBezTo>
                      <a:moveTo>
                        <a:pt x="395" y="20"/>
                      </a:moveTo>
                      <a:cubicBezTo>
                        <a:pt x="395" y="21"/>
                        <a:pt x="394" y="22"/>
                        <a:pt x="393" y="22"/>
                      </a:cubicBezTo>
                      <a:cubicBezTo>
                        <a:pt x="392" y="21"/>
                        <a:pt x="391" y="20"/>
                        <a:pt x="391" y="19"/>
                      </a:cubicBezTo>
                      <a:cubicBezTo>
                        <a:pt x="392" y="18"/>
                        <a:pt x="393" y="18"/>
                        <a:pt x="394" y="18"/>
                      </a:cubicBezTo>
                      <a:cubicBezTo>
                        <a:pt x="395" y="18"/>
                        <a:pt x="395" y="19"/>
                        <a:pt x="395" y="20"/>
                      </a:cubicBezTo>
                      <a:close/>
                      <a:moveTo>
                        <a:pt x="390" y="3"/>
                      </a:moveTo>
                      <a:cubicBezTo>
                        <a:pt x="387" y="8"/>
                        <a:pt x="383" y="12"/>
                        <a:pt x="379" y="11"/>
                      </a:cubicBezTo>
                      <a:cubicBezTo>
                        <a:pt x="376" y="11"/>
                        <a:pt x="373" y="7"/>
                        <a:pt x="372" y="1"/>
                      </a:cubicBezTo>
                      <a:moveTo>
                        <a:pt x="391" y="3"/>
                      </a:moveTo>
                      <a:cubicBezTo>
                        <a:pt x="388" y="13"/>
                        <a:pt x="383" y="19"/>
                        <a:pt x="378" y="18"/>
                      </a:cubicBezTo>
                      <a:cubicBezTo>
                        <a:pt x="374" y="17"/>
                        <a:pt x="371" y="10"/>
                        <a:pt x="370" y="1"/>
                      </a:cubicBezTo>
                      <a:moveTo>
                        <a:pt x="396" y="4"/>
                      </a:moveTo>
                      <a:cubicBezTo>
                        <a:pt x="391" y="18"/>
                        <a:pt x="384" y="28"/>
                        <a:pt x="377" y="27"/>
                      </a:cubicBezTo>
                      <a:cubicBezTo>
                        <a:pt x="370" y="26"/>
                        <a:pt x="366" y="15"/>
                        <a:pt x="365" y="1"/>
                      </a:cubicBezTo>
                      <a:moveTo>
                        <a:pt x="366" y="17"/>
                      </a:moveTo>
                      <a:cubicBezTo>
                        <a:pt x="365" y="18"/>
                        <a:pt x="364" y="19"/>
                        <a:pt x="363" y="19"/>
                      </a:cubicBezTo>
                      <a:cubicBezTo>
                        <a:pt x="362" y="18"/>
                        <a:pt x="362" y="17"/>
                        <a:pt x="362" y="16"/>
                      </a:cubicBezTo>
                      <a:cubicBezTo>
                        <a:pt x="362" y="15"/>
                        <a:pt x="363" y="15"/>
                        <a:pt x="364" y="15"/>
                      </a:cubicBezTo>
                      <a:cubicBezTo>
                        <a:pt x="365" y="15"/>
                        <a:pt x="366" y="16"/>
                        <a:pt x="366" y="17"/>
                      </a:cubicBezTo>
                      <a:close/>
                      <a:moveTo>
                        <a:pt x="359" y="0"/>
                      </a:moveTo>
                      <a:cubicBezTo>
                        <a:pt x="356" y="6"/>
                        <a:pt x="353" y="9"/>
                        <a:pt x="349" y="9"/>
                      </a:cubicBezTo>
                      <a:cubicBezTo>
                        <a:pt x="345" y="9"/>
                        <a:pt x="342" y="5"/>
                        <a:pt x="340" y="0"/>
                      </a:cubicBezTo>
                      <a:moveTo>
                        <a:pt x="360" y="1"/>
                      </a:moveTo>
                      <a:cubicBezTo>
                        <a:pt x="358" y="10"/>
                        <a:pt x="353" y="16"/>
                        <a:pt x="349" y="16"/>
                      </a:cubicBezTo>
                      <a:cubicBezTo>
                        <a:pt x="344" y="16"/>
                        <a:pt x="340" y="9"/>
                        <a:pt x="339" y="0"/>
                      </a:cubicBezTo>
                      <a:moveTo>
                        <a:pt x="365" y="1"/>
                      </a:moveTo>
                      <a:cubicBezTo>
                        <a:pt x="362" y="15"/>
                        <a:pt x="355" y="26"/>
                        <a:pt x="348" y="25"/>
                      </a:cubicBezTo>
                      <a:cubicBezTo>
                        <a:pt x="341" y="25"/>
                        <a:pt x="336" y="14"/>
                        <a:pt x="334" y="0"/>
                      </a:cubicBezTo>
                      <a:moveTo>
                        <a:pt x="336" y="16"/>
                      </a:moveTo>
                      <a:cubicBezTo>
                        <a:pt x="336" y="17"/>
                        <a:pt x="335" y="18"/>
                        <a:pt x="334" y="18"/>
                      </a:cubicBezTo>
                      <a:cubicBezTo>
                        <a:pt x="333" y="18"/>
                        <a:pt x="332" y="17"/>
                        <a:pt x="332" y="16"/>
                      </a:cubicBezTo>
                      <a:cubicBezTo>
                        <a:pt x="332" y="15"/>
                        <a:pt x="333" y="14"/>
                        <a:pt x="334" y="14"/>
                      </a:cubicBezTo>
                      <a:cubicBezTo>
                        <a:pt x="335" y="14"/>
                        <a:pt x="336" y="15"/>
                        <a:pt x="336" y="16"/>
                      </a:cubicBezTo>
                      <a:close/>
                      <a:moveTo>
                        <a:pt x="327" y="0"/>
                      </a:moveTo>
                      <a:cubicBezTo>
                        <a:pt x="326" y="6"/>
                        <a:pt x="322" y="10"/>
                        <a:pt x="319" y="10"/>
                      </a:cubicBezTo>
                      <a:cubicBezTo>
                        <a:pt x="315" y="10"/>
                        <a:pt x="312" y="7"/>
                        <a:pt x="309" y="2"/>
                      </a:cubicBezTo>
                      <a:moveTo>
                        <a:pt x="329" y="0"/>
                      </a:moveTo>
                      <a:cubicBezTo>
                        <a:pt x="327" y="10"/>
                        <a:pt x="323" y="17"/>
                        <a:pt x="319" y="17"/>
                      </a:cubicBezTo>
                      <a:cubicBezTo>
                        <a:pt x="314" y="17"/>
                        <a:pt x="310" y="11"/>
                        <a:pt x="307" y="2"/>
                      </a:cubicBezTo>
                      <a:moveTo>
                        <a:pt x="334" y="0"/>
                      </a:moveTo>
                      <a:cubicBezTo>
                        <a:pt x="332" y="15"/>
                        <a:pt x="326" y="26"/>
                        <a:pt x="319" y="26"/>
                      </a:cubicBezTo>
                      <a:cubicBezTo>
                        <a:pt x="312" y="26"/>
                        <a:pt x="306" y="17"/>
                        <a:pt x="303" y="2"/>
                      </a:cubicBezTo>
                      <a:moveTo>
                        <a:pt x="306" y="18"/>
                      </a:moveTo>
                      <a:cubicBezTo>
                        <a:pt x="306" y="19"/>
                        <a:pt x="305" y="20"/>
                        <a:pt x="304" y="20"/>
                      </a:cubicBezTo>
                      <a:cubicBezTo>
                        <a:pt x="303" y="20"/>
                        <a:pt x="302" y="20"/>
                        <a:pt x="302" y="19"/>
                      </a:cubicBezTo>
                      <a:cubicBezTo>
                        <a:pt x="302" y="18"/>
                        <a:pt x="303" y="17"/>
                        <a:pt x="304" y="17"/>
                      </a:cubicBezTo>
                      <a:cubicBezTo>
                        <a:pt x="305" y="17"/>
                        <a:pt x="306" y="17"/>
                        <a:pt x="306" y="18"/>
                      </a:cubicBezTo>
                      <a:close/>
                      <a:moveTo>
                        <a:pt x="296" y="3"/>
                      </a:moveTo>
                      <a:cubicBezTo>
                        <a:pt x="295" y="9"/>
                        <a:pt x="292" y="13"/>
                        <a:pt x="288" y="14"/>
                      </a:cubicBezTo>
                      <a:cubicBezTo>
                        <a:pt x="285" y="14"/>
                        <a:pt x="281" y="11"/>
                        <a:pt x="278" y="6"/>
                      </a:cubicBezTo>
                      <a:moveTo>
                        <a:pt x="298" y="3"/>
                      </a:moveTo>
                      <a:cubicBezTo>
                        <a:pt x="297" y="13"/>
                        <a:pt x="294" y="20"/>
                        <a:pt x="289" y="21"/>
                      </a:cubicBezTo>
                      <a:cubicBezTo>
                        <a:pt x="285" y="21"/>
                        <a:pt x="280" y="16"/>
                        <a:pt x="277" y="7"/>
                      </a:cubicBezTo>
                      <a:moveTo>
                        <a:pt x="303" y="3"/>
                      </a:moveTo>
                      <a:cubicBezTo>
                        <a:pt x="302" y="18"/>
                        <a:pt x="297" y="29"/>
                        <a:pt x="290" y="30"/>
                      </a:cubicBezTo>
                      <a:cubicBezTo>
                        <a:pt x="284" y="31"/>
                        <a:pt x="277" y="21"/>
                        <a:pt x="272" y="7"/>
                      </a:cubicBezTo>
                      <a:moveTo>
                        <a:pt x="277" y="23"/>
                      </a:moveTo>
                      <a:cubicBezTo>
                        <a:pt x="277" y="24"/>
                        <a:pt x="276" y="25"/>
                        <a:pt x="275" y="25"/>
                      </a:cubicBezTo>
                      <a:cubicBezTo>
                        <a:pt x="274" y="25"/>
                        <a:pt x="273" y="25"/>
                        <a:pt x="273" y="24"/>
                      </a:cubicBezTo>
                      <a:cubicBezTo>
                        <a:pt x="273" y="23"/>
                        <a:pt x="274" y="22"/>
                        <a:pt x="275" y="22"/>
                      </a:cubicBezTo>
                      <a:cubicBezTo>
                        <a:pt x="276" y="21"/>
                        <a:pt x="277" y="22"/>
                        <a:pt x="277" y="23"/>
                      </a:cubicBezTo>
                      <a:close/>
                      <a:moveTo>
                        <a:pt x="266" y="9"/>
                      </a:moveTo>
                      <a:cubicBezTo>
                        <a:pt x="265" y="15"/>
                        <a:pt x="262" y="19"/>
                        <a:pt x="259" y="20"/>
                      </a:cubicBezTo>
                      <a:cubicBezTo>
                        <a:pt x="255" y="21"/>
                        <a:pt x="251" y="18"/>
                        <a:pt x="248" y="14"/>
                      </a:cubicBezTo>
                      <a:moveTo>
                        <a:pt x="267" y="9"/>
                      </a:moveTo>
                      <a:cubicBezTo>
                        <a:pt x="267" y="19"/>
                        <a:pt x="265" y="26"/>
                        <a:pt x="260" y="27"/>
                      </a:cubicBezTo>
                      <a:cubicBezTo>
                        <a:pt x="256" y="28"/>
                        <a:pt x="250" y="23"/>
                        <a:pt x="246" y="14"/>
                      </a:cubicBezTo>
                      <a:moveTo>
                        <a:pt x="272" y="8"/>
                      </a:moveTo>
                      <a:cubicBezTo>
                        <a:pt x="273" y="23"/>
                        <a:pt x="269" y="34"/>
                        <a:pt x="262" y="36"/>
                      </a:cubicBezTo>
                      <a:cubicBezTo>
                        <a:pt x="255" y="37"/>
                        <a:pt x="248" y="29"/>
                        <a:pt x="242" y="15"/>
                      </a:cubicBezTo>
                      <a:moveTo>
                        <a:pt x="248" y="31"/>
                      </a:moveTo>
                      <a:cubicBezTo>
                        <a:pt x="248" y="32"/>
                        <a:pt x="248" y="33"/>
                        <a:pt x="247" y="33"/>
                      </a:cubicBezTo>
                      <a:cubicBezTo>
                        <a:pt x="246" y="33"/>
                        <a:pt x="245" y="32"/>
                        <a:pt x="244" y="31"/>
                      </a:cubicBezTo>
                      <a:cubicBezTo>
                        <a:pt x="244" y="30"/>
                        <a:pt x="245" y="29"/>
                        <a:pt x="246" y="29"/>
                      </a:cubicBezTo>
                      <a:cubicBezTo>
                        <a:pt x="247" y="29"/>
                        <a:pt x="248" y="30"/>
                        <a:pt x="248" y="31"/>
                      </a:cubicBezTo>
                      <a:close/>
                      <a:moveTo>
                        <a:pt x="236" y="17"/>
                      </a:moveTo>
                      <a:cubicBezTo>
                        <a:pt x="235" y="24"/>
                        <a:pt x="233" y="28"/>
                        <a:pt x="230" y="29"/>
                      </a:cubicBezTo>
                      <a:cubicBezTo>
                        <a:pt x="226" y="30"/>
                        <a:pt x="222" y="28"/>
                        <a:pt x="219" y="24"/>
                      </a:cubicBezTo>
                      <a:moveTo>
                        <a:pt x="237" y="17"/>
                      </a:moveTo>
                      <a:cubicBezTo>
                        <a:pt x="238" y="27"/>
                        <a:pt x="236" y="34"/>
                        <a:pt x="232" y="36"/>
                      </a:cubicBezTo>
                      <a:cubicBezTo>
                        <a:pt x="227" y="37"/>
                        <a:pt x="222" y="33"/>
                        <a:pt x="217" y="24"/>
                      </a:cubicBezTo>
                      <a:moveTo>
                        <a:pt x="242" y="16"/>
                      </a:moveTo>
                      <a:cubicBezTo>
                        <a:pt x="244" y="31"/>
                        <a:pt x="241" y="42"/>
                        <a:pt x="235" y="45"/>
                      </a:cubicBezTo>
                      <a:cubicBezTo>
                        <a:pt x="228" y="47"/>
                        <a:pt x="219" y="39"/>
                        <a:pt x="213" y="26"/>
                      </a:cubicBezTo>
                      <a:moveTo>
                        <a:pt x="220" y="41"/>
                      </a:moveTo>
                      <a:cubicBezTo>
                        <a:pt x="220" y="42"/>
                        <a:pt x="220" y="43"/>
                        <a:pt x="219" y="43"/>
                      </a:cubicBezTo>
                      <a:cubicBezTo>
                        <a:pt x="218" y="43"/>
                        <a:pt x="217" y="43"/>
                        <a:pt x="216" y="42"/>
                      </a:cubicBezTo>
                      <a:cubicBezTo>
                        <a:pt x="216" y="41"/>
                        <a:pt x="217" y="40"/>
                        <a:pt x="218" y="39"/>
                      </a:cubicBezTo>
                      <a:cubicBezTo>
                        <a:pt x="219" y="39"/>
                        <a:pt x="220" y="40"/>
                        <a:pt x="220" y="41"/>
                      </a:cubicBezTo>
                      <a:close/>
                      <a:moveTo>
                        <a:pt x="207" y="29"/>
                      </a:moveTo>
                      <a:cubicBezTo>
                        <a:pt x="207" y="35"/>
                        <a:pt x="205" y="39"/>
                        <a:pt x="202" y="41"/>
                      </a:cubicBezTo>
                      <a:cubicBezTo>
                        <a:pt x="198" y="42"/>
                        <a:pt x="194" y="40"/>
                        <a:pt x="190" y="36"/>
                      </a:cubicBezTo>
                      <a:moveTo>
                        <a:pt x="208" y="28"/>
                      </a:moveTo>
                      <a:cubicBezTo>
                        <a:pt x="210" y="38"/>
                        <a:pt x="209" y="46"/>
                        <a:pt x="204" y="47"/>
                      </a:cubicBezTo>
                      <a:cubicBezTo>
                        <a:pt x="200" y="49"/>
                        <a:pt x="194" y="45"/>
                        <a:pt x="188" y="37"/>
                      </a:cubicBezTo>
                      <a:moveTo>
                        <a:pt x="212" y="26"/>
                      </a:moveTo>
                      <a:cubicBezTo>
                        <a:pt x="216" y="41"/>
                        <a:pt x="214" y="53"/>
                        <a:pt x="208" y="56"/>
                      </a:cubicBezTo>
                      <a:cubicBezTo>
                        <a:pt x="202" y="58"/>
                        <a:pt x="192" y="51"/>
                        <a:pt x="184" y="39"/>
                      </a:cubicBezTo>
                      <a:moveTo>
                        <a:pt x="193" y="53"/>
                      </a:moveTo>
                      <a:cubicBezTo>
                        <a:pt x="193" y="54"/>
                        <a:pt x="193" y="55"/>
                        <a:pt x="192" y="56"/>
                      </a:cubicBezTo>
                      <a:cubicBezTo>
                        <a:pt x="191" y="56"/>
                        <a:pt x="190" y="56"/>
                        <a:pt x="190" y="55"/>
                      </a:cubicBezTo>
                      <a:cubicBezTo>
                        <a:pt x="189" y="54"/>
                        <a:pt x="190" y="52"/>
                        <a:pt x="191" y="52"/>
                      </a:cubicBezTo>
                      <a:cubicBezTo>
                        <a:pt x="192" y="52"/>
                        <a:pt x="193" y="52"/>
                        <a:pt x="193" y="53"/>
                      </a:cubicBezTo>
                      <a:close/>
                      <a:moveTo>
                        <a:pt x="178" y="42"/>
                      </a:moveTo>
                      <a:cubicBezTo>
                        <a:pt x="179" y="48"/>
                        <a:pt x="178" y="53"/>
                        <a:pt x="175" y="55"/>
                      </a:cubicBezTo>
                      <a:cubicBezTo>
                        <a:pt x="172" y="57"/>
                        <a:pt x="167" y="55"/>
                        <a:pt x="163" y="52"/>
                      </a:cubicBezTo>
                      <a:moveTo>
                        <a:pt x="180" y="42"/>
                      </a:moveTo>
                      <a:cubicBezTo>
                        <a:pt x="183" y="51"/>
                        <a:pt x="182" y="59"/>
                        <a:pt x="178" y="61"/>
                      </a:cubicBezTo>
                      <a:cubicBezTo>
                        <a:pt x="174" y="63"/>
                        <a:pt x="168" y="60"/>
                        <a:pt x="161" y="53"/>
                      </a:cubicBezTo>
                      <a:moveTo>
                        <a:pt x="184" y="40"/>
                      </a:moveTo>
                      <a:cubicBezTo>
                        <a:pt x="189" y="54"/>
                        <a:pt x="188" y="66"/>
                        <a:pt x="182" y="69"/>
                      </a:cubicBezTo>
                      <a:cubicBezTo>
                        <a:pt x="176" y="72"/>
                        <a:pt x="166" y="66"/>
                        <a:pt x="157" y="55"/>
                      </a:cubicBezTo>
                      <a:moveTo>
                        <a:pt x="167" y="68"/>
                      </a:moveTo>
                      <a:cubicBezTo>
                        <a:pt x="168" y="69"/>
                        <a:pt x="167" y="70"/>
                        <a:pt x="167" y="71"/>
                      </a:cubicBezTo>
                      <a:cubicBezTo>
                        <a:pt x="166" y="71"/>
                        <a:pt x="164" y="71"/>
                        <a:pt x="164" y="70"/>
                      </a:cubicBezTo>
                      <a:cubicBezTo>
                        <a:pt x="163" y="69"/>
                        <a:pt x="164" y="68"/>
                        <a:pt x="165" y="67"/>
                      </a:cubicBezTo>
                      <a:cubicBezTo>
                        <a:pt x="166" y="67"/>
                        <a:pt x="167" y="67"/>
                        <a:pt x="167" y="68"/>
                      </a:cubicBezTo>
                      <a:close/>
                      <a:moveTo>
                        <a:pt x="152" y="59"/>
                      </a:moveTo>
                      <a:cubicBezTo>
                        <a:pt x="153" y="65"/>
                        <a:pt x="152" y="70"/>
                        <a:pt x="149" y="72"/>
                      </a:cubicBezTo>
                      <a:cubicBezTo>
                        <a:pt x="146" y="74"/>
                        <a:pt x="142" y="73"/>
                        <a:pt x="137" y="69"/>
                      </a:cubicBezTo>
                      <a:moveTo>
                        <a:pt x="153" y="58"/>
                      </a:moveTo>
                      <a:cubicBezTo>
                        <a:pt x="157" y="67"/>
                        <a:pt x="157" y="75"/>
                        <a:pt x="153" y="77"/>
                      </a:cubicBezTo>
                      <a:cubicBezTo>
                        <a:pt x="149" y="80"/>
                        <a:pt x="142" y="77"/>
                        <a:pt x="136" y="70"/>
                      </a:cubicBezTo>
                      <a:moveTo>
                        <a:pt x="157" y="55"/>
                      </a:moveTo>
                      <a:cubicBezTo>
                        <a:pt x="163" y="69"/>
                        <a:pt x="164" y="81"/>
                        <a:pt x="158" y="85"/>
                      </a:cubicBezTo>
                      <a:cubicBezTo>
                        <a:pt x="152" y="89"/>
                        <a:pt x="142" y="84"/>
                        <a:pt x="132" y="73"/>
                      </a:cubicBezTo>
                      <a:moveTo>
                        <a:pt x="143" y="85"/>
                      </a:moveTo>
                      <a:cubicBezTo>
                        <a:pt x="144" y="86"/>
                        <a:pt x="143" y="87"/>
                        <a:pt x="142" y="88"/>
                      </a:cubicBezTo>
                      <a:cubicBezTo>
                        <a:pt x="142" y="88"/>
                        <a:pt x="140" y="88"/>
                        <a:pt x="140" y="87"/>
                      </a:cubicBezTo>
                      <a:cubicBezTo>
                        <a:pt x="139" y="86"/>
                        <a:pt x="140" y="85"/>
                        <a:pt x="140" y="85"/>
                      </a:cubicBezTo>
                      <a:cubicBezTo>
                        <a:pt x="141" y="84"/>
                        <a:pt x="142" y="84"/>
                        <a:pt x="143" y="85"/>
                      </a:cubicBezTo>
                      <a:close/>
                      <a:moveTo>
                        <a:pt x="127" y="77"/>
                      </a:moveTo>
                      <a:cubicBezTo>
                        <a:pt x="129" y="83"/>
                        <a:pt x="128" y="88"/>
                        <a:pt x="125" y="90"/>
                      </a:cubicBezTo>
                      <a:cubicBezTo>
                        <a:pt x="123" y="93"/>
                        <a:pt x="118" y="92"/>
                        <a:pt x="113" y="89"/>
                      </a:cubicBezTo>
                      <a:moveTo>
                        <a:pt x="128" y="76"/>
                      </a:moveTo>
                      <a:cubicBezTo>
                        <a:pt x="132" y="85"/>
                        <a:pt x="133" y="93"/>
                        <a:pt x="130" y="96"/>
                      </a:cubicBezTo>
                      <a:cubicBezTo>
                        <a:pt x="126" y="99"/>
                        <a:pt x="119" y="96"/>
                        <a:pt x="112" y="90"/>
                      </a:cubicBezTo>
                      <a:moveTo>
                        <a:pt x="132" y="74"/>
                      </a:moveTo>
                      <a:cubicBezTo>
                        <a:pt x="139" y="87"/>
                        <a:pt x="141" y="99"/>
                        <a:pt x="135" y="103"/>
                      </a:cubicBezTo>
                      <a:cubicBezTo>
                        <a:pt x="130" y="107"/>
                        <a:pt x="119" y="103"/>
                        <a:pt x="108" y="93"/>
                      </a:cubicBezTo>
                      <a:moveTo>
                        <a:pt x="120" y="104"/>
                      </a:moveTo>
                      <a:cubicBezTo>
                        <a:pt x="121" y="105"/>
                        <a:pt x="121" y="106"/>
                        <a:pt x="120" y="107"/>
                      </a:cubicBezTo>
                      <a:cubicBezTo>
                        <a:pt x="119" y="108"/>
                        <a:pt x="118" y="108"/>
                        <a:pt x="117" y="107"/>
                      </a:cubicBezTo>
                      <a:cubicBezTo>
                        <a:pt x="117" y="106"/>
                        <a:pt x="117" y="105"/>
                        <a:pt x="118" y="104"/>
                      </a:cubicBezTo>
                      <a:cubicBezTo>
                        <a:pt x="119" y="103"/>
                        <a:pt x="120" y="104"/>
                        <a:pt x="120" y="104"/>
                      </a:cubicBezTo>
                      <a:close/>
                      <a:moveTo>
                        <a:pt x="103" y="98"/>
                      </a:moveTo>
                      <a:cubicBezTo>
                        <a:pt x="106" y="104"/>
                        <a:pt x="106" y="109"/>
                        <a:pt x="103" y="111"/>
                      </a:cubicBezTo>
                      <a:cubicBezTo>
                        <a:pt x="101" y="114"/>
                        <a:pt x="96" y="114"/>
                        <a:pt x="91" y="111"/>
                      </a:cubicBezTo>
                      <a:moveTo>
                        <a:pt x="105" y="97"/>
                      </a:moveTo>
                      <a:cubicBezTo>
                        <a:pt x="110" y="106"/>
                        <a:pt x="111" y="113"/>
                        <a:pt x="108" y="116"/>
                      </a:cubicBezTo>
                      <a:cubicBezTo>
                        <a:pt x="105" y="119"/>
                        <a:pt x="98" y="118"/>
                        <a:pt x="90" y="112"/>
                      </a:cubicBezTo>
                      <a:moveTo>
                        <a:pt x="108" y="94"/>
                      </a:moveTo>
                      <a:cubicBezTo>
                        <a:pt x="117" y="106"/>
                        <a:pt x="119" y="118"/>
                        <a:pt x="114" y="123"/>
                      </a:cubicBezTo>
                      <a:cubicBezTo>
                        <a:pt x="109" y="128"/>
                        <a:pt x="98" y="124"/>
                        <a:pt x="86" y="116"/>
                      </a:cubicBezTo>
                      <a:moveTo>
                        <a:pt x="100" y="126"/>
                      </a:moveTo>
                      <a:cubicBezTo>
                        <a:pt x="100" y="126"/>
                        <a:pt x="100" y="128"/>
                        <a:pt x="100" y="128"/>
                      </a:cubicBezTo>
                      <a:cubicBezTo>
                        <a:pt x="99" y="129"/>
                        <a:pt x="98" y="129"/>
                        <a:pt x="97" y="128"/>
                      </a:cubicBezTo>
                      <a:cubicBezTo>
                        <a:pt x="96" y="128"/>
                        <a:pt x="96" y="126"/>
                        <a:pt x="97" y="126"/>
                      </a:cubicBezTo>
                      <a:cubicBezTo>
                        <a:pt x="98" y="125"/>
                        <a:pt x="99" y="125"/>
                        <a:pt x="100" y="126"/>
                      </a:cubicBezTo>
                      <a:close/>
                      <a:moveTo>
                        <a:pt x="82" y="121"/>
                      </a:moveTo>
                      <a:cubicBezTo>
                        <a:pt x="85" y="126"/>
                        <a:pt x="86" y="131"/>
                        <a:pt x="83" y="134"/>
                      </a:cubicBezTo>
                      <a:cubicBezTo>
                        <a:pt x="81" y="137"/>
                        <a:pt x="76" y="137"/>
                        <a:pt x="71" y="135"/>
                      </a:cubicBezTo>
                      <a:moveTo>
                        <a:pt x="83" y="120"/>
                      </a:moveTo>
                      <a:cubicBezTo>
                        <a:pt x="89" y="128"/>
                        <a:pt x="91" y="135"/>
                        <a:pt x="88" y="139"/>
                      </a:cubicBezTo>
                      <a:cubicBezTo>
                        <a:pt x="85" y="142"/>
                        <a:pt x="78" y="141"/>
                        <a:pt x="70" y="136"/>
                      </a:cubicBezTo>
                      <a:moveTo>
                        <a:pt x="86" y="116"/>
                      </a:moveTo>
                      <a:cubicBezTo>
                        <a:pt x="96" y="128"/>
                        <a:pt x="100" y="139"/>
                        <a:pt x="95" y="145"/>
                      </a:cubicBezTo>
                      <a:cubicBezTo>
                        <a:pt x="91" y="150"/>
                        <a:pt x="79" y="148"/>
                        <a:pt x="67" y="140"/>
                      </a:cubicBezTo>
                      <a:moveTo>
                        <a:pt x="81" y="149"/>
                      </a:moveTo>
                      <a:cubicBezTo>
                        <a:pt x="82" y="149"/>
                        <a:pt x="82" y="151"/>
                        <a:pt x="81" y="151"/>
                      </a:cubicBezTo>
                      <a:cubicBezTo>
                        <a:pt x="80" y="152"/>
                        <a:pt x="79" y="152"/>
                        <a:pt x="78" y="152"/>
                      </a:cubicBezTo>
                      <a:cubicBezTo>
                        <a:pt x="77" y="151"/>
                        <a:pt x="77" y="150"/>
                        <a:pt x="78" y="149"/>
                      </a:cubicBezTo>
                      <a:cubicBezTo>
                        <a:pt x="79" y="148"/>
                        <a:pt x="80" y="148"/>
                        <a:pt x="81" y="149"/>
                      </a:cubicBezTo>
                      <a:close/>
                      <a:moveTo>
                        <a:pt x="63" y="145"/>
                      </a:moveTo>
                      <a:cubicBezTo>
                        <a:pt x="66" y="151"/>
                        <a:pt x="67" y="155"/>
                        <a:pt x="65" y="159"/>
                      </a:cubicBezTo>
                      <a:cubicBezTo>
                        <a:pt x="63" y="161"/>
                        <a:pt x="58" y="162"/>
                        <a:pt x="53" y="161"/>
                      </a:cubicBezTo>
                      <a:moveTo>
                        <a:pt x="64" y="144"/>
                      </a:moveTo>
                      <a:cubicBezTo>
                        <a:pt x="71" y="152"/>
                        <a:pt x="74" y="159"/>
                        <a:pt x="71" y="163"/>
                      </a:cubicBezTo>
                      <a:cubicBezTo>
                        <a:pt x="68" y="166"/>
                        <a:pt x="61" y="166"/>
                        <a:pt x="52" y="162"/>
                      </a:cubicBezTo>
                      <a:moveTo>
                        <a:pt x="67" y="141"/>
                      </a:moveTo>
                      <a:cubicBezTo>
                        <a:pt x="77" y="151"/>
                        <a:pt x="82" y="162"/>
                        <a:pt x="78" y="168"/>
                      </a:cubicBezTo>
                      <a:cubicBezTo>
                        <a:pt x="74" y="173"/>
                        <a:pt x="63" y="172"/>
                        <a:pt x="49" y="166"/>
                      </a:cubicBezTo>
                      <a:moveTo>
                        <a:pt x="64" y="173"/>
                      </a:moveTo>
                      <a:cubicBezTo>
                        <a:pt x="65" y="174"/>
                        <a:pt x="65" y="175"/>
                        <a:pt x="65" y="176"/>
                      </a:cubicBezTo>
                      <a:cubicBezTo>
                        <a:pt x="64" y="177"/>
                        <a:pt x="63" y="177"/>
                        <a:pt x="62" y="176"/>
                      </a:cubicBezTo>
                      <a:cubicBezTo>
                        <a:pt x="61" y="176"/>
                        <a:pt x="61" y="175"/>
                        <a:pt x="62" y="174"/>
                      </a:cubicBezTo>
                      <a:cubicBezTo>
                        <a:pt x="62" y="173"/>
                        <a:pt x="63" y="173"/>
                        <a:pt x="64" y="173"/>
                      </a:cubicBezTo>
                      <a:close/>
                      <a:moveTo>
                        <a:pt x="46" y="172"/>
                      </a:moveTo>
                      <a:cubicBezTo>
                        <a:pt x="50" y="176"/>
                        <a:pt x="52" y="181"/>
                        <a:pt x="50" y="185"/>
                      </a:cubicBezTo>
                      <a:cubicBezTo>
                        <a:pt x="48" y="188"/>
                        <a:pt x="43" y="189"/>
                        <a:pt x="38" y="188"/>
                      </a:cubicBezTo>
                      <a:moveTo>
                        <a:pt x="47" y="170"/>
                      </a:moveTo>
                      <a:cubicBezTo>
                        <a:pt x="54" y="177"/>
                        <a:pt x="58" y="184"/>
                        <a:pt x="56" y="188"/>
                      </a:cubicBezTo>
                      <a:cubicBezTo>
                        <a:pt x="53" y="192"/>
                        <a:pt x="46" y="192"/>
                        <a:pt x="37" y="189"/>
                      </a:cubicBezTo>
                      <a:moveTo>
                        <a:pt x="50" y="166"/>
                      </a:moveTo>
                      <a:cubicBezTo>
                        <a:pt x="61" y="176"/>
                        <a:pt x="67" y="187"/>
                        <a:pt x="63" y="193"/>
                      </a:cubicBezTo>
                      <a:cubicBezTo>
                        <a:pt x="60" y="199"/>
                        <a:pt x="48" y="199"/>
                        <a:pt x="35" y="193"/>
                      </a:cubicBezTo>
                      <a:moveTo>
                        <a:pt x="50" y="199"/>
                      </a:moveTo>
                      <a:cubicBezTo>
                        <a:pt x="51" y="200"/>
                        <a:pt x="51" y="201"/>
                        <a:pt x="51" y="202"/>
                      </a:cubicBezTo>
                      <a:cubicBezTo>
                        <a:pt x="50" y="203"/>
                        <a:pt x="49" y="203"/>
                        <a:pt x="48" y="203"/>
                      </a:cubicBezTo>
                      <a:cubicBezTo>
                        <a:pt x="47" y="202"/>
                        <a:pt x="47" y="201"/>
                        <a:pt x="47" y="200"/>
                      </a:cubicBezTo>
                      <a:cubicBezTo>
                        <a:pt x="48" y="199"/>
                        <a:pt x="49" y="199"/>
                        <a:pt x="50" y="199"/>
                      </a:cubicBezTo>
                      <a:close/>
                      <a:moveTo>
                        <a:pt x="32" y="199"/>
                      </a:moveTo>
                      <a:cubicBezTo>
                        <a:pt x="36" y="204"/>
                        <a:pt x="38" y="208"/>
                        <a:pt x="36" y="212"/>
                      </a:cubicBezTo>
                      <a:cubicBezTo>
                        <a:pt x="35" y="215"/>
                        <a:pt x="30" y="217"/>
                        <a:pt x="25" y="216"/>
                      </a:cubicBezTo>
                      <a:moveTo>
                        <a:pt x="33" y="198"/>
                      </a:moveTo>
                      <a:cubicBezTo>
                        <a:pt x="40" y="204"/>
                        <a:pt x="45" y="211"/>
                        <a:pt x="43" y="215"/>
                      </a:cubicBezTo>
                      <a:cubicBezTo>
                        <a:pt x="41" y="219"/>
                        <a:pt x="33" y="220"/>
                        <a:pt x="24" y="218"/>
                      </a:cubicBezTo>
                      <a:moveTo>
                        <a:pt x="35" y="194"/>
                      </a:moveTo>
                      <a:cubicBezTo>
                        <a:pt x="47" y="203"/>
                        <a:pt x="54" y="213"/>
                        <a:pt x="51" y="219"/>
                      </a:cubicBezTo>
                      <a:cubicBezTo>
                        <a:pt x="48" y="225"/>
                        <a:pt x="36" y="226"/>
                        <a:pt x="22" y="222"/>
                      </a:cubicBezTo>
                      <a:moveTo>
                        <a:pt x="38" y="227"/>
                      </a:moveTo>
                      <a:cubicBezTo>
                        <a:pt x="39" y="227"/>
                        <a:pt x="39" y="228"/>
                        <a:pt x="39" y="229"/>
                      </a:cubicBezTo>
                      <a:cubicBezTo>
                        <a:pt x="38" y="230"/>
                        <a:pt x="37" y="231"/>
                        <a:pt x="36" y="230"/>
                      </a:cubicBezTo>
                      <a:cubicBezTo>
                        <a:pt x="35" y="230"/>
                        <a:pt x="35" y="229"/>
                        <a:pt x="35" y="228"/>
                      </a:cubicBezTo>
                      <a:cubicBezTo>
                        <a:pt x="36" y="227"/>
                        <a:pt x="37" y="226"/>
                        <a:pt x="38" y="227"/>
                      </a:cubicBezTo>
                      <a:close/>
                      <a:moveTo>
                        <a:pt x="20" y="228"/>
                      </a:moveTo>
                      <a:cubicBezTo>
                        <a:pt x="25" y="232"/>
                        <a:pt x="27" y="237"/>
                        <a:pt x="26" y="240"/>
                      </a:cubicBezTo>
                      <a:cubicBezTo>
                        <a:pt x="24" y="244"/>
                        <a:pt x="20" y="246"/>
                        <a:pt x="14" y="246"/>
                      </a:cubicBezTo>
                      <a:moveTo>
                        <a:pt x="21" y="227"/>
                      </a:moveTo>
                      <a:cubicBezTo>
                        <a:pt x="29" y="232"/>
                        <a:pt x="34" y="238"/>
                        <a:pt x="32" y="243"/>
                      </a:cubicBezTo>
                      <a:cubicBezTo>
                        <a:pt x="31" y="247"/>
                        <a:pt x="23" y="249"/>
                        <a:pt x="14" y="247"/>
                      </a:cubicBezTo>
                      <a:moveTo>
                        <a:pt x="22" y="223"/>
                      </a:moveTo>
                      <a:cubicBezTo>
                        <a:pt x="35" y="230"/>
                        <a:pt x="43" y="239"/>
                        <a:pt x="41" y="246"/>
                      </a:cubicBezTo>
                      <a:cubicBezTo>
                        <a:pt x="38" y="252"/>
                        <a:pt x="27" y="254"/>
                        <a:pt x="12" y="252"/>
                      </a:cubicBezTo>
                      <a:moveTo>
                        <a:pt x="29" y="255"/>
                      </a:moveTo>
                      <a:cubicBezTo>
                        <a:pt x="30" y="255"/>
                        <a:pt x="30" y="256"/>
                        <a:pt x="30" y="257"/>
                      </a:cubicBezTo>
                      <a:cubicBezTo>
                        <a:pt x="29" y="258"/>
                        <a:pt x="28" y="259"/>
                        <a:pt x="27" y="258"/>
                      </a:cubicBezTo>
                      <a:cubicBezTo>
                        <a:pt x="26" y="258"/>
                        <a:pt x="26" y="257"/>
                        <a:pt x="26" y="256"/>
                      </a:cubicBezTo>
                      <a:cubicBezTo>
                        <a:pt x="27" y="255"/>
                        <a:pt x="28" y="255"/>
                        <a:pt x="29" y="255"/>
                      </a:cubicBezTo>
                      <a:close/>
                      <a:moveTo>
                        <a:pt x="11" y="258"/>
                      </a:moveTo>
                      <a:cubicBezTo>
                        <a:pt x="16" y="262"/>
                        <a:pt x="19" y="266"/>
                        <a:pt x="18" y="270"/>
                      </a:cubicBezTo>
                      <a:cubicBezTo>
                        <a:pt x="17" y="273"/>
                        <a:pt x="13" y="275"/>
                        <a:pt x="7" y="276"/>
                      </a:cubicBezTo>
                      <a:moveTo>
                        <a:pt x="11" y="257"/>
                      </a:moveTo>
                      <a:cubicBezTo>
                        <a:pt x="20" y="261"/>
                        <a:pt x="25" y="267"/>
                        <a:pt x="24" y="271"/>
                      </a:cubicBezTo>
                      <a:cubicBezTo>
                        <a:pt x="23" y="276"/>
                        <a:pt x="16" y="278"/>
                        <a:pt x="6" y="278"/>
                      </a:cubicBezTo>
                      <a:moveTo>
                        <a:pt x="13" y="252"/>
                      </a:moveTo>
                      <a:cubicBezTo>
                        <a:pt x="26" y="259"/>
                        <a:pt x="35" y="267"/>
                        <a:pt x="33" y="274"/>
                      </a:cubicBezTo>
                      <a:cubicBezTo>
                        <a:pt x="31" y="280"/>
                        <a:pt x="20" y="283"/>
                        <a:pt x="5" y="282"/>
                      </a:cubicBezTo>
                      <a:moveTo>
                        <a:pt x="22" y="284"/>
                      </a:moveTo>
                      <a:cubicBezTo>
                        <a:pt x="23" y="284"/>
                        <a:pt x="23" y="285"/>
                        <a:pt x="23" y="286"/>
                      </a:cubicBezTo>
                      <a:cubicBezTo>
                        <a:pt x="23" y="287"/>
                        <a:pt x="22" y="288"/>
                        <a:pt x="21" y="288"/>
                      </a:cubicBezTo>
                      <a:cubicBezTo>
                        <a:pt x="20" y="287"/>
                        <a:pt x="19" y="286"/>
                        <a:pt x="19" y="285"/>
                      </a:cubicBezTo>
                      <a:cubicBezTo>
                        <a:pt x="20" y="284"/>
                        <a:pt x="21" y="284"/>
                        <a:pt x="22" y="284"/>
                      </a:cubicBezTo>
                      <a:close/>
                      <a:moveTo>
                        <a:pt x="4" y="289"/>
                      </a:moveTo>
                      <a:cubicBezTo>
                        <a:pt x="10" y="292"/>
                        <a:pt x="13" y="296"/>
                        <a:pt x="12" y="300"/>
                      </a:cubicBezTo>
                      <a:cubicBezTo>
                        <a:pt x="12" y="303"/>
                        <a:pt x="8" y="306"/>
                        <a:pt x="2" y="307"/>
                      </a:cubicBezTo>
                      <a:moveTo>
                        <a:pt x="5" y="287"/>
                      </a:moveTo>
                      <a:cubicBezTo>
                        <a:pt x="14" y="291"/>
                        <a:pt x="20" y="296"/>
                        <a:pt x="19" y="301"/>
                      </a:cubicBezTo>
                      <a:cubicBezTo>
                        <a:pt x="18" y="305"/>
                        <a:pt x="11" y="308"/>
                        <a:pt x="2" y="309"/>
                      </a:cubicBezTo>
                      <a:moveTo>
                        <a:pt x="6" y="283"/>
                      </a:moveTo>
                      <a:cubicBezTo>
                        <a:pt x="20" y="288"/>
                        <a:pt x="29" y="295"/>
                        <a:pt x="28" y="302"/>
                      </a:cubicBezTo>
                      <a:cubicBezTo>
                        <a:pt x="27" y="309"/>
                        <a:pt x="16" y="313"/>
                        <a:pt x="1" y="313"/>
                      </a:cubicBezTo>
                      <a:moveTo>
                        <a:pt x="18" y="313"/>
                      </a:moveTo>
                      <a:cubicBezTo>
                        <a:pt x="19" y="313"/>
                        <a:pt x="19" y="314"/>
                        <a:pt x="19" y="315"/>
                      </a:cubicBezTo>
                      <a:cubicBezTo>
                        <a:pt x="19" y="317"/>
                        <a:pt x="18" y="317"/>
                        <a:pt x="17" y="317"/>
                      </a:cubicBezTo>
                      <a:cubicBezTo>
                        <a:pt x="16" y="317"/>
                        <a:pt x="15" y="316"/>
                        <a:pt x="15" y="315"/>
                      </a:cubicBezTo>
                      <a:cubicBezTo>
                        <a:pt x="16" y="314"/>
                        <a:pt x="17" y="313"/>
                        <a:pt x="18" y="313"/>
                      </a:cubicBezTo>
                      <a:close/>
                      <a:moveTo>
                        <a:pt x="1" y="320"/>
                      </a:moveTo>
                      <a:cubicBezTo>
                        <a:pt x="6" y="322"/>
                        <a:pt x="10" y="326"/>
                        <a:pt x="9" y="330"/>
                      </a:cubicBezTo>
                      <a:cubicBezTo>
                        <a:pt x="9" y="333"/>
                        <a:pt x="6" y="336"/>
                        <a:pt x="0" y="338"/>
                      </a:cubicBezTo>
                      <a:moveTo>
                        <a:pt x="1" y="318"/>
                      </a:moveTo>
                      <a:cubicBezTo>
                        <a:pt x="11" y="321"/>
                        <a:pt x="17" y="326"/>
                        <a:pt x="16" y="330"/>
                      </a:cubicBezTo>
                      <a:cubicBezTo>
                        <a:pt x="16" y="335"/>
                        <a:pt x="9" y="338"/>
                        <a:pt x="0" y="340"/>
                      </a:cubicBezTo>
                      <a:moveTo>
                        <a:pt x="2" y="314"/>
                      </a:moveTo>
                      <a:cubicBezTo>
                        <a:pt x="16" y="317"/>
                        <a:pt x="26" y="324"/>
                        <a:pt x="25" y="331"/>
                      </a:cubicBezTo>
                      <a:cubicBezTo>
                        <a:pt x="25" y="338"/>
                        <a:pt x="14" y="343"/>
                        <a:pt x="0" y="344"/>
                      </a:cubicBezTo>
                      <a:moveTo>
                        <a:pt x="16" y="343"/>
                      </a:moveTo>
                      <a:cubicBezTo>
                        <a:pt x="17" y="343"/>
                        <a:pt x="18" y="344"/>
                        <a:pt x="18" y="345"/>
                      </a:cubicBezTo>
                      <a:cubicBezTo>
                        <a:pt x="18" y="346"/>
                        <a:pt x="17" y="347"/>
                        <a:pt x="16" y="347"/>
                      </a:cubicBezTo>
                      <a:cubicBezTo>
                        <a:pt x="15" y="347"/>
                        <a:pt x="14" y="346"/>
                        <a:pt x="14" y="345"/>
                      </a:cubicBezTo>
                      <a:cubicBezTo>
                        <a:pt x="14" y="344"/>
                        <a:pt x="15" y="343"/>
                        <a:pt x="16" y="343"/>
                      </a:cubicBezTo>
                      <a:close/>
                      <a:moveTo>
                        <a:pt x="0" y="351"/>
                      </a:moveTo>
                      <a:cubicBezTo>
                        <a:pt x="6" y="353"/>
                        <a:pt x="10" y="356"/>
                        <a:pt x="10" y="360"/>
                      </a:cubicBezTo>
                      <a:cubicBezTo>
                        <a:pt x="10" y="364"/>
                        <a:pt x="6" y="367"/>
                        <a:pt x="1" y="369"/>
                      </a:cubicBezTo>
                      <a:moveTo>
                        <a:pt x="0" y="349"/>
                      </a:moveTo>
                      <a:cubicBezTo>
                        <a:pt x="10" y="351"/>
                        <a:pt x="16" y="355"/>
                        <a:pt x="16" y="360"/>
                      </a:cubicBezTo>
                      <a:cubicBezTo>
                        <a:pt x="17" y="365"/>
                        <a:pt x="10" y="369"/>
                        <a:pt x="1" y="371"/>
                      </a:cubicBezTo>
                      <a:moveTo>
                        <a:pt x="0" y="345"/>
                      </a:moveTo>
                      <a:cubicBezTo>
                        <a:pt x="15" y="347"/>
                        <a:pt x="25" y="353"/>
                        <a:pt x="26" y="360"/>
                      </a:cubicBezTo>
                      <a:cubicBezTo>
                        <a:pt x="26" y="367"/>
                        <a:pt x="16" y="373"/>
                        <a:pt x="1" y="376"/>
                      </a:cubicBezTo>
                      <a:moveTo>
                        <a:pt x="18" y="373"/>
                      </a:moveTo>
                      <a:cubicBezTo>
                        <a:pt x="19" y="373"/>
                        <a:pt x="19" y="374"/>
                        <a:pt x="19" y="375"/>
                      </a:cubicBezTo>
                      <a:cubicBezTo>
                        <a:pt x="19" y="376"/>
                        <a:pt x="19" y="376"/>
                        <a:pt x="18" y="377"/>
                      </a:cubicBezTo>
                      <a:cubicBezTo>
                        <a:pt x="16" y="377"/>
                        <a:pt x="16" y="376"/>
                        <a:pt x="16" y="375"/>
                      </a:cubicBezTo>
                      <a:cubicBezTo>
                        <a:pt x="16" y="374"/>
                        <a:pt x="16" y="373"/>
                        <a:pt x="18" y="373"/>
                      </a:cubicBezTo>
                      <a:close/>
                      <a:moveTo>
                        <a:pt x="2" y="382"/>
                      </a:moveTo>
                      <a:cubicBezTo>
                        <a:pt x="8" y="384"/>
                        <a:pt x="12" y="387"/>
                        <a:pt x="12" y="390"/>
                      </a:cubicBezTo>
                      <a:cubicBezTo>
                        <a:pt x="13" y="394"/>
                        <a:pt x="10" y="398"/>
                        <a:pt x="5" y="400"/>
                      </a:cubicBezTo>
                      <a:moveTo>
                        <a:pt x="2" y="380"/>
                      </a:moveTo>
                      <a:cubicBezTo>
                        <a:pt x="12" y="382"/>
                        <a:pt x="19" y="385"/>
                        <a:pt x="19" y="390"/>
                      </a:cubicBezTo>
                      <a:cubicBezTo>
                        <a:pt x="20" y="394"/>
                        <a:pt x="14" y="399"/>
                        <a:pt x="5" y="402"/>
                      </a:cubicBezTo>
                      <a:moveTo>
                        <a:pt x="2" y="376"/>
                      </a:moveTo>
                      <a:cubicBezTo>
                        <a:pt x="17" y="377"/>
                        <a:pt x="28" y="382"/>
                        <a:pt x="28" y="389"/>
                      </a:cubicBezTo>
                      <a:cubicBezTo>
                        <a:pt x="29" y="396"/>
                        <a:pt x="20" y="402"/>
                        <a:pt x="6" y="406"/>
                      </a:cubicBezTo>
                      <a:moveTo>
                        <a:pt x="21" y="402"/>
                      </a:moveTo>
                      <a:cubicBezTo>
                        <a:pt x="22" y="402"/>
                        <a:pt x="23" y="403"/>
                        <a:pt x="24" y="404"/>
                      </a:cubicBezTo>
                      <a:cubicBezTo>
                        <a:pt x="24" y="405"/>
                        <a:pt x="23" y="406"/>
                        <a:pt x="22" y="406"/>
                      </a:cubicBezTo>
                      <a:cubicBezTo>
                        <a:pt x="21" y="406"/>
                        <a:pt x="20" y="405"/>
                        <a:pt x="20" y="404"/>
                      </a:cubicBezTo>
                      <a:cubicBezTo>
                        <a:pt x="20" y="403"/>
                        <a:pt x="20" y="402"/>
                        <a:pt x="21" y="402"/>
                      </a:cubicBezTo>
                      <a:close/>
                      <a:moveTo>
                        <a:pt x="7" y="413"/>
                      </a:moveTo>
                      <a:cubicBezTo>
                        <a:pt x="13" y="414"/>
                        <a:pt x="17" y="417"/>
                        <a:pt x="18" y="420"/>
                      </a:cubicBezTo>
                      <a:cubicBezTo>
                        <a:pt x="19" y="424"/>
                        <a:pt x="16" y="428"/>
                        <a:pt x="11" y="431"/>
                      </a:cubicBezTo>
                      <a:moveTo>
                        <a:pt x="7" y="411"/>
                      </a:moveTo>
                      <a:cubicBezTo>
                        <a:pt x="17" y="412"/>
                        <a:pt x="24" y="414"/>
                        <a:pt x="25" y="419"/>
                      </a:cubicBezTo>
                      <a:cubicBezTo>
                        <a:pt x="26" y="423"/>
                        <a:pt x="20" y="429"/>
                        <a:pt x="12" y="432"/>
                      </a:cubicBezTo>
                      <a:moveTo>
                        <a:pt x="6" y="407"/>
                      </a:moveTo>
                      <a:cubicBezTo>
                        <a:pt x="21" y="406"/>
                        <a:pt x="32" y="410"/>
                        <a:pt x="34" y="417"/>
                      </a:cubicBezTo>
                      <a:cubicBezTo>
                        <a:pt x="35" y="424"/>
                        <a:pt x="26" y="432"/>
                        <a:pt x="13" y="437"/>
                      </a:cubicBezTo>
                      <a:moveTo>
                        <a:pt x="28" y="431"/>
                      </a:moveTo>
                      <a:cubicBezTo>
                        <a:pt x="29" y="431"/>
                        <a:pt x="30" y="432"/>
                        <a:pt x="30" y="433"/>
                      </a:cubicBezTo>
                      <a:cubicBezTo>
                        <a:pt x="30" y="434"/>
                        <a:pt x="30" y="435"/>
                        <a:pt x="29" y="435"/>
                      </a:cubicBezTo>
                      <a:cubicBezTo>
                        <a:pt x="28" y="435"/>
                        <a:pt x="27" y="434"/>
                        <a:pt x="27" y="433"/>
                      </a:cubicBezTo>
                      <a:cubicBezTo>
                        <a:pt x="26" y="432"/>
                        <a:pt x="27" y="431"/>
                        <a:pt x="28" y="431"/>
                      </a:cubicBezTo>
                      <a:close/>
                      <a:moveTo>
                        <a:pt x="14" y="443"/>
                      </a:moveTo>
                      <a:cubicBezTo>
                        <a:pt x="21" y="444"/>
                        <a:pt x="25" y="446"/>
                        <a:pt x="26" y="449"/>
                      </a:cubicBezTo>
                      <a:cubicBezTo>
                        <a:pt x="27" y="453"/>
                        <a:pt x="25" y="457"/>
                        <a:pt x="20" y="460"/>
                      </a:cubicBezTo>
                      <a:moveTo>
                        <a:pt x="14" y="442"/>
                      </a:moveTo>
                      <a:cubicBezTo>
                        <a:pt x="24" y="441"/>
                        <a:pt x="32" y="443"/>
                        <a:pt x="33" y="448"/>
                      </a:cubicBezTo>
                      <a:cubicBezTo>
                        <a:pt x="34" y="452"/>
                        <a:pt x="29" y="458"/>
                        <a:pt x="21" y="462"/>
                      </a:cubicBezTo>
                      <a:moveTo>
                        <a:pt x="13" y="437"/>
                      </a:moveTo>
                      <a:cubicBezTo>
                        <a:pt x="28" y="436"/>
                        <a:pt x="40" y="438"/>
                        <a:pt x="42" y="445"/>
                      </a:cubicBezTo>
                      <a:cubicBezTo>
                        <a:pt x="43" y="452"/>
                        <a:pt x="35" y="460"/>
                        <a:pt x="22" y="467"/>
                      </a:cubicBezTo>
                      <a:moveTo>
                        <a:pt x="37" y="459"/>
                      </a:moveTo>
                      <a:cubicBezTo>
                        <a:pt x="38" y="459"/>
                        <a:pt x="39" y="460"/>
                        <a:pt x="40" y="461"/>
                      </a:cubicBezTo>
                      <a:cubicBezTo>
                        <a:pt x="40" y="462"/>
                        <a:pt x="39" y="463"/>
                        <a:pt x="38" y="463"/>
                      </a:cubicBezTo>
                      <a:cubicBezTo>
                        <a:pt x="37" y="463"/>
                        <a:pt x="36" y="463"/>
                        <a:pt x="36" y="462"/>
                      </a:cubicBezTo>
                      <a:cubicBezTo>
                        <a:pt x="36" y="461"/>
                        <a:pt x="36" y="460"/>
                        <a:pt x="37" y="459"/>
                      </a:cubicBezTo>
                      <a:close/>
                      <a:moveTo>
                        <a:pt x="25" y="473"/>
                      </a:moveTo>
                      <a:cubicBezTo>
                        <a:pt x="31" y="473"/>
                        <a:pt x="36" y="475"/>
                        <a:pt x="37" y="478"/>
                      </a:cubicBezTo>
                      <a:cubicBezTo>
                        <a:pt x="39" y="482"/>
                        <a:pt x="37" y="486"/>
                        <a:pt x="33" y="490"/>
                      </a:cubicBezTo>
                      <a:moveTo>
                        <a:pt x="25" y="472"/>
                      </a:moveTo>
                      <a:cubicBezTo>
                        <a:pt x="35" y="470"/>
                        <a:pt x="42" y="472"/>
                        <a:pt x="44" y="476"/>
                      </a:cubicBezTo>
                      <a:cubicBezTo>
                        <a:pt x="45" y="480"/>
                        <a:pt x="41" y="486"/>
                        <a:pt x="33" y="492"/>
                      </a:cubicBezTo>
                      <a:moveTo>
                        <a:pt x="23" y="467"/>
                      </a:moveTo>
                      <a:cubicBezTo>
                        <a:pt x="38" y="464"/>
                        <a:pt x="50" y="466"/>
                        <a:pt x="52" y="473"/>
                      </a:cubicBezTo>
                      <a:cubicBezTo>
                        <a:pt x="55" y="479"/>
                        <a:pt x="48" y="488"/>
                        <a:pt x="35" y="496"/>
                      </a:cubicBezTo>
                      <a:moveTo>
                        <a:pt x="49" y="487"/>
                      </a:moveTo>
                      <a:cubicBezTo>
                        <a:pt x="50" y="487"/>
                        <a:pt x="51" y="487"/>
                        <a:pt x="52" y="488"/>
                      </a:cubicBezTo>
                      <a:cubicBezTo>
                        <a:pt x="52" y="489"/>
                        <a:pt x="52" y="490"/>
                        <a:pt x="51" y="491"/>
                      </a:cubicBezTo>
                      <a:cubicBezTo>
                        <a:pt x="50" y="491"/>
                        <a:pt x="49" y="491"/>
                        <a:pt x="48" y="490"/>
                      </a:cubicBezTo>
                      <a:cubicBezTo>
                        <a:pt x="48" y="489"/>
                        <a:pt x="48" y="488"/>
                        <a:pt x="49" y="487"/>
                      </a:cubicBezTo>
                      <a:close/>
                      <a:moveTo>
                        <a:pt x="38" y="502"/>
                      </a:moveTo>
                      <a:cubicBezTo>
                        <a:pt x="44" y="501"/>
                        <a:pt x="49" y="503"/>
                        <a:pt x="51" y="506"/>
                      </a:cubicBezTo>
                      <a:cubicBezTo>
                        <a:pt x="53" y="509"/>
                        <a:pt x="51" y="514"/>
                        <a:pt x="47" y="518"/>
                      </a:cubicBezTo>
                      <a:moveTo>
                        <a:pt x="38" y="501"/>
                      </a:moveTo>
                      <a:cubicBezTo>
                        <a:pt x="47" y="498"/>
                        <a:pt x="55" y="499"/>
                        <a:pt x="57" y="503"/>
                      </a:cubicBezTo>
                      <a:cubicBezTo>
                        <a:pt x="59" y="507"/>
                        <a:pt x="56" y="513"/>
                        <a:pt x="48" y="520"/>
                      </a:cubicBezTo>
                      <a:moveTo>
                        <a:pt x="36" y="496"/>
                      </a:moveTo>
                      <a:cubicBezTo>
                        <a:pt x="50" y="492"/>
                        <a:pt x="62" y="493"/>
                        <a:pt x="65" y="499"/>
                      </a:cubicBezTo>
                      <a:cubicBezTo>
                        <a:pt x="68" y="505"/>
                        <a:pt x="62" y="515"/>
                        <a:pt x="50" y="524"/>
                      </a:cubicBezTo>
                      <a:moveTo>
                        <a:pt x="64" y="514"/>
                      </a:moveTo>
                      <a:cubicBezTo>
                        <a:pt x="65" y="513"/>
                        <a:pt x="66" y="514"/>
                        <a:pt x="66" y="515"/>
                      </a:cubicBezTo>
                      <a:cubicBezTo>
                        <a:pt x="67" y="516"/>
                        <a:pt x="66" y="517"/>
                        <a:pt x="65" y="517"/>
                      </a:cubicBezTo>
                      <a:cubicBezTo>
                        <a:pt x="64" y="518"/>
                        <a:pt x="63" y="517"/>
                        <a:pt x="63" y="516"/>
                      </a:cubicBezTo>
                      <a:cubicBezTo>
                        <a:pt x="62" y="516"/>
                        <a:pt x="63" y="514"/>
                        <a:pt x="64" y="514"/>
                      </a:cubicBezTo>
                      <a:close/>
                      <a:moveTo>
                        <a:pt x="54" y="530"/>
                      </a:moveTo>
                      <a:cubicBezTo>
                        <a:pt x="60" y="528"/>
                        <a:pt x="65" y="529"/>
                        <a:pt x="67" y="533"/>
                      </a:cubicBezTo>
                      <a:cubicBezTo>
                        <a:pt x="69" y="536"/>
                        <a:pt x="68" y="540"/>
                        <a:pt x="65" y="545"/>
                      </a:cubicBezTo>
                      <a:moveTo>
                        <a:pt x="54" y="528"/>
                      </a:moveTo>
                      <a:cubicBezTo>
                        <a:pt x="63" y="525"/>
                        <a:pt x="71" y="525"/>
                        <a:pt x="73" y="529"/>
                      </a:cubicBezTo>
                      <a:cubicBezTo>
                        <a:pt x="76" y="533"/>
                        <a:pt x="72" y="539"/>
                        <a:pt x="66" y="546"/>
                      </a:cubicBezTo>
                      <a:moveTo>
                        <a:pt x="51" y="524"/>
                      </a:moveTo>
                      <a:cubicBezTo>
                        <a:pt x="65" y="519"/>
                        <a:pt x="77" y="518"/>
                        <a:pt x="81" y="524"/>
                      </a:cubicBezTo>
                      <a:cubicBezTo>
                        <a:pt x="84" y="530"/>
                        <a:pt x="79" y="540"/>
                        <a:pt x="68" y="550"/>
                      </a:cubicBezTo>
                      <a:moveTo>
                        <a:pt x="81" y="539"/>
                      </a:moveTo>
                      <a:cubicBezTo>
                        <a:pt x="82" y="539"/>
                        <a:pt x="83" y="539"/>
                        <a:pt x="83" y="540"/>
                      </a:cubicBezTo>
                      <a:cubicBezTo>
                        <a:pt x="84" y="541"/>
                        <a:pt x="84" y="542"/>
                        <a:pt x="83" y="542"/>
                      </a:cubicBezTo>
                      <a:cubicBezTo>
                        <a:pt x="82" y="543"/>
                        <a:pt x="81" y="543"/>
                        <a:pt x="80" y="542"/>
                      </a:cubicBezTo>
                      <a:cubicBezTo>
                        <a:pt x="79" y="541"/>
                        <a:pt x="80" y="540"/>
                        <a:pt x="81" y="539"/>
                      </a:cubicBezTo>
                      <a:close/>
                      <a:moveTo>
                        <a:pt x="73" y="556"/>
                      </a:moveTo>
                      <a:cubicBezTo>
                        <a:pt x="79" y="554"/>
                        <a:pt x="84" y="554"/>
                        <a:pt x="86" y="557"/>
                      </a:cubicBezTo>
                      <a:cubicBezTo>
                        <a:pt x="88" y="560"/>
                        <a:pt x="87" y="565"/>
                        <a:pt x="84" y="570"/>
                      </a:cubicBezTo>
                      <a:moveTo>
                        <a:pt x="72" y="554"/>
                      </a:moveTo>
                      <a:cubicBezTo>
                        <a:pt x="81" y="550"/>
                        <a:pt x="89" y="549"/>
                        <a:pt x="91" y="553"/>
                      </a:cubicBezTo>
                      <a:cubicBezTo>
                        <a:pt x="94" y="557"/>
                        <a:pt x="92" y="564"/>
                        <a:pt x="86" y="571"/>
                      </a:cubicBezTo>
                      <a:moveTo>
                        <a:pt x="69" y="550"/>
                      </a:moveTo>
                      <a:cubicBezTo>
                        <a:pt x="82" y="544"/>
                        <a:pt x="94" y="542"/>
                        <a:pt x="99" y="548"/>
                      </a:cubicBezTo>
                      <a:cubicBezTo>
                        <a:pt x="103" y="553"/>
                        <a:pt x="98" y="564"/>
                        <a:pt x="89" y="575"/>
                      </a:cubicBezTo>
                      <a:moveTo>
                        <a:pt x="100" y="563"/>
                      </a:moveTo>
                      <a:cubicBezTo>
                        <a:pt x="101" y="562"/>
                        <a:pt x="102" y="562"/>
                        <a:pt x="102" y="563"/>
                      </a:cubicBezTo>
                      <a:cubicBezTo>
                        <a:pt x="103" y="564"/>
                        <a:pt x="103" y="565"/>
                        <a:pt x="102" y="566"/>
                      </a:cubicBezTo>
                      <a:cubicBezTo>
                        <a:pt x="101" y="566"/>
                        <a:pt x="100" y="566"/>
                        <a:pt x="99" y="565"/>
                      </a:cubicBezTo>
                      <a:cubicBezTo>
                        <a:pt x="99" y="564"/>
                        <a:pt x="99" y="563"/>
                        <a:pt x="100" y="563"/>
                      </a:cubicBezTo>
                      <a:close/>
                      <a:moveTo>
                        <a:pt x="93" y="580"/>
                      </a:moveTo>
                      <a:cubicBezTo>
                        <a:pt x="99" y="577"/>
                        <a:pt x="104" y="577"/>
                        <a:pt x="107" y="580"/>
                      </a:cubicBezTo>
                      <a:cubicBezTo>
                        <a:pt x="109" y="583"/>
                        <a:pt x="109" y="588"/>
                        <a:pt x="106" y="593"/>
                      </a:cubicBezTo>
                      <a:moveTo>
                        <a:pt x="92" y="578"/>
                      </a:moveTo>
                      <a:cubicBezTo>
                        <a:pt x="101" y="573"/>
                        <a:pt x="109" y="572"/>
                        <a:pt x="112" y="576"/>
                      </a:cubicBezTo>
                      <a:cubicBezTo>
                        <a:pt x="115" y="579"/>
                        <a:pt x="113" y="586"/>
                        <a:pt x="108" y="594"/>
                      </a:cubicBezTo>
                      <a:moveTo>
                        <a:pt x="89" y="575"/>
                      </a:moveTo>
                      <a:cubicBezTo>
                        <a:pt x="102" y="567"/>
                        <a:pt x="114" y="564"/>
                        <a:pt x="118" y="569"/>
                      </a:cubicBezTo>
                      <a:cubicBezTo>
                        <a:pt x="123" y="574"/>
                        <a:pt x="120" y="586"/>
                        <a:pt x="111" y="597"/>
                      </a:cubicBezTo>
                      <a:moveTo>
                        <a:pt x="121" y="584"/>
                      </a:moveTo>
                      <a:cubicBezTo>
                        <a:pt x="122" y="583"/>
                        <a:pt x="123" y="584"/>
                        <a:pt x="124" y="584"/>
                      </a:cubicBezTo>
                      <a:cubicBezTo>
                        <a:pt x="124" y="585"/>
                        <a:pt x="124" y="586"/>
                        <a:pt x="124" y="587"/>
                      </a:cubicBezTo>
                      <a:cubicBezTo>
                        <a:pt x="123" y="588"/>
                        <a:pt x="122" y="588"/>
                        <a:pt x="121" y="587"/>
                      </a:cubicBezTo>
                      <a:cubicBezTo>
                        <a:pt x="120" y="586"/>
                        <a:pt x="120" y="585"/>
                        <a:pt x="121" y="584"/>
                      </a:cubicBezTo>
                      <a:close/>
                      <a:moveTo>
                        <a:pt x="116" y="602"/>
                      </a:moveTo>
                      <a:cubicBezTo>
                        <a:pt x="122" y="599"/>
                        <a:pt x="127" y="599"/>
                        <a:pt x="130" y="601"/>
                      </a:cubicBezTo>
                      <a:cubicBezTo>
                        <a:pt x="132" y="604"/>
                        <a:pt x="132" y="608"/>
                        <a:pt x="130" y="614"/>
                      </a:cubicBezTo>
                      <a:moveTo>
                        <a:pt x="115" y="601"/>
                      </a:moveTo>
                      <a:cubicBezTo>
                        <a:pt x="123" y="595"/>
                        <a:pt x="131" y="593"/>
                        <a:pt x="134" y="596"/>
                      </a:cubicBezTo>
                      <a:cubicBezTo>
                        <a:pt x="138" y="599"/>
                        <a:pt x="136" y="606"/>
                        <a:pt x="132" y="615"/>
                      </a:cubicBezTo>
                      <a:moveTo>
                        <a:pt x="112" y="598"/>
                      </a:moveTo>
                      <a:cubicBezTo>
                        <a:pt x="124" y="588"/>
                        <a:pt x="135" y="585"/>
                        <a:pt x="140" y="589"/>
                      </a:cubicBezTo>
                      <a:cubicBezTo>
                        <a:pt x="145" y="594"/>
                        <a:pt x="143" y="605"/>
                        <a:pt x="135" y="618"/>
                      </a:cubicBezTo>
                      <a:moveTo>
                        <a:pt x="144" y="604"/>
                      </a:moveTo>
                      <a:cubicBezTo>
                        <a:pt x="145" y="603"/>
                        <a:pt x="146" y="603"/>
                        <a:pt x="147" y="604"/>
                      </a:cubicBezTo>
                      <a:cubicBezTo>
                        <a:pt x="148" y="604"/>
                        <a:pt x="148" y="606"/>
                        <a:pt x="147" y="606"/>
                      </a:cubicBezTo>
                      <a:cubicBezTo>
                        <a:pt x="146" y="607"/>
                        <a:pt x="145" y="607"/>
                        <a:pt x="144" y="606"/>
                      </a:cubicBezTo>
                      <a:cubicBezTo>
                        <a:pt x="143" y="606"/>
                        <a:pt x="143" y="605"/>
                        <a:pt x="144" y="604"/>
                      </a:cubicBezTo>
                      <a:close/>
                      <a:moveTo>
                        <a:pt x="141" y="622"/>
                      </a:moveTo>
                      <a:cubicBezTo>
                        <a:pt x="146" y="619"/>
                        <a:pt x="151" y="618"/>
                        <a:pt x="154" y="620"/>
                      </a:cubicBezTo>
                      <a:cubicBezTo>
                        <a:pt x="157" y="622"/>
                        <a:pt x="158" y="627"/>
                        <a:pt x="156" y="632"/>
                      </a:cubicBezTo>
                      <a:moveTo>
                        <a:pt x="140" y="621"/>
                      </a:moveTo>
                      <a:cubicBezTo>
                        <a:pt x="147" y="614"/>
                        <a:pt x="155" y="611"/>
                        <a:pt x="158" y="614"/>
                      </a:cubicBezTo>
                      <a:cubicBezTo>
                        <a:pt x="162" y="617"/>
                        <a:pt x="161" y="624"/>
                        <a:pt x="158" y="633"/>
                      </a:cubicBezTo>
                      <a:moveTo>
                        <a:pt x="136" y="618"/>
                      </a:moveTo>
                      <a:cubicBezTo>
                        <a:pt x="147" y="608"/>
                        <a:pt x="158" y="603"/>
                        <a:pt x="164" y="607"/>
                      </a:cubicBezTo>
                      <a:cubicBezTo>
                        <a:pt x="169" y="611"/>
                        <a:pt x="168" y="623"/>
                        <a:pt x="161" y="636"/>
                      </a:cubicBezTo>
                      <a:moveTo>
                        <a:pt x="169" y="621"/>
                      </a:moveTo>
                      <a:cubicBezTo>
                        <a:pt x="170" y="620"/>
                        <a:pt x="171" y="620"/>
                        <a:pt x="172" y="621"/>
                      </a:cubicBezTo>
                      <a:cubicBezTo>
                        <a:pt x="172" y="621"/>
                        <a:pt x="173" y="623"/>
                        <a:pt x="172" y="623"/>
                      </a:cubicBezTo>
                      <a:cubicBezTo>
                        <a:pt x="171" y="624"/>
                        <a:pt x="170" y="624"/>
                        <a:pt x="169" y="624"/>
                      </a:cubicBezTo>
                      <a:cubicBezTo>
                        <a:pt x="169" y="623"/>
                        <a:pt x="168" y="622"/>
                        <a:pt x="169" y="621"/>
                      </a:cubicBezTo>
                      <a:close/>
                      <a:moveTo>
                        <a:pt x="168" y="639"/>
                      </a:moveTo>
                      <a:cubicBezTo>
                        <a:pt x="172" y="636"/>
                        <a:pt x="177" y="634"/>
                        <a:pt x="180" y="636"/>
                      </a:cubicBezTo>
                      <a:cubicBezTo>
                        <a:pt x="184" y="638"/>
                        <a:pt x="185" y="643"/>
                        <a:pt x="184" y="648"/>
                      </a:cubicBezTo>
                      <a:moveTo>
                        <a:pt x="166" y="638"/>
                      </a:moveTo>
                      <a:cubicBezTo>
                        <a:pt x="173" y="631"/>
                        <a:pt x="180" y="628"/>
                        <a:pt x="184" y="630"/>
                      </a:cubicBezTo>
                      <a:cubicBezTo>
                        <a:pt x="188" y="633"/>
                        <a:pt x="188" y="640"/>
                        <a:pt x="185" y="649"/>
                      </a:cubicBezTo>
                      <a:moveTo>
                        <a:pt x="162" y="636"/>
                      </a:moveTo>
                      <a:cubicBezTo>
                        <a:pt x="172" y="625"/>
                        <a:pt x="183" y="619"/>
                        <a:pt x="189" y="623"/>
                      </a:cubicBezTo>
                      <a:cubicBezTo>
                        <a:pt x="195" y="626"/>
                        <a:pt x="194" y="638"/>
                        <a:pt x="189" y="651"/>
                      </a:cubicBezTo>
                      <a:moveTo>
                        <a:pt x="195" y="636"/>
                      </a:moveTo>
                      <a:cubicBezTo>
                        <a:pt x="196" y="635"/>
                        <a:pt x="197" y="635"/>
                        <a:pt x="198" y="635"/>
                      </a:cubicBezTo>
                      <a:cubicBezTo>
                        <a:pt x="199" y="636"/>
                        <a:pt x="199" y="637"/>
                        <a:pt x="199" y="638"/>
                      </a:cubicBezTo>
                      <a:cubicBezTo>
                        <a:pt x="198" y="639"/>
                        <a:pt x="197" y="639"/>
                        <a:pt x="196" y="639"/>
                      </a:cubicBezTo>
                      <a:cubicBezTo>
                        <a:pt x="195" y="638"/>
                        <a:pt x="195" y="637"/>
                        <a:pt x="195" y="636"/>
                      </a:cubicBezTo>
                      <a:close/>
                      <a:moveTo>
                        <a:pt x="196" y="654"/>
                      </a:moveTo>
                      <a:cubicBezTo>
                        <a:pt x="200" y="650"/>
                        <a:pt x="205" y="648"/>
                        <a:pt x="208" y="650"/>
                      </a:cubicBezTo>
                      <a:cubicBezTo>
                        <a:pt x="211" y="652"/>
                        <a:pt x="213" y="656"/>
                        <a:pt x="212" y="662"/>
                      </a:cubicBezTo>
                      <a:moveTo>
                        <a:pt x="194" y="653"/>
                      </a:moveTo>
                      <a:cubicBezTo>
                        <a:pt x="200" y="646"/>
                        <a:pt x="207" y="642"/>
                        <a:pt x="211" y="644"/>
                      </a:cubicBezTo>
                      <a:cubicBezTo>
                        <a:pt x="215" y="646"/>
                        <a:pt x="216" y="653"/>
                        <a:pt x="214" y="663"/>
                      </a:cubicBezTo>
                      <a:moveTo>
                        <a:pt x="190" y="651"/>
                      </a:moveTo>
                      <a:cubicBezTo>
                        <a:pt x="199" y="639"/>
                        <a:pt x="209" y="633"/>
                        <a:pt x="215" y="636"/>
                      </a:cubicBezTo>
                      <a:cubicBezTo>
                        <a:pt x="221" y="639"/>
                        <a:pt x="222" y="650"/>
                        <a:pt x="218" y="664"/>
                      </a:cubicBezTo>
                      <a:moveTo>
                        <a:pt x="223" y="649"/>
                      </a:moveTo>
                      <a:cubicBezTo>
                        <a:pt x="223" y="648"/>
                        <a:pt x="225" y="647"/>
                        <a:pt x="225" y="648"/>
                      </a:cubicBezTo>
                      <a:cubicBezTo>
                        <a:pt x="226" y="648"/>
                        <a:pt x="227" y="649"/>
                        <a:pt x="226" y="650"/>
                      </a:cubicBezTo>
                      <a:cubicBezTo>
                        <a:pt x="226" y="651"/>
                        <a:pt x="225" y="652"/>
                        <a:pt x="224" y="651"/>
                      </a:cubicBezTo>
                      <a:cubicBezTo>
                        <a:pt x="223" y="651"/>
                        <a:pt x="222" y="650"/>
                        <a:pt x="223" y="649"/>
                      </a:cubicBezTo>
                      <a:close/>
                      <a:moveTo>
                        <a:pt x="225" y="667"/>
                      </a:moveTo>
                      <a:cubicBezTo>
                        <a:pt x="229" y="662"/>
                        <a:pt x="233" y="660"/>
                        <a:pt x="237" y="661"/>
                      </a:cubicBezTo>
                      <a:cubicBezTo>
                        <a:pt x="240" y="663"/>
                        <a:pt x="242" y="667"/>
                        <a:pt x="242" y="673"/>
                      </a:cubicBezTo>
                      <a:moveTo>
                        <a:pt x="223" y="666"/>
                      </a:moveTo>
                      <a:cubicBezTo>
                        <a:pt x="229" y="658"/>
                        <a:pt x="235" y="653"/>
                        <a:pt x="239" y="655"/>
                      </a:cubicBezTo>
                      <a:cubicBezTo>
                        <a:pt x="244" y="656"/>
                        <a:pt x="245" y="664"/>
                        <a:pt x="244" y="673"/>
                      </a:cubicBezTo>
                      <a:moveTo>
                        <a:pt x="219" y="664"/>
                      </a:moveTo>
                      <a:cubicBezTo>
                        <a:pt x="227" y="651"/>
                        <a:pt x="236" y="644"/>
                        <a:pt x="243" y="646"/>
                      </a:cubicBezTo>
                      <a:cubicBezTo>
                        <a:pt x="249" y="649"/>
                        <a:pt x="251" y="660"/>
                        <a:pt x="248" y="675"/>
                      </a:cubicBezTo>
                      <a:moveTo>
                        <a:pt x="252" y="658"/>
                      </a:moveTo>
                      <a:cubicBezTo>
                        <a:pt x="252" y="657"/>
                        <a:pt x="253" y="657"/>
                        <a:pt x="254" y="657"/>
                      </a:cubicBezTo>
                      <a:cubicBezTo>
                        <a:pt x="255" y="658"/>
                        <a:pt x="256" y="659"/>
                        <a:pt x="255" y="660"/>
                      </a:cubicBezTo>
                      <a:cubicBezTo>
                        <a:pt x="255" y="661"/>
                        <a:pt x="254" y="661"/>
                        <a:pt x="253" y="661"/>
                      </a:cubicBezTo>
                      <a:cubicBezTo>
                        <a:pt x="252" y="661"/>
                        <a:pt x="251" y="659"/>
                        <a:pt x="252" y="658"/>
                      </a:cubicBezTo>
                      <a:close/>
                      <a:moveTo>
                        <a:pt x="255" y="676"/>
                      </a:moveTo>
                      <a:cubicBezTo>
                        <a:pt x="259" y="671"/>
                        <a:pt x="263" y="669"/>
                        <a:pt x="267" y="670"/>
                      </a:cubicBezTo>
                      <a:cubicBezTo>
                        <a:pt x="270" y="671"/>
                        <a:pt x="272" y="675"/>
                        <a:pt x="273" y="681"/>
                      </a:cubicBezTo>
                      <a:moveTo>
                        <a:pt x="254" y="676"/>
                      </a:moveTo>
                      <a:cubicBezTo>
                        <a:pt x="258" y="667"/>
                        <a:pt x="264" y="662"/>
                        <a:pt x="269" y="663"/>
                      </a:cubicBezTo>
                      <a:cubicBezTo>
                        <a:pt x="273" y="664"/>
                        <a:pt x="275" y="671"/>
                        <a:pt x="275" y="681"/>
                      </a:cubicBezTo>
                      <a:moveTo>
                        <a:pt x="249" y="675"/>
                      </a:moveTo>
                      <a:cubicBezTo>
                        <a:pt x="256" y="661"/>
                        <a:pt x="264" y="653"/>
                        <a:pt x="271" y="654"/>
                      </a:cubicBezTo>
                      <a:cubicBezTo>
                        <a:pt x="278" y="656"/>
                        <a:pt x="281" y="667"/>
                        <a:pt x="279" y="682"/>
                      </a:cubicBezTo>
                      <a:moveTo>
                        <a:pt x="281" y="666"/>
                      </a:moveTo>
                      <a:cubicBezTo>
                        <a:pt x="281" y="665"/>
                        <a:pt x="282" y="664"/>
                        <a:pt x="283" y="664"/>
                      </a:cubicBezTo>
                      <a:cubicBezTo>
                        <a:pt x="284" y="665"/>
                        <a:pt x="285" y="666"/>
                        <a:pt x="285" y="667"/>
                      </a:cubicBezTo>
                      <a:cubicBezTo>
                        <a:pt x="284" y="668"/>
                        <a:pt x="283" y="668"/>
                        <a:pt x="282" y="668"/>
                      </a:cubicBezTo>
                      <a:cubicBezTo>
                        <a:pt x="281" y="668"/>
                        <a:pt x="281" y="667"/>
                        <a:pt x="281" y="666"/>
                      </a:cubicBezTo>
                      <a:close/>
                      <a:moveTo>
                        <a:pt x="286" y="683"/>
                      </a:moveTo>
                      <a:cubicBezTo>
                        <a:pt x="289" y="678"/>
                        <a:pt x="293" y="675"/>
                        <a:pt x="297" y="676"/>
                      </a:cubicBezTo>
                      <a:cubicBezTo>
                        <a:pt x="301" y="676"/>
                        <a:pt x="303" y="680"/>
                        <a:pt x="304" y="686"/>
                      </a:cubicBezTo>
                      <a:moveTo>
                        <a:pt x="285" y="683"/>
                      </a:moveTo>
                      <a:cubicBezTo>
                        <a:pt x="289" y="674"/>
                        <a:pt x="294" y="668"/>
                        <a:pt x="298" y="669"/>
                      </a:cubicBezTo>
                      <a:cubicBezTo>
                        <a:pt x="303" y="670"/>
                        <a:pt x="306" y="676"/>
                        <a:pt x="306" y="686"/>
                      </a:cubicBezTo>
                      <a:moveTo>
                        <a:pt x="280" y="682"/>
                      </a:moveTo>
                      <a:cubicBezTo>
                        <a:pt x="285" y="668"/>
                        <a:pt x="293" y="659"/>
                        <a:pt x="300" y="660"/>
                      </a:cubicBezTo>
                      <a:cubicBezTo>
                        <a:pt x="307" y="661"/>
                        <a:pt x="311" y="672"/>
                        <a:pt x="311" y="687"/>
                      </a:cubicBezTo>
                      <a:moveTo>
                        <a:pt x="311" y="670"/>
                      </a:moveTo>
                      <a:cubicBezTo>
                        <a:pt x="311" y="669"/>
                        <a:pt x="312" y="668"/>
                        <a:pt x="313" y="669"/>
                      </a:cubicBezTo>
                      <a:cubicBezTo>
                        <a:pt x="314" y="669"/>
                        <a:pt x="315" y="670"/>
                        <a:pt x="315" y="671"/>
                      </a:cubicBezTo>
                      <a:cubicBezTo>
                        <a:pt x="315" y="672"/>
                        <a:pt x="314" y="672"/>
                        <a:pt x="313" y="672"/>
                      </a:cubicBezTo>
                      <a:cubicBezTo>
                        <a:pt x="312" y="672"/>
                        <a:pt x="311" y="671"/>
                        <a:pt x="311" y="670"/>
                      </a:cubicBezTo>
                      <a:close/>
                      <a:moveTo>
                        <a:pt x="318" y="687"/>
                      </a:moveTo>
                      <a:cubicBezTo>
                        <a:pt x="321" y="682"/>
                        <a:pt x="324" y="678"/>
                        <a:pt x="328" y="678"/>
                      </a:cubicBezTo>
                      <a:cubicBezTo>
                        <a:pt x="332" y="679"/>
                        <a:pt x="335" y="682"/>
                        <a:pt x="336" y="688"/>
                      </a:cubicBezTo>
                      <a:moveTo>
                        <a:pt x="316" y="687"/>
                      </a:moveTo>
                      <a:cubicBezTo>
                        <a:pt x="319" y="677"/>
                        <a:pt x="324" y="671"/>
                        <a:pt x="329" y="672"/>
                      </a:cubicBezTo>
                      <a:cubicBezTo>
                        <a:pt x="333" y="672"/>
                        <a:pt x="337" y="679"/>
                        <a:pt x="338" y="688"/>
                      </a:cubicBezTo>
                      <a:moveTo>
                        <a:pt x="312" y="686"/>
                      </a:moveTo>
                      <a:cubicBezTo>
                        <a:pt x="316" y="672"/>
                        <a:pt x="323" y="662"/>
                        <a:pt x="329" y="663"/>
                      </a:cubicBezTo>
                      <a:cubicBezTo>
                        <a:pt x="336" y="663"/>
                        <a:pt x="341" y="674"/>
                        <a:pt x="343" y="688"/>
                      </a:cubicBezTo>
                      <a:moveTo>
                        <a:pt x="341" y="672"/>
                      </a:moveTo>
                      <a:cubicBezTo>
                        <a:pt x="341" y="671"/>
                        <a:pt x="342" y="670"/>
                        <a:pt x="343" y="670"/>
                      </a:cubicBezTo>
                      <a:cubicBezTo>
                        <a:pt x="344" y="670"/>
                        <a:pt x="345" y="671"/>
                        <a:pt x="345" y="672"/>
                      </a:cubicBezTo>
                      <a:cubicBezTo>
                        <a:pt x="345" y="673"/>
                        <a:pt x="344" y="674"/>
                        <a:pt x="343" y="674"/>
                      </a:cubicBezTo>
                      <a:cubicBezTo>
                        <a:pt x="342" y="674"/>
                        <a:pt x="341" y="673"/>
                        <a:pt x="341" y="672"/>
                      </a:cubicBezTo>
                      <a:close/>
                    </a:path>
                  </a:pathLst>
                </a:custGeom>
                <a:noFill/>
                <a:ln w="0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2119" name="Object 60"/>
                <p:cNvGraphicFramePr>
                  <a:graphicFrameLocks noChangeAspect="1"/>
                </p:cNvGraphicFramePr>
                <p:nvPr/>
              </p:nvGraphicFramePr>
              <p:xfrm>
                <a:off x="2256" y="1710"/>
                <a:ext cx="954" cy="8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5" name="CorelDRAW" r:id="rId7" imgW="3924367" imgH="3686310" progId="CorelDRAW.Graphic.11">
                        <p:embed/>
                      </p:oleObj>
                    </mc:Choice>
                    <mc:Fallback>
                      <p:oleObj name="CorelDRAW" r:id="rId7" imgW="3924367" imgH="3686310" progId="CorelDRAW.Graphic.11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lum bright="88000" contrast="-10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6" y="1710"/>
                              <a:ext cx="954" cy="89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00CCFF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055" name="Text Box 62"/>
            <p:cNvSpPr txBox="1">
              <a:spLocks noChangeArrowheads="1"/>
            </p:cNvSpPr>
            <p:nvPr/>
          </p:nvSpPr>
          <p:spPr bwMode="auto">
            <a:xfrm>
              <a:off x="1320800" y="4648202"/>
              <a:ext cx="11074400" cy="63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eaLnBrk="1" fontAlgn="base" hangingPunct="1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NĂM HỌC: 2024 - 2025</a:t>
              </a:r>
            </a:p>
          </p:txBody>
        </p:sp>
        <p:graphicFrame>
          <p:nvGraphicFramePr>
            <p:cNvPr id="2056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770760"/>
                </p:ext>
              </p:extLst>
            </p:nvPr>
          </p:nvGraphicFramePr>
          <p:xfrm>
            <a:off x="5732213" y="3320298"/>
            <a:ext cx="11176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r:id="rId9" imgW="1036015" imgH="504749" progId="">
                    <p:embed/>
                  </p:oleObj>
                </mc:Choice>
                <mc:Fallback>
                  <p:oleObj r:id="rId9" imgW="1036015" imgH="50474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2213" y="3320298"/>
                          <a:ext cx="1117600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Text Box 64"/>
            <p:cNvSpPr txBox="1">
              <a:spLocks noChangeArrowheads="1"/>
            </p:cNvSpPr>
            <p:nvPr/>
          </p:nvSpPr>
          <p:spPr bwMode="auto">
            <a:xfrm>
              <a:off x="1353910" y="5456565"/>
              <a:ext cx="105664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99"/>
                  </a:solidFill>
                </a:rPr>
                <a:t>Giáo</a:t>
              </a:r>
              <a:r>
                <a:rPr lang="en-US" sz="2800" b="1" dirty="0">
                  <a:solidFill>
                    <a:srgbClr val="000099"/>
                  </a:solidFill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</a:rPr>
                <a:t>viên</a:t>
              </a:r>
              <a:r>
                <a:rPr lang="en-US" sz="2800" b="1" dirty="0">
                  <a:solidFill>
                    <a:srgbClr val="000099"/>
                  </a:solidFill>
                </a:rPr>
                <a:t>: </a:t>
              </a:r>
              <a:r>
                <a:rPr lang="en-US" sz="2800" b="1" dirty="0" err="1">
                  <a:solidFill>
                    <a:srgbClr val="000099"/>
                  </a:solidFill>
                </a:rPr>
                <a:t>Phạm</a:t>
              </a:r>
              <a:r>
                <a:rPr lang="en-US" sz="2800" b="1" dirty="0">
                  <a:solidFill>
                    <a:srgbClr val="000099"/>
                  </a:solidFill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</a:rPr>
                <a:t>Thị</a:t>
              </a:r>
              <a:r>
                <a:rPr lang="en-US" sz="2800" b="1" dirty="0">
                  <a:solidFill>
                    <a:srgbClr val="000099"/>
                  </a:solidFill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</a:rPr>
                <a:t>Huệ</a:t>
              </a:r>
              <a:endParaRPr lang="en-US" sz="2800" b="1" dirty="0">
                <a:solidFill>
                  <a:srgbClr val="000099"/>
                </a:solidFill>
              </a:endParaRP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99"/>
                  </a:solidFill>
                </a:rPr>
                <a:t>     </a:t>
              </a:r>
            </a:p>
          </p:txBody>
        </p:sp>
        <p:pic>
          <p:nvPicPr>
            <p:cNvPr id="92225" name="Picture 65" descr="Firewrk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0" y="3657600"/>
              <a:ext cx="2861733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6" name="Picture 66" descr="Firewrk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0268" y="1066800"/>
              <a:ext cx="2861733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7" name="Picture 67" descr="Firewrk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95400"/>
              <a:ext cx="2861733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61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44154"/>
                </p:ext>
              </p:extLst>
            </p:nvPr>
          </p:nvGraphicFramePr>
          <p:xfrm>
            <a:off x="1572686" y="6248400"/>
            <a:ext cx="5132916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7" r:id="rId12" imgW="3850234" imgH="444398" progId="CorelDRAW.Graphic.12">
                    <p:embed/>
                  </p:oleObj>
                </mc:Choice>
                <mc:Fallback>
                  <p:oleObj r:id="rId12" imgW="3850234" imgH="444398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2686" y="6248400"/>
                          <a:ext cx="5132916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320772"/>
                </p:ext>
              </p:extLst>
            </p:nvPr>
          </p:nvGraphicFramePr>
          <p:xfrm>
            <a:off x="6604000" y="6172200"/>
            <a:ext cx="38608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" r:id="rId14" imgW="3850234" imgH="444398" progId="CorelDRAW.Graphic.12">
                    <p:embed/>
                  </p:oleObj>
                </mc:Choice>
                <mc:Fallback>
                  <p:oleObj r:id="rId14" imgW="3850234" imgH="444398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0" y="6172200"/>
                          <a:ext cx="38608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3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121741"/>
                </p:ext>
              </p:extLst>
            </p:nvPr>
          </p:nvGraphicFramePr>
          <p:xfrm>
            <a:off x="6481912" y="3036476"/>
            <a:ext cx="476251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r:id="rId15" imgW="812902" imgH="1224382" progId="">
                    <p:embed/>
                  </p:oleObj>
                </mc:Choice>
                <mc:Fallback>
                  <p:oleObj r:id="rId15" imgW="812902" imgH="12243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912" y="3036476"/>
                          <a:ext cx="476251" cy="538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231" name="Picture 71" descr="Firewrk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00" y="3505200"/>
              <a:ext cx="2861733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70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20" y="252664"/>
            <a:ext cx="7678380" cy="4357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87" y="4708284"/>
            <a:ext cx="5898230" cy="185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3687049" y="1974425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043321" y="1974425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3649561" y="4153386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124351" y="4280274"/>
            <a:ext cx="242148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1283157"/>
            <a:ext cx="11408228" cy="424717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dụng.Tùy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1499733" y="633429"/>
            <a:ext cx="9887157" cy="646185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điện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3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45" y="159659"/>
            <a:ext cx="6281526" cy="66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4" y="630010"/>
            <a:ext cx="4656035" cy="224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4" y="3739696"/>
            <a:ext cx="4656035" cy="2385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3739696"/>
            <a:ext cx="5820825" cy="238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0010"/>
            <a:ext cx="5631544" cy="2263090"/>
          </a:xfrm>
          <a:prstGeom prst="rect">
            <a:avLst/>
          </a:prstGeom>
        </p:spPr>
      </p:pic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2337221" y="2893100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2367710" y="6125029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091701" y="2893100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8135250" y="6129786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1056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3" y="731614"/>
            <a:ext cx="11408228" cy="5078168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657904" y="778572"/>
            <a:ext cx="11198991" cy="1200183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3.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mất</a:t>
            </a:r>
            <a:r>
              <a:rPr lang="en-US" sz="3600" b="1" dirty="0">
                <a:solidFill>
                  <a:srgbClr val="FF0000"/>
                </a:solidFill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</a:rPr>
              <a:t>toàn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khi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điện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" y="2569029"/>
            <a:ext cx="11277599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6" y="-1"/>
            <a:ext cx="7663543" cy="6817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0683" y="265092"/>
            <a:ext cx="373743" cy="27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96" y="3349673"/>
            <a:ext cx="386522" cy="44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8565" y="1912463"/>
            <a:ext cx="373743" cy="27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8611" y="5345092"/>
            <a:ext cx="373743" cy="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2081443"/>
            <a:ext cx="11408228" cy="424717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04520" y="289906"/>
            <a:ext cx="9095874" cy="1538737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Thứ</a:t>
            </a: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Tư</a:t>
            </a: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19 </a:t>
            </a:r>
            <a:r>
              <a:rPr lang="en-US" altLang="zh-CN" sz="2800" b="1" u="sng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tháng</a:t>
            </a: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10 </a:t>
            </a:r>
            <a:r>
              <a:rPr lang="en-US" altLang="zh-CN" sz="2800" b="1" u="sng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năm</a:t>
            </a: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r>
              <a:rPr lang="en-US" altLang="zh-CN" sz="3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3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3. SỬ DỤNG QUẠT ĐIỆN 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2)</a:t>
            </a: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3075" y="351804"/>
            <a:ext cx="1614545" cy="369332"/>
            <a:chOff x="6718466" y="641502"/>
            <a:chExt cx="2119089" cy="492441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119089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230"/>
              <a:r>
                <a:rPr lang="en-US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2619" y="1631057"/>
            <a:ext cx="7775530" cy="5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.3, Củng cố, dặn dò</a:t>
            </a:r>
            <a:endParaRPr lang="en-US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E534BE0-9C95-F0B2-DDF9-DB03467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42" y="698052"/>
            <a:ext cx="5263107" cy="4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30" eaLnBrk="1" hangingPunct="1">
              <a:defRPr/>
            </a:pPr>
            <a:r>
              <a:rPr lang="en-US" sz="2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SỬ DỤNG QUẠT ĐIỆN (T2)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52619" y="3967857"/>
            <a:ext cx="7775530" cy="5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nl-NL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Đánh giá</a:t>
            </a:r>
            <a:endParaRPr lang="en-US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4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40"/>
            <a:ext cx="2107576" cy="414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5773" y="2528441"/>
            <a:ext cx="7423002" cy="528485"/>
          </a:xfrm>
          <a:prstGeom prst="rect">
            <a:avLst/>
          </a:prstGeom>
        </p:spPr>
        <p:txBody>
          <a:bodyPr wrap="square" lIns="35626" tIns="17809" rIns="35626" bIns="17809">
            <a:spAutoFit/>
          </a:bodyPr>
          <a:lstStyle/>
          <a:p>
            <a:pPr algn="ctr" defTabSz="1086373"/>
            <a:r>
              <a:rPr lang="en-US" sz="32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u="sng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28012" y="2800877"/>
            <a:ext cx="9095874" cy="1015517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IL10097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64" y="130176"/>
            <a:ext cx="9204047" cy="6610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96464"/>
                </a:solidFill>
              </a:rPr>
              <a:t>NTH@TD</a:t>
            </a:r>
          </a:p>
        </p:txBody>
      </p:sp>
      <p:pic>
        <p:nvPicPr>
          <p:cNvPr id="59395" name="Picture 3" descr="!dk8_1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49" y="3657616"/>
            <a:ext cx="187240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j03180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60" y="0"/>
            <a:ext cx="23990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BD21332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3" y="1219200"/>
            <a:ext cx="3432739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4847734" y="16"/>
            <a:ext cx="4339684" cy="1736725"/>
          </a:xfrm>
          <a:prstGeom prst="rect">
            <a:avLst/>
          </a:prstGeom>
        </p:spPr>
        <p:txBody>
          <a:bodyPr wrap="none" lIns="35634" tIns="17812" rIns="35634" bIns="17812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1086604"/>
            <a:r>
              <a:rPr lang="vi-VN" sz="61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  <a:sym typeface="Arial"/>
              </a:rPr>
              <a:t>NHẬN XÉT TIẾT HỌC</a:t>
            </a: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1414992" y="0"/>
            <a:ext cx="9362016" cy="6858000"/>
            <a:chOff x="-48" y="0"/>
            <a:chExt cx="5808" cy="4320"/>
          </a:xfrm>
        </p:grpSpPr>
        <p:pic>
          <p:nvPicPr>
            <p:cNvPr id="59401" name="Picture 9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2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3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4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happy_daisy_hb">
            <a:hlinkClick r:id="" action="ppaction://noaction">
              <a:snd r:embed="rId9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79924">
            <a:off x="4689851" y="4736443"/>
            <a:ext cx="3120672" cy="1035050"/>
          </a:xfrm>
          <a:prstGeom prst="rect">
            <a:avLst/>
          </a:prstGeom>
        </p:spPr>
      </p:pic>
      <p:pic>
        <p:nvPicPr>
          <p:cNvPr id="18" name="Picture 10" descr="dancing_mushrooms_ha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9" y="5669991"/>
            <a:ext cx="1286320" cy="10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7642" y="5675957"/>
            <a:ext cx="126349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4193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7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1"/>
            <a:ext cx="9474871" cy="1187054"/>
          </a:xfrm>
          <a:prstGeom prst="rect">
            <a:avLst/>
          </a:prstGeom>
        </p:spPr>
        <p:txBody>
          <a:bodyPr wrap="none" lIns="68462" tIns="34232" rIns="68462" bIns="34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7500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XIN CHÂN THÀNH CẢM ƠN </a:t>
            </a:r>
          </a:p>
        </p:txBody>
      </p:sp>
    </p:spTree>
    <p:extLst>
      <p:ext uri="{BB962C8B-B14F-4D97-AF65-F5344CB8AC3E}">
        <p14:creationId xmlns:p14="http://schemas.microsoft.com/office/powerpoint/2010/main" val="11328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2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041037" y="1522388"/>
            <a:ext cx="8451060" cy="769296"/>
          </a:xfrm>
          <a:prstGeom prst="rect">
            <a:avLst/>
          </a:prstGeom>
          <a:noFill/>
        </p:spPr>
        <p:txBody>
          <a:bodyPr wrap="none" lIns="91295" tIns="45648" rIns="91295" bIns="45648" rtlCol="0">
            <a:spAutoFit/>
          </a:bodyPr>
          <a:lstStyle/>
          <a:p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Ba,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25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10 </a:t>
            </a:r>
            <a:r>
              <a:rPr lang="en-US" altLang="zh-CN" sz="4400" dirty="0" err="1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4400" dirty="0">
                <a:solidFill>
                  <a:srgbClr val="394A73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2022</a:t>
            </a:r>
            <a:endParaRPr lang="zh-CN" altLang="en-US" sz="4400" dirty="0">
              <a:solidFill>
                <a:srgbClr val="394A73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4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40"/>
            <a:ext cx="2107576" cy="414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5773" y="2528441"/>
            <a:ext cx="7423002" cy="528485"/>
          </a:xfrm>
          <a:prstGeom prst="rect">
            <a:avLst/>
          </a:prstGeom>
        </p:spPr>
        <p:txBody>
          <a:bodyPr wrap="square" lIns="35626" tIns="17809" rIns="35626" bIns="17809">
            <a:spAutoFit/>
          </a:bodyPr>
          <a:lstStyle/>
          <a:p>
            <a:pPr algn="ctr" defTabSz="1086373"/>
            <a:r>
              <a:rPr lang="en-US" sz="32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u="sng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28012" y="2800877"/>
            <a:ext cx="9095874" cy="1107996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r>
              <a:rPr lang="en-US" altLang="zh-CN" sz="3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3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3. SỬ DỤNG QUẠT ĐIỆN 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3)</a:t>
            </a: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82E3-1A90-4BDA-B95C-F136A2D7AD1E}"/>
              </a:ext>
            </a:extLst>
          </p:cNvPr>
          <p:cNvSpPr txBox="1">
            <a:spLocks/>
          </p:cNvSpPr>
          <p:nvPr/>
        </p:nvSpPr>
        <p:spPr>
          <a:xfrm>
            <a:off x="917680" y="1381492"/>
            <a:ext cx="10084837" cy="900000"/>
          </a:xfrm>
          <a:prstGeom prst="rect">
            <a:avLst/>
          </a:prstGeom>
        </p:spPr>
        <p:txBody>
          <a:bodyPr lIns="91295" tIns="45648" rIns="91295" bIns="4564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Kiểm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5">
            <a:extLst>
              <a:ext uri="{FF2B5EF4-FFF2-40B4-BE49-F238E27FC236}">
                <a16:creationId xmlns:a16="http://schemas.microsoft.com/office/drawing/2014/main" id="{70545C32-C6D7-48E1-B296-9FB5CC388887}"/>
              </a:ext>
            </a:extLst>
          </p:cNvPr>
          <p:cNvSpPr txBox="1"/>
          <p:nvPr/>
        </p:nvSpPr>
        <p:spPr>
          <a:xfrm>
            <a:off x="3167744" y="1953232"/>
            <a:ext cx="5856514" cy="76944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UVN Bach Tuyet Nang" panose="020909070807050204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4400" b="1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4400" spc="-20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04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592137"/>
            <a:ext cx="11683999" cy="22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1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97" y="247460"/>
            <a:ext cx="9035312" cy="6138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09" y="971293"/>
            <a:ext cx="386522" cy="445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34" y="4069874"/>
            <a:ext cx="388794" cy="388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16" y="2669464"/>
            <a:ext cx="386522" cy="445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170" y="4803064"/>
            <a:ext cx="386522" cy="445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21" y="5702950"/>
            <a:ext cx="386522" cy="445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39" y="3374928"/>
            <a:ext cx="388794" cy="388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11" y="1856663"/>
            <a:ext cx="386522" cy="4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5">
            <a:extLst>
              <a:ext uri="{FF2B5EF4-FFF2-40B4-BE49-F238E27FC236}">
                <a16:creationId xmlns:a16="http://schemas.microsoft.com/office/drawing/2014/main" id="{70545C32-C6D7-48E1-B296-9FB5CC388887}"/>
              </a:ext>
            </a:extLst>
          </p:cNvPr>
          <p:cNvSpPr txBox="1"/>
          <p:nvPr/>
        </p:nvSpPr>
        <p:spPr>
          <a:xfrm>
            <a:off x="3167744" y="1953232"/>
            <a:ext cx="5856514" cy="76944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70C0"/>
                </a:solidFill>
                <a:latin typeface="UVN Bach Tuyet Nang" panose="020909070807050204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4400" b="1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4400" spc="-20" dirty="0">
                <a:solidFill>
                  <a:srgbClr val="0070C0"/>
                </a:solidFill>
                <a:latin typeface="UTM Thanh Nhac TL" panose="02040603050506020204" pitchFamily="18" charset="0"/>
                <a:ea typeface="字魂35号-经典雅黑" panose="02000000000000000000" pitchFamily="2" charset="-122"/>
              </a:rPr>
              <a:t> VẬN DỤNG</a:t>
            </a:r>
          </a:p>
        </p:txBody>
      </p:sp>
    </p:spTree>
    <p:extLst>
      <p:ext uri="{BB962C8B-B14F-4D97-AF65-F5344CB8AC3E}">
        <p14:creationId xmlns:p14="http://schemas.microsoft.com/office/powerpoint/2010/main" val="38473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635" y="1148720"/>
            <a:ext cx="10106526" cy="1384849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1.Gia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82E3-1A90-4BDA-B95C-F136A2D7AD1E}"/>
              </a:ext>
            </a:extLst>
          </p:cNvPr>
          <p:cNvSpPr txBox="1">
            <a:spLocks/>
          </p:cNvSpPr>
          <p:nvPr/>
        </p:nvSpPr>
        <p:spPr>
          <a:xfrm>
            <a:off x="917680" y="919613"/>
            <a:ext cx="10084837" cy="900000"/>
          </a:xfrm>
          <a:prstGeom prst="rect">
            <a:avLst/>
          </a:prstGeom>
        </p:spPr>
        <p:txBody>
          <a:bodyPr lIns="91295" tIns="45648" rIns="91295" bIns="4564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Kiểm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679" y="1819613"/>
            <a:ext cx="627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25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3075" y="351804"/>
            <a:ext cx="1614545" cy="369332"/>
            <a:chOff x="6718466" y="641502"/>
            <a:chExt cx="2119089" cy="492441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119089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230"/>
              <a:r>
                <a:rPr lang="en-US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2619" y="1631057"/>
            <a:ext cx="7775530" cy="5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.3, Củng cố, dặn dò</a:t>
            </a:r>
            <a:endParaRPr lang="en-US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E534BE0-9C95-F0B2-DDF9-DB03467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42" y="698052"/>
            <a:ext cx="5263107" cy="4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30" eaLnBrk="1" hangingPunct="1">
              <a:defRPr/>
            </a:pPr>
            <a:r>
              <a:rPr lang="en-US" sz="2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SỬ DỤNG QUẠT ĐIỆN (T2)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52619" y="3967857"/>
            <a:ext cx="7775530" cy="52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88230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nl-NL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Đánh giá</a:t>
            </a:r>
            <a:endParaRPr lang="en-US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IL10097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64" y="130176"/>
            <a:ext cx="9204047" cy="6610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96464"/>
                </a:solidFill>
              </a:rPr>
              <a:t>NTH@TD</a:t>
            </a:r>
          </a:p>
        </p:txBody>
      </p:sp>
      <p:pic>
        <p:nvPicPr>
          <p:cNvPr id="59395" name="Picture 3" descr="!dk8_1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49" y="3657616"/>
            <a:ext cx="187240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j03180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60" y="0"/>
            <a:ext cx="23990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BD21332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3" y="1219200"/>
            <a:ext cx="3432739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4847734" y="16"/>
            <a:ext cx="4339684" cy="1736725"/>
          </a:xfrm>
          <a:prstGeom prst="rect">
            <a:avLst/>
          </a:prstGeom>
        </p:spPr>
        <p:txBody>
          <a:bodyPr wrap="none" lIns="35634" tIns="17812" rIns="35634" bIns="17812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 defTabSz="1086604"/>
            <a:r>
              <a:rPr lang="vi-VN" sz="61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  <a:sym typeface="Arial"/>
              </a:rPr>
              <a:t>NHẬN XÉT TIẾT HỌC</a:t>
            </a: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1414992" y="0"/>
            <a:ext cx="9362016" cy="6858000"/>
            <a:chOff x="-48" y="0"/>
            <a:chExt cx="5808" cy="4320"/>
          </a:xfrm>
        </p:grpSpPr>
        <p:pic>
          <p:nvPicPr>
            <p:cNvPr id="59401" name="Picture 9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2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3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404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happy_daisy_hb">
            <a:hlinkClick r:id="" action="ppaction://noaction">
              <a:snd r:embed="rId9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79924">
            <a:off x="4689851" y="4736443"/>
            <a:ext cx="3120672" cy="1035050"/>
          </a:xfrm>
          <a:prstGeom prst="rect">
            <a:avLst/>
          </a:prstGeom>
        </p:spPr>
      </p:pic>
      <p:pic>
        <p:nvPicPr>
          <p:cNvPr id="18" name="Picture 10" descr="dancing_mushrooms_ha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9" y="5669991"/>
            <a:ext cx="1286320" cy="10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7642" y="5675957"/>
            <a:ext cx="126349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4741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7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1"/>
            <a:ext cx="9474871" cy="1187054"/>
          </a:xfrm>
          <a:prstGeom prst="rect">
            <a:avLst/>
          </a:prstGeom>
        </p:spPr>
        <p:txBody>
          <a:bodyPr wrap="none" lIns="68462" tIns="34232" rIns="68462" bIns="34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7500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XIN CHÂN THÀNH CẢM ƠN </a:t>
            </a:r>
          </a:p>
        </p:txBody>
      </p:sp>
    </p:spTree>
    <p:extLst>
      <p:ext uri="{BB962C8B-B14F-4D97-AF65-F5344CB8AC3E}">
        <p14:creationId xmlns:p14="http://schemas.microsoft.com/office/powerpoint/2010/main" val="26866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0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799" y="1239614"/>
            <a:ext cx="10653488" cy="4247171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just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tuốc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6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5" y="216569"/>
            <a:ext cx="11405935" cy="63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82E3-1A90-4BDA-B95C-F136A2D7AD1E}"/>
              </a:ext>
            </a:extLst>
          </p:cNvPr>
          <p:cNvSpPr txBox="1">
            <a:spLocks/>
          </p:cNvSpPr>
          <p:nvPr/>
        </p:nvSpPr>
        <p:spPr>
          <a:xfrm>
            <a:off x="917680" y="919613"/>
            <a:ext cx="10084837" cy="900000"/>
          </a:xfrm>
          <a:prstGeom prst="rect">
            <a:avLst/>
          </a:prstGeom>
        </p:spPr>
        <p:txBody>
          <a:bodyPr lIns="91295" tIns="45648" rIns="91295" bIns="4564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</a:rPr>
              <a:t>Kiểm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678" y="1829751"/>
            <a:ext cx="990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5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46" y="830187"/>
            <a:ext cx="8234118" cy="4692317"/>
          </a:xfrm>
          <a:prstGeom prst="rect">
            <a:avLst/>
          </a:prstGeom>
        </p:spPr>
      </p:pic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2FEB6BE0-4E01-3A95-0AD0-4D6D5CF15932}"/>
              </a:ext>
            </a:extLst>
          </p:cNvPr>
          <p:cNvSpPr/>
          <p:nvPr/>
        </p:nvSpPr>
        <p:spPr>
          <a:xfrm>
            <a:off x="2136006" y="1370689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97EA21D-466E-0B3F-69A8-9F67FE1447E2}"/>
              </a:ext>
            </a:extLst>
          </p:cNvPr>
          <p:cNvSpPr/>
          <p:nvPr/>
        </p:nvSpPr>
        <p:spPr>
          <a:xfrm>
            <a:off x="2135997" y="1863985"/>
            <a:ext cx="1655248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defTabSz="1086917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b.Cánh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003BC-1764-EFA7-82E3-06B6BA253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34" y="2290633"/>
            <a:ext cx="1940636" cy="564233"/>
          </a:xfrm>
          <a:prstGeom prst="rect">
            <a:avLst/>
          </a:prstGeom>
        </p:spPr>
      </p:pic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E97EA21D-466E-0B3F-69A8-9F67FE1447E2}"/>
              </a:ext>
            </a:extLst>
          </p:cNvPr>
          <p:cNvSpPr/>
          <p:nvPr/>
        </p:nvSpPr>
        <p:spPr>
          <a:xfrm>
            <a:off x="2082833" y="2864306"/>
            <a:ext cx="1749333" cy="457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426" tIns="34213" rIns="68426" bIns="34213" rtlCol="0" anchor="ctr"/>
          <a:lstStyle/>
          <a:p>
            <a:pPr defTabSz="1086917"/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a.Lồng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CA29C666-39C5-8B79-77EE-022D5448EB39}"/>
              </a:ext>
            </a:extLst>
          </p:cNvPr>
          <p:cNvSpPr/>
          <p:nvPr/>
        </p:nvSpPr>
        <p:spPr>
          <a:xfrm>
            <a:off x="2136005" y="3357602"/>
            <a:ext cx="1655249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13" rIns="68426" bIns="34213" rtlCol="0" anchor="ctr"/>
          <a:lstStyle/>
          <a:p>
            <a:pPr algn="ctr" defTabSz="1086917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g.Thân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77233-C9B3-036C-F11F-8A9F9FEC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082" y="3790747"/>
            <a:ext cx="1737076" cy="612701"/>
          </a:xfrm>
          <a:prstGeom prst="rect">
            <a:avLst/>
          </a:prstGeom>
        </p:spPr>
      </p:pic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E80D6B48-003D-8E7D-4777-84878018C1F2}"/>
              </a:ext>
            </a:extLst>
          </p:cNvPr>
          <p:cNvSpPr/>
          <p:nvPr/>
        </p:nvSpPr>
        <p:spPr>
          <a:xfrm>
            <a:off x="2087868" y="4391407"/>
            <a:ext cx="1719146" cy="457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426" tIns="34213" rIns="68426" bIns="34213" rtlCol="0" anchor="ctr"/>
          <a:lstStyle/>
          <a:p>
            <a:pPr algn="ctr" defTabSz="1086917"/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42217-DA16-37F5-09E6-8A56E17F6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833" y="4860648"/>
            <a:ext cx="1825489" cy="6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4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40"/>
            <a:ext cx="2107576" cy="414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5773" y="2528441"/>
            <a:ext cx="7423002" cy="528485"/>
          </a:xfrm>
          <a:prstGeom prst="rect">
            <a:avLst/>
          </a:prstGeom>
        </p:spPr>
        <p:txBody>
          <a:bodyPr wrap="square" lIns="35626" tIns="17809" rIns="35626" bIns="17809">
            <a:spAutoFit/>
          </a:bodyPr>
          <a:lstStyle/>
          <a:p>
            <a:pPr algn="ctr" defTabSz="1086373"/>
            <a:r>
              <a:rPr lang="en-US" sz="3200" b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200" b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u="sng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838D5-E8A8-4ACA-B0F5-D0D05CBB97AA}"/>
              </a:ext>
            </a:extLst>
          </p:cNvPr>
          <p:cNvSpPr txBox="1"/>
          <p:nvPr/>
        </p:nvSpPr>
        <p:spPr>
          <a:xfrm>
            <a:off x="1528012" y="2800877"/>
            <a:ext cx="9095874" cy="1600293"/>
          </a:xfrm>
          <a:prstGeom prst="rect">
            <a:avLst/>
          </a:prstGeom>
          <a:noFill/>
        </p:spPr>
        <p:txBody>
          <a:bodyPr wrap="square" lIns="91295" tIns="45648" rIns="91295" bIns="45648" rtlCol="0">
            <a:spAutoFit/>
          </a:bodyPr>
          <a:lstStyle/>
          <a:p>
            <a:pPr algn="ctr">
              <a:defRPr/>
            </a:pPr>
            <a:r>
              <a:rPr lang="en-US" altLang="zh-CN" sz="2800" b="1" u="sng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CÔNG NGHỆ</a:t>
            </a:r>
          </a:p>
          <a:p>
            <a:pPr algn="ctr">
              <a:defRPr/>
            </a:pPr>
            <a:r>
              <a:rPr lang="en-US" altLang="zh-CN" sz="38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38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3. SỬ DỤNG QUẠT ĐIỆN 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kern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kern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2)</a:t>
            </a:r>
          </a:p>
          <a:p>
            <a:pPr algn="ctr">
              <a:defRPr/>
            </a:pPr>
            <a:r>
              <a:rPr lang="en-US" altLang="zh-CN" sz="32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SGK/20</a:t>
            </a:r>
            <a:endParaRPr lang="zh-CN" altLang="en-US" sz="3200" b="1" kern="0" dirty="0">
              <a:ln w="22225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1584712" y="1475639"/>
            <a:ext cx="7286602" cy="646294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2. MỘT SỐ QUẠT ĐIỆN THÔNG DỤNG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EFF50D-AC8F-4541-9F92-688FC1288C21}"/>
              </a:ext>
            </a:extLst>
          </p:cNvPr>
          <p:cNvSpPr/>
          <p:nvPr/>
        </p:nvSpPr>
        <p:spPr>
          <a:xfrm>
            <a:off x="1499733" y="633429"/>
            <a:ext cx="10101667" cy="646294"/>
          </a:xfrm>
          <a:prstGeom prst="rect">
            <a:avLst/>
          </a:prstGeom>
          <a:noFill/>
        </p:spPr>
        <p:txBody>
          <a:bodyPr wrap="none" lIns="91295" tIns="45648" rIns="91295" bIns="45648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Hoạt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động</a:t>
            </a:r>
            <a:r>
              <a:rPr lang="en-US" sz="3600" b="1" dirty="0">
                <a:solidFill>
                  <a:srgbClr val="FF0000"/>
                </a:solidFill>
              </a:rPr>
              <a:t> 1.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7" y="2395035"/>
            <a:ext cx="10807306" cy="2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_2">
  <a:themeElements>
    <a:clrScheme name="Default Design_2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_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801</Words>
  <Application>Microsoft Office PowerPoint</Application>
  <PresentationFormat>Widescreen</PresentationFormat>
  <Paragraphs>105</Paragraphs>
  <Slides>33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5" baseType="lpstr">
      <vt:lpstr>等线</vt:lpstr>
      <vt:lpstr>宋体</vt:lpstr>
      <vt:lpstr>华文琥珀</vt:lpstr>
      <vt:lpstr>Arial</vt:lpstr>
      <vt:lpstr>Calibri</vt:lpstr>
      <vt:lpstr>Calibri Light</vt:lpstr>
      <vt:lpstr>Cambria Math</vt:lpstr>
      <vt:lpstr>Franklin Gothic Book</vt:lpstr>
      <vt:lpstr>Perpetua</vt:lpstr>
      <vt:lpstr>Segoe UI Black</vt:lpstr>
      <vt:lpstr>Times New Roman</vt:lpstr>
      <vt:lpstr>UTM Thanh Nhac TL</vt:lpstr>
      <vt:lpstr>UVN Bach Tuyet Nang</vt:lpstr>
      <vt:lpstr>Verdana</vt:lpstr>
      <vt:lpstr>Wingdings 2</vt:lpstr>
      <vt:lpstr>字魂35号-经典雅黑</vt:lpstr>
      <vt:lpstr>Office Theme</vt:lpstr>
      <vt:lpstr>2_Equity</vt:lpstr>
      <vt:lpstr>4_Office Theme</vt:lpstr>
      <vt:lpstr>Default Design_2</vt:lpstr>
      <vt:lpstr>CorelDRAW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133</cp:revision>
  <dcterms:created xsi:type="dcterms:W3CDTF">2022-09-25T04:42:13Z</dcterms:created>
  <dcterms:modified xsi:type="dcterms:W3CDTF">2025-04-10T03:19:12Z</dcterms:modified>
</cp:coreProperties>
</file>