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84" r:id="rId4"/>
    <p:sldId id="285" r:id="rId5"/>
    <p:sldId id="282" r:id="rId6"/>
    <p:sldId id="287" r:id="rId7"/>
    <p:sldId id="288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7" y="9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3" Type="http://schemas.openxmlformats.org/officeDocument/2006/relationships/image" Target="../media/image9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bai%20tap/bai%20tap%202.ppt" TargetMode="External"/><Relationship Id="rId10" Type="http://schemas.openxmlformats.org/officeDocument/2006/relationships/hyperlink" Target="Cau%20hoi/Cau%203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5208617"/>
            <a:ext cx="4445000" cy="389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itchFamily="18" charset="0"/>
              </a:rPr>
              <a:t>NGŨ HÙNG</a:t>
            </a:r>
            <a:endParaRPr lang="en-US" altLang="en-US" sz="35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4035387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EM YÊU TỔ QUỐC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 NAM 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460115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98982" y="1182688"/>
            <a:ext cx="7362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 QUAY KÌ DIỆU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064875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915650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2925425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>
            <a:hlinkClick r:id="rId8" action="ppaction://hlinkpres?slideindex=1&amp;slidetitle="/>
          </p:cNvPr>
          <p:cNvSpPr/>
          <p:nvPr/>
        </p:nvSpPr>
        <p:spPr>
          <a:xfrm>
            <a:off x="1160786" y="2342480"/>
            <a:ext cx="3886200" cy="2935743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>
            <a:hlinkClick r:id="rId9" action="ppaction://hlinkpres?slideindex=1&amp;slidetitle="/>
          </p:cNvPr>
          <p:cNvSpPr/>
          <p:nvPr/>
        </p:nvSpPr>
        <p:spPr>
          <a:xfrm>
            <a:off x="5552452" y="2342480"/>
            <a:ext cx="3886200" cy="29355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>
            <a:hlinkClick r:id="rId10" action="ppaction://hlinkpres?slideindex=1&amp;slidetitle="/>
          </p:cNvPr>
          <p:cNvSpPr/>
          <p:nvPr/>
        </p:nvSpPr>
        <p:spPr>
          <a:xfrm>
            <a:off x="1161570" y="5690552"/>
            <a:ext cx="3886200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>
            <a:hlinkClick r:id="rId11" action="ppaction://hlinkpres?slideindex=1&amp;slidetitle="/>
          </p:cNvPr>
          <p:cNvSpPr/>
          <p:nvPr/>
        </p:nvSpPr>
        <p:spPr>
          <a:xfrm>
            <a:off x="5552452" y="5764226"/>
            <a:ext cx="3898354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8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1990" y="1808399"/>
            <a:ext cx="13319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Những việc làm thể hiện tình yêu Tổ quốc Việt Nam. </a:t>
            </a: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3" descr="C:\Users\Administrator\Downloads\image (2)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2724" b="23401"/>
          <a:stretch/>
        </p:blipFill>
        <p:spPr bwMode="auto">
          <a:xfrm>
            <a:off x="289719" y="2595023"/>
            <a:ext cx="15621000" cy="6472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3592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33183" y="1752600"/>
            <a:ext cx="1335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Những việc làm thể hiện tình yêu Tổ quốc Việt Nam. </a:t>
            </a: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865" y="2803297"/>
            <a:ext cx="15035665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đánh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Bef>
                <a:spcPts val="18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>
              <a:spcBef>
                <a:spcPts val="600"/>
              </a:spcBef>
            </a:pP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Để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 hiện tình yêu Tổ quốc, em cần học tập chăm chỉ, ngoan ngoãn, hăng say, tích cực tham gia các hành động có ý nghĩa tốt đẹp về đất nước, yêu đất nước và con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79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119" y="6553200"/>
            <a:ext cx="1524005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thể hiện sự chân trọng, tự hào về truyền thống lịch sử, văn hóa của đất nước ta như thế nào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Kể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 các việc làm thể hiện sự chân trọng và hào về truyền thống lịch sử, văn hóa của Việt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319" y="1630365"/>
            <a:ext cx="120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Tìm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265454" y="240183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23919" y="2470009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30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693420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 trong tranh thể hiện sự chân trọng, tự hào về truyền thống lịch sử, văn hóa của đất nước ta như thế nào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5356" y="1809034"/>
            <a:ext cx="120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Tìm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0" y="2431909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23919" y="2470009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519" y="6661009"/>
            <a:ext cx="15240054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chân trọng, tự hào về truyền thống lịch sử, văn hóa của đất nước được các bạn thể hiện qua hành động chăm chú lắng nghe cô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dẫn,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 những lời khen về công lao của cha ông ta, bày tỏ sự mong muốn tham gia các lễ hội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2296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693420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thêm các việc làm thể hiện sự chân trọng và hào về truyền thống lịch sử, văn hóa của Việt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617" y="1809034"/>
            <a:ext cx="13241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Tìm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975" y="6705600"/>
            <a:ext cx="15472384" cy="214922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Truyền thống nhân nghĩa, truyền thống hiếu học, truyền thống cần cù, chăm chỉ; </a:t>
            </a:r>
          </a:p>
          <a:p>
            <a:pPr algn="just">
              <a:spcAft>
                <a:spcPts val="0"/>
              </a:spcAft>
            </a:pP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Các tập tục văn hóa tốt đẹp như gói bánh chưng, bánh giầy; </a:t>
            </a:r>
          </a:p>
          <a:p>
            <a:pPr algn="just">
              <a:spcAft>
                <a:spcPts val="0"/>
              </a:spcAft>
            </a:pPr>
            <a:r>
              <a:rPr lang="nl-NL" sz="34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Các loại hình nghệ thuật dân tộc như tuồng, chèo,...</a:t>
            </a:r>
            <a:endParaRPr lang="en-US" sz="3400" b="1" dirty="0">
              <a:solidFill>
                <a:srgbClr val="0000F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224" y="2417255"/>
            <a:ext cx="5010636" cy="4146979"/>
          </a:xfrm>
          <a:prstGeom prst="rect">
            <a:avLst/>
          </a:prstGeom>
        </p:spPr>
      </p:pic>
      <p:pic>
        <p:nvPicPr>
          <p:cNvPr id="1026" name="Picture 2" descr="Niềm tự hào của nghệ thuật truyền thống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859" y="2450069"/>
            <a:ext cx="4762500" cy="41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79" y="2432080"/>
            <a:ext cx="5391944" cy="41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510</Words>
  <Application>Microsoft Office PowerPoint</Application>
  <PresentationFormat>Custom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212</cp:revision>
  <dcterms:created xsi:type="dcterms:W3CDTF">2022-07-10T01:37:20Z</dcterms:created>
  <dcterms:modified xsi:type="dcterms:W3CDTF">2025-04-12T00:23:34Z</dcterms:modified>
</cp:coreProperties>
</file>