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27" r:id="rId2"/>
    <p:sldId id="272" r:id="rId3"/>
    <p:sldId id="261" r:id="rId4"/>
    <p:sldId id="430" r:id="rId5"/>
    <p:sldId id="257" r:id="rId6"/>
    <p:sldId id="447" r:id="rId7"/>
    <p:sldId id="453" r:id="rId8"/>
    <p:sldId id="456" r:id="rId9"/>
    <p:sldId id="432" r:id="rId10"/>
    <p:sldId id="448" r:id="rId11"/>
    <p:sldId id="438" r:id="rId12"/>
    <p:sldId id="431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EEFD4"/>
    <a:srgbClr val="A0D5E5"/>
    <a:srgbClr val="0000CC"/>
    <a:srgbClr val="D4F7F9"/>
    <a:srgbClr val="FF7C8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9BE06-A572-409E-BDD1-FDBA8FC8D45E}" v="32" dt="2022-08-26T23:50:52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9274" autoAdjust="0"/>
  </p:normalViewPr>
  <p:slideViewPr>
    <p:cSldViewPr>
      <p:cViewPr varScale="1">
        <p:scale>
          <a:sx n="54" d="100"/>
          <a:sy n="54" d="100"/>
        </p:scale>
        <p:origin x="756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66568443-0CAF-4CE4-8361-6BFA83EAFF65}"/>
    <pc:docChg chg="undo custSel addSld delSld modSld sldOrd">
      <pc:chgData name="T H" userId="270efafb50020bd6" providerId="LiveId" clId="{66568443-0CAF-4CE4-8361-6BFA83EAFF65}" dt="2022-08-13T21:21:24.426" v="2333" actId="1076"/>
      <pc:docMkLst>
        <pc:docMk/>
      </pc:docMkLst>
      <pc:sldChg chg="modSp modAnim">
        <pc:chgData name="T H" userId="270efafb50020bd6" providerId="LiveId" clId="{66568443-0CAF-4CE4-8361-6BFA83EAFF65}" dt="2022-08-13T17:01:19.563" v="512" actId="20577"/>
        <pc:sldMkLst>
          <pc:docMk/>
          <pc:sldMk cId="4184934910" sldId="427"/>
        </pc:sldMkLst>
        <pc:spChg chg="mod">
          <ac:chgData name="T H" userId="270efafb50020bd6" providerId="LiveId" clId="{66568443-0CAF-4CE4-8361-6BFA83EAFF65}" dt="2022-08-13T17:01:19.563" v="512" actId="20577"/>
          <ac:spMkLst>
            <pc:docMk/>
            <pc:sldMk cId="4184934910" sldId="427"/>
            <ac:spMk id="31" creationId="{00000000-0000-0000-0000-000000000000}"/>
          </ac:spMkLst>
        </pc:spChg>
      </pc:sldChg>
      <pc:sldChg chg="addSp delSp modSp mod ord delAnim modAnim">
        <pc:chgData name="T H" userId="270efafb50020bd6" providerId="LiveId" clId="{66568443-0CAF-4CE4-8361-6BFA83EAFF65}" dt="2022-08-13T20:04:49.821" v="617"/>
        <pc:sldMkLst>
          <pc:docMk/>
          <pc:sldMk cId="2432748071" sldId="432"/>
        </pc:sldMkLst>
        <pc:spChg chg="add mod">
          <ac:chgData name="T H" userId="270efafb50020bd6" providerId="LiveId" clId="{66568443-0CAF-4CE4-8361-6BFA83EAFF65}" dt="2022-08-13T16:31:52.860" v="421" actId="1076"/>
          <ac:spMkLst>
            <pc:docMk/>
            <pc:sldMk cId="2432748071" sldId="432"/>
            <ac:spMk id="3" creationId="{60DD136C-13FC-1F2B-DABA-E51D41900185}"/>
          </ac:spMkLst>
        </pc:spChg>
        <pc:spChg chg="mod">
          <ac:chgData name="T H" userId="270efafb50020bd6" providerId="LiveId" clId="{66568443-0CAF-4CE4-8361-6BFA83EAFF65}" dt="2022-08-13T16:32:04.523" v="423" actId="1076"/>
          <ac:spMkLst>
            <pc:docMk/>
            <pc:sldMk cId="2432748071" sldId="432"/>
            <ac:spMk id="10" creationId="{00000000-0000-0000-0000-000000000000}"/>
          </ac:spMkLst>
        </pc:spChg>
        <pc:spChg chg="del mod">
          <ac:chgData name="T H" userId="270efafb50020bd6" providerId="LiveId" clId="{66568443-0CAF-4CE4-8361-6BFA83EAFF65}" dt="2022-08-13T16:37:56.353" v="463" actId="478"/>
          <ac:spMkLst>
            <pc:docMk/>
            <pc:sldMk cId="2432748071" sldId="432"/>
            <ac:spMk id="14" creationId="{00000000-0000-0000-0000-000000000000}"/>
          </ac:spMkLst>
        </pc:spChg>
        <pc:spChg chg="del mod">
          <ac:chgData name="T H" userId="270efafb50020bd6" providerId="LiveId" clId="{66568443-0CAF-4CE4-8361-6BFA83EAFF65}" dt="2022-08-13T16:27:01.845" v="8" actId="47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66568443-0CAF-4CE4-8361-6BFA83EAFF65}" dt="2022-08-13T16:29:26.088" v="195" actId="478"/>
          <ac:spMkLst>
            <pc:docMk/>
            <pc:sldMk cId="2432748071" sldId="432"/>
            <ac:spMk id="16" creationId="{00000000-0000-0000-0000-000000000000}"/>
          </ac:spMkLst>
        </pc:spChg>
        <pc:spChg chg="add mod">
          <ac:chgData name="T H" userId="270efafb50020bd6" providerId="LiveId" clId="{66568443-0CAF-4CE4-8361-6BFA83EAFF65}" dt="2022-08-13T20:00:28.391" v="609" actId="14100"/>
          <ac:spMkLst>
            <pc:docMk/>
            <pc:sldMk cId="2432748071" sldId="432"/>
            <ac:spMk id="23" creationId="{6AB33A3B-85CC-FA34-707C-FE46E18B1F00}"/>
          </ac:spMkLst>
        </pc:spChg>
        <pc:spChg chg="add mod">
          <ac:chgData name="T H" userId="270efafb50020bd6" providerId="LiveId" clId="{66568443-0CAF-4CE4-8361-6BFA83EAFF65}" dt="2022-08-13T20:00:32.383" v="610" actId="14100"/>
          <ac:spMkLst>
            <pc:docMk/>
            <pc:sldMk cId="2432748071" sldId="432"/>
            <ac:spMk id="25" creationId="{19DA8E1F-68A5-6CD7-C565-A0219558CC2B}"/>
          </ac:spMkLst>
        </pc:spChg>
        <pc:spChg chg="add del mod">
          <ac:chgData name="T H" userId="270efafb50020bd6" providerId="LiveId" clId="{66568443-0CAF-4CE4-8361-6BFA83EAFF65}" dt="2022-08-13T17:05:45.627" v="549" actId="478"/>
          <ac:spMkLst>
            <pc:docMk/>
            <pc:sldMk cId="2432748071" sldId="432"/>
            <ac:spMk id="32" creationId="{B3ED64F7-1DCF-A3B4-4D5E-F91017F5C12E}"/>
          </ac:spMkLst>
        </pc:spChg>
        <pc:grpChg chg="del">
          <ac:chgData name="T H" userId="270efafb50020bd6" providerId="LiveId" clId="{66568443-0CAF-4CE4-8361-6BFA83EAFF65}" dt="2022-08-13T16:29:21.088" v="193" actId="478"/>
          <ac:grpSpMkLst>
            <pc:docMk/>
            <pc:sldMk cId="2432748071" sldId="432"/>
            <ac:grpSpMk id="2" creationId="{00000000-0000-0000-0000-000000000000}"/>
          </ac:grpSpMkLst>
        </pc:grpChg>
        <pc:picChg chg="add del mod">
          <ac:chgData name="T H" userId="270efafb50020bd6" providerId="LiveId" clId="{66568443-0CAF-4CE4-8361-6BFA83EAFF65}" dt="2022-08-13T16:31:31.636" v="416" actId="478"/>
          <ac:picMkLst>
            <pc:docMk/>
            <pc:sldMk cId="2432748071" sldId="432"/>
            <ac:picMk id="5" creationId="{B08E5CD2-0D4F-38B0-FE98-B9C3A83BA7B2}"/>
          </ac:picMkLst>
        </pc:picChg>
        <pc:picChg chg="add del mod modCrop">
          <ac:chgData name="T H" userId="270efafb50020bd6" providerId="LiveId" clId="{66568443-0CAF-4CE4-8361-6BFA83EAFF65}" dt="2022-08-13T20:00:23.611" v="608" actId="14100"/>
          <ac:picMkLst>
            <pc:docMk/>
            <pc:sldMk cId="2432748071" sldId="432"/>
            <ac:picMk id="7" creationId="{1E03F40C-A12C-FB05-25D1-B694FB40AF2D}"/>
          </ac:picMkLst>
        </pc:picChg>
        <pc:picChg chg="add del mod">
          <ac:chgData name="T H" userId="270efafb50020bd6" providerId="LiveId" clId="{66568443-0CAF-4CE4-8361-6BFA83EAFF65}" dt="2022-08-13T16:46:57.367" v="505" actId="478"/>
          <ac:picMkLst>
            <pc:docMk/>
            <pc:sldMk cId="2432748071" sldId="432"/>
            <ac:picMk id="9" creationId="{F26536E3-254F-BBCD-DE7F-ED797273E272}"/>
          </ac:picMkLst>
        </pc:picChg>
        <pc:picChg chg="add del mod">
          <ac:chgData name="T H" userId="270efafb50020bd6" providerId="LiveId" clId="{66568443-0CAF-4CE4-8361-6BFA83EAFF65}" dt="2022-08-13T16:39:05.988" v="469"/>
          <ac:picMkLst>
            <pc:docMk/>
            <pc:sldMk cId="2432748071" sldId="432"/>
            <ac:picMk id="11" creationId="{05EAF9BE-59FE-5FD3-3416-59762C0F3A9D}"/>
          </ac:picMkLst>
        </pc:picChg>
        <pc:picChg chg="add del mod">
          <ac:chgData name="T H" userId="270efafb50020bd6" providerId="LiveId" clId="{66568443-0CAF-4CE4-8361-6BFA83EAFF65}" dt="2022-08-13T16:39:05.988" v="469"/>
          <ac:picMkLst>
            <pc:docMk/>
            <pc:sldMk cId="2432748071" sldId="432"/>
            <ac:picMk id="12" creationId="{07539252-2A27-A067-EBBF-B56EA545F097}"/>
          </ac:picMkLst>
        </pc:picChg>
        <pc:picChg chg="add del mod modCrop">
          <ac:chgData name="T H" userId="270efafb50020bd6" providerId="LiveId" clId="{66568443-0CAF-4CE4-8361-6BFA83EAFF65}" dt="2022-08-13T16:39:56.368" v="472" actId="478"/>
          <ac:picMkLst>
            <pc:docMk/>
            <pc:sldMk cId="2432748071" sldId="432"/>
            <ac:picMk id="13" creationId="{8B38EA48-2E63-1558-6447-076299984A9D}"/>
          </ac:picMkLst>
        </pc:picChg>
        <pc:picChg chg="add mod">
          <ac:chgData name="T H" userId="270efafb50020bd6" providerId="LiveId" clId="{66568443-0CAF-4CE4-8361-6BFA83EAFF65}" dt="2022-08-13T17:07:36.398" v="563" actId="14100"/>
          <ac:picMkLst>
            <pc:docMk/>
            <pc:sldMk cId="2432748071" sldId="432"/>
            <ac:picMk id="18" creationId="{EA895FA7-D347-C847-8123-13F71E715E9C}"/>
          </ac:picMkLst>
        </pc:picChg>
        <pc:picChg chg="add del mod">
          <ac:chgData name="T H" userId="270efafb50020bd6" providerId="LiveId" clId="{66568443-0CAF-4CE4-8361-6BFA83EAFF65}" dt="2022-08-13T17:01:57.977" v="519"/>
          <ac:picMkLst>
            <pc:docMk/>
            <pc:sldMk cId="2432748071" sldId="432"/>
            <ac:picMk id="19" creationId="{3F72E412-AC4D-C513-CB67-099F65AFD6B6}"/>
          </ac:picMkLst>
        </pc:picChg>
        <pc:picChg chg="add del mod">
          <ac:chgData name="T H" userId="270efafb50020bd6" providerId="LiveId" clId="{66568443-0CAF-4CE4-8361-6BFA83EAFF65}" dt="2022-08-13T17:05:46.640" v="550" actId="478"/>
          <ac:picMkLst>
            <pc:docMk/>
            <pc:sldMk cId="2432748071" sldId="432"/>
            <ac:picMk id="21" creationId="{A0BAAF9A-6ED5-A6D3-250C-E2359419CD9F}"/>
          </ac:picMkLst>
        </pc:picChg>
      </pc:sldChg>
      <pc:sldChg chg="addSp delSp modSp add del mod">
        <pc:chgData name="T H" userId="270efafb50020bd6" providerId="LiveId" clId="{66568443-0CAF-4CE4-8361-6BFA83EAFF65}" dt="2022-08-13T20:20:35.225" v="877" actId="2696"/>
        <pc:sldMkLst>
          <pc:docMk/>
          <pc:sldMk cId="3638933607" sldId="441"/>
        </pc:sldMkLst>
        <pc:spChg chg="add mod">
          <ac:chgData name="T H" userId="270efafb50020bd6" providerId="LiveId" clId="{66568443-0CAF-4CE4-8361-6BFA83EAFF65}" dt="2022-08-13T16:27:09.772" v="11"/>
          <ac:spMkLst>
            <pc:docMk/>
            <pc:sldMk cId="3638933607" sldId="441"/>
            <ac:spMk id="4" creationId="{70033AB5-C160-98C8-0EAE-70B6B78D6EDB}"/>
          </ac:spMkLst>
        </pc:spChg>
        <pc:spChg chg="mod">
          <ac:chgData name="T H" userId="270efafb50020bd6" providerId="LiveId" clId="{66568443-0CAF-4CE4-8361-6BFA83EAFF65}" dt="2022-08-13T16:27:17.145" v="12" actId="1076"/>
          <ac:spMkLst>
            <pc:docMk/>
            <pc:sldMk cId="3638933607" sldId="441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16:27:09.146" v="10" actId="478"/>
          <ac:spMkLst>
            <pc:docMk/>
            <pc:sldMk cId="3638933607" sldId="441"/>
            <ac:spMk id="15" creationId="{00000000-0000-0000-0000-000000000000}"/>
          </ac:spMkLst>
        </pc:spChg>
      </pc:sldChg>
      <pc:sldChg chg="addSp delSp modSp del mod">
        <pc:chgData name="T H" userId="270efafb50020bd6" providerId="LiveId" clId="{66568443-0CAF-4CE4-8361-6BFA83EAFF65}" dt="2022-08-13T20:21:34.494" v="878" actId="2696"/>
        <pc:sldMkLst>
          <pc:docMk/>
          <pc:sldMk cId="2662513508" sldId="442"/>
        </pc:sldMkLst>
        <pc:spChg chg="add mod">
          <ac:chgData name="T H" userId="270efafb50020bd6" providerId="LiveId" clId="{66568443-0CAF-4CE4-8361-6BFA83EAFF65}" dt="2022-08-13T16:26:43.075" v="6" actId="14100"/>
          <ac:spMkLst>
            <pc:docMk/>
            <pc:sldMk cId="2662513508" sldId="442"/>
            <ac:spMk id="2" creationId="{757F8400-0DA5-8478-89D0-EE7F45B9552E}"/>
          </ac:spMkLst>
        </pc:spChg>
        <pc:spChg chg="mod">
          <ac:chgData name="T H" userId="270efafb50020bd6" providerId="LiveId" clId="{66568443-0CAF-4CE4-8361-6BFA83EAFF65}" dt="2022-08-13T16:26:25.386" v="2" actId="1076"/>
          <ac:spMkLst>
            <pc:docMk/>
            <pc:sldMk cId="2662513508" sldId="442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16:26:18.519" v="0" actId="478"/>
          <ac:spMkLst>
            <pc:docMk/>
            <pc:sldMk cId="2662513508" sldId="442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66568443-0CAF-4CE4-8361-6BFA83EAFF65}" dt="2022-08-13T21:10:24.016" v="2257" actId="114"/>
        <pc:sldMkLst>
          <pc:docMk/>
          <pc:sldMk cId="3085710602" sldId="443"/>
        </pc:sldMkLst>
        <pc:spChg chg="del">
          <ac:chgData name="T H" userId="270efafb50020bd6" providerId="LiveId" clId="{66568443-0CAF-4CE4-8361-6BFA83EAFF65}" dt="2022-08-13T20:24:00.991" v="1063" actId="478"/>
          <ac:spMkLst>
            <pc:docMk/>
            <pc:sldMk cId="3085710602" sldId="443"/>
            <ac:spMk id="2" creationId="{00000000-0000-0000-0000-000000000000}"/>
          </ac:spMkLst>
        </pc:spChg>
        <pc:spChg chg="mod">
          <ac:chgData name="T H" userId="270efafb50020bd6" providerId="LiveId" clId="{66568443-0CAF-4CE4-8361-6BFA83EAFF65}" dt="2022-08-13T20:34:52.857" v="1140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66568443-0CAF-4CE4-8361-6BFA83EAFF65}" dt="2022-08-13T21:10:24.016" v="2257" actId="114"/>
          <ac:spMkLst>
            <pc:docMk/>
            <pc:sldMk cId="3085710602" sldId="443"/>
            <ac:spMk id="10" creationId="{00000000-0000-0000-0000-000000000000}"/>
          </ac:spMkLst>
        </pc:spChg>
        <pc:spChg chg="add del mod">
          <ac:chgData name="T H" userId="270efafb50020bd6" providerId="LiveId" clId="{66568443-0CAF-4CE4-8361-6BFA83EAFF65}" dt="2022-08-13T20:32:23.300" v="1116" actId="478"/>
          <ac:spMkLst>
            <pc:docMk/>
            <pc:sldMk cId="3085710602" sldId="443"/>
            <ac:spMk id="14" creationId="{D166D327-E397-BC8B-B0F7-84DE24EB7897}"/>
          </ac:spMkLst>
        </pc:spChg>
        <pc:spChg chg="del">
          <ac:chgData name="T H" userId="270efafb50020bd6" providerId="LiveId" clId="{66568443-0CAF-4CE4-8361-6BFA83EAFF65}" dt="2022-08-13T20:34:44.995" v="1138" actId="478"/>
          <ac:spMkLst>
            <pc:docMk/>
            <pc:sldMk cId="3085710602" sldId="443"/>
            <ac:spMk id="15" creationId="{00000000-0000-0000-0000-000000000000}"/>
          </ac:spMkLst>
        </pc:spChg>
        <pc:spChg chg="add mod">
          <ac:chgData name="T H" userId="270efafb50020bd6" providerId="LiveId" clId="{66568443-0CAF-4CE4-8361-6BFA83EAFF65}" dt="2022-08-13T20:33:54.265" v="1131" actId="1076"/>
          <ac:spMkLst>
            <pc:docMk/>
            <pc:sldMk cId="3085710602" sldId="443"/>
            <ac:spMk id="17" creationId="{F706455F-D186-1A83-E9B9-C4ADB6C8F59F}"/>
          </ac:spMkLst>
        </pc:spChg>
        <pc:spChg chg="add mod">
          <ac:chgData name="T H" userId="270efafb50020bd6" providerId="LiveId" clId="{66568443-0CAF-4CE4-8361-6BFA83EAFF65}" dt="2022-08-13T20:33:48.130" v="1130" actId="1076"/>
          <ac:spMkLst>
            <pc:docMk/>
            <pc:sldMk cId="3085710602" sldId="443"/>
            <ac:spMk id="19" creationId="{FB8A2B1B-64C8-72B6-86C1-1461CB4B197E}"/>
          </ac:spMkLst>
        </pc:spChg>
        <pc:spChg chg="add mod">
          <ac:chgData name="T H" userId="270efafb50020bd6" providerId="LiveId" clId="{66568443-0CAF-4CE4-8361-6BFA83EAFF65}" dt="2022-08-13T20:33:57.125" v="1132" actId="1076"/>
          <ac:spMkLst>
            <pc:docMk/>
            <pc:sldMk cId="3085710602" sldId="443"/>
            <ac:spMk id="21" creationId="{6AB1DFCD-E21D-9245-8CDB-3063402016ED}"/>
          </ac:spMkLst>
        </pc:spChg>
        <pc:spChg chg="add mod">
          <ac:chgData name="T H" userId="270efafb50020bd6" providerId="LiveId" clId="{66568443-0CAF-4CE4-8361-6BFA83EAFF65}" dt="2022-08-13T20:34:45.647" v="1139"/>
          <ac:spMkLst>
            <pc:docMk/>
            <pc:sldMk cId="3085710602" sldId="443"/>
            <ac:spMk id="22" creationId="{648742FF-CFAA-0EF5-FE1C-43A0462D754E}"/>
          </ac:spMkLst>
        </pc:spChg>
        <pc:picChg chg="add del mod modCrop">
          <ac:chgData name="T H" userId="270efafb50020bd6" providerId="LiveId" clId="{66568443-0CAF-4CE4-8361-6BFA83EAFF65}" dt="2022-08-13T20:24:49.989" v="1069" actId="478"/>
          <ac:picMkLst>
            <pc:docMk/>
            <pc:sldMk cId="3085710602" sldId="443"/>
            <ac:picMk id="5" creationId="{71B8048D-F131-4B24-0574-AA5860F412DC}"/>
          </ac:picMkLst>
        </pc:picChg>
        <pc:picChg chg="add mod">
          <ac:chgData name="T H" userId="270efafb50020bd6" providerId="LiveId" clId="{66568443-0CAF-4CE4-8361-6BFA83EAFF65}" dt="2022-08-13T20:29:18.315" v="1084" actId="14100"/>
          <ac:picMkLst>
            <pc:docMk/>
            <pc:sldMk cId="3085710602" sldId="443"/>
            <ac:picMk id="7" creationId="{CFA72342-5F75-0589-6EF1-4D9D43EF1192}"/>
          </ac:picMkLst>
        </pc:picChg>
        <pc:picChg chg="add mod">
          <ac:chgData name="T H" userId="270efafb50020bd6" providerId="LiveId" clId="{66568443-0CAF-4CE4-8361-6BFA83EAFF65}" dt="2022-08-13T20:29:28.617" v="1088" actId="14100"/>
          <ac:picMkLst>
            <pc:docMk/>
            <pc:sldMk cId="3085710602" sldId="443"/>
            <ac:picMk id="9" creationId="{49D23515-2D11-E4E6-E63B-BFFA7EA1C345}"/>
          </ac:picMkLst>
        </pc:picChg>
        <pc:picChg chg="add mod">
          <ac:chgData name="T H" userId="270efafb50020bd6" providerId="LiveId" clId="{66568443-0CAF-4CE4-8361-6BFA83EAFF65}" dt="2022-08-13T20:30:06.891" v="1093" actId="14100"/>
          <ac:picMkLst>
            <pc:docMk/>
            <pc:sldMk cId="3085710602" sldId="443"/>
            <ac:picMk id="12" creationId="{B2334B6D-377B-9AB7-A7F3-E3F1E5C0478E}"/>
          </ac:picMkLst>
        </pc:picChg>
        <pc:picChg chg="del">
          <ac:chgData name="T H" userId="270efafb50020bd6" providerId="LiveId" clId="{66568443-0CAF-4CE4-8361-6BFA83EAFF65}" dt="2022-08-13T20:24:00.991" v="1063" actId="478"/>
          <ac:picMkLst>
            <pc:docMk/>
            <pc:sldMk cId="3085710602" sldId="443"/>
            <ac:picMk id="2050" creationId="{00000000-0000-0000-0000-000000000000}"/>
          </ac:picMkLst>
        </pc:picChg>
      </pc:sldChg>
      <pc:sldChg chg="addSp delSp modSp del mod delAnim">
        <pc:chgData name="T H" userId="270efafb50020bd6" providerId="LiveId" clId="{66568443-0CAF-4CE4-8361-6BFA83EAFF65}" dt="2022-08-13T21:06:32.900" v="2077" actId="2696"/>
        <pc:sldMkLst>
          <pc:docMk/>
          <pc:sldMk cId="1466137262" sldId="444"/>
        </pc:sldMkLst>
        <pc:spChg chg="mod">
          <ac:chgData name="T H" userId="270efafb50020bd6" providerId="LiveId" clId="{66568443-0CAF-4CE4-8361-6BFA83EAFF65}" dt="2022-08-13T20:36:33.512" v="1145" actId="113"/>
          <ac:spMkLst>
            <pc:docMk/>
            <pc:sldMk cId="1466137262" sldId="444"/>
            <ac:spMk id="3" creationId="{00000000-0000-0000-0000-000000000000}"/>
          </ac:spMkLst>
        </pc:spChg>
        <pc:spChg chg="del mod">
          <ac:chgData name="T H" userId="270efafb50020bd6" providerId="LiveId" clId="{66568443-0CAF-4CE4-8361-6BFA83EAFF65}" dt="2022-08-13T20:37:08.312" v="1150" actId="478"/>
          <ac:spMkLst>
            <pc:docMk/>
            <pc:sldMk cId="1466137262" sldId="444"/>
            <ac:spMk id="4" creationId="{00000000-0000-0000-0000-000000000000}"/>
          </ac:spMkLst>
        </pc:spChg>
        <pc:picChg chg="add mod">
          <ac:chgData name="T H" userId="270efafb50020bd6" providerId="LiveId" clId="{66568443-0CAF-4CE4-8361-6BFA83EAFF65}" dt="2022-08-13T20:38:27.576" v="1160" actId="14100"/>
          <ac:picMkLst>
            <pc:docMk/>
            <pc:sldMk cId="1466137262" sldId="444"/>
            <ac:picMk id="2" creationId="{4DD69658-FAA3-6206-8566-0DCFD1577BB7}"/>
          </ac:picMkLst>
        </pc:picChg>
        <pc:picChg chg="del">
          <ac:chgData name="T H" userId="270efafb50020bd6" providerId="LiveId" clId="{66568443-0CAF-4CE4-8361-6BFA83EAFF65}" dt="2022-08-13T20:36:37.011" v="1146" actId="478"/>
          <ac:picMkLst>
            <pc:docMk/>
            <pc:sldMk cId="1466137262" sldId="444"/>
            <ac:picMk id="2050" creationId="{00000000-0000-0000-0000-000000000000}"/>
          </ac:picMkLst>
        </pc:picChg>
      </pc:sldChg>
      <pc:sldChg chg="addSp delSp modSp del mod">
        <pc:chgData name="T H" userId="270efafb50020bd6" providerId="LiveId" clId="{66568443-0CAF-4CE4-8361-6BFA83EAFF65}" dt="2022-08-13T21:17:54.417" v="2280" actId="2696"/>
        <pc:sldMkLst>
          <pc:docMk/>
          <pc:sldMk cId="3523590457" sldId="445"/>
        </pc:sldMkLst>
        <pc:spChg chg="del">
          <ac:chgData name="T H" userId="270efafb50020bd6" providerId="LiveId" clId="{66568443-0CAF-4CE4-8361-6BFA83EAFF65}" dt="2022-08-13T21:09:36.571" v="2253" actId="478"/>
          <ac:spMkLst>
            <pc:docMk/>
            <pc:sldMk cId="3523590457" sldId="445"/>
            <ac:spMk id="3" creationId="{00000000-0000-0000-0000-000000000000}"/>
          </ac:spMkLst>
        </pc:spChg>
        <pc:spChg chg="mod">
          <ac:chgData name="T H" userId="270efafb50020bd6" providerId="LiveId" clId="{66568443-0CAF-4CE4-8361-6BFA83EAFF65}" dt="2022-08-13T21:09:41.965" v="2254" actId="1076"/>
          <ac:spMkLst>
            <pc:docMk/>
            <pc:sldMk cId="3523590457" sldId="445"/>
            <ac:spMk id="4" creationId="{00000000-0000-0000-0000-000000000000}"/>
          </ac:spMkLst>
        </pc:spChg>
        <pc:spChg chg="add mod">
          <ac:chgData name="T H" userId="270efafb50020bd6" providerId="LiveId" clId="{66568443-0CAF-4CE4-8361-6BFA83EAFF65}" dt="2022-08-13T21:07:00.170" v="2081" actId="1076"/>
          <ac:spMkLst>
            <pc:docMk/>
            <pc:sldMk cId="3523590457" sldId="445"/>
            <ac:spMk id="5" creationId="{4040A45A-E4ED-DD91-06C2-41B33F085460}"/>
          </ac:spMkLst>
        </pc:spChg>
        <pc:spChg chg="mod">
          <ac:chgData name="T H" userId="270efafb50020bd6" providerId="LiveId" clId="{66568443-0CAF-4CE4-8361-6BFA83EAFF65}" dt="2022-08-13T21:09:33.460" v="2252" actId="1076"/>
          <ac:spMkLst>
            <pc:docMk/>
            <pc:sldMk cId="3523590457" sldId="445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21:06:50.679" v="2078" actId="478"/>
          <ac:spMkLst>
            <pc:docMk/>
            <pc:sldMk cId="3523590457" sldId="445"/>
            <ac:spMk id="15" creationId="{00000000-0000-0000-0000-000000000000}"/>
          </ac:spMkLst>
        </pc:spChg>
      </pc:sldChg>
      <pc:sldChg chg="addSp delSp modSp add mod ord addAnim delAnim">
        <pc:chgData name="T H" userId="270efafb50020bd6" providerId="LiveId" clId="{66568443-0CAF-4CE4-8361-6BFA83EAFF65}" dt="2022-08-13T16:37:37.314" v="462"/>
        <pc:sldMkLst>
          <pc:docMk/>
          <pc:sldMk cId="1976111634" sldId="447"/>
        </pc:sldMkLst>
        <pc:spChg chg="add del mod">
          <ac:chgData name="T H" userId="270efafb50020bd6" providerId="LiveId" clId="{66568443-0CAF-4CE4-8361-6BFA83EAFF65}" dt="2022-08-13T16:37:06.498" v="460" actId="478"/>
          <ac:spMkLst>
            <pc:docMk/>
            <pc:sldMk cId="1976111634" sldId="447"/>
            <ac:spMk id="14" creationId="{00000000-0000-0000-0000-000000000000}"/>
          </ac:spMkLst>
        </pc:spChg>
        <pc:picChg chg="add mod">
          <ac:chgData name="T H" userId="270efafb50020bd6" providerId="LiveId" clId="{66568443-0CAF-4CE4-8361-6BFA83EAFF65}" dt="2022-08-13T16:37:05.866" v="459" actId="1076"/>
          <ac:picMkLst>
            <pc:docMk/>
            <pc:sldMk cId="1976111634" sldId="447"/>
            <ac:picMk id="2" creationId="{589B5A91-EF73-BD44-F8EC-7B4C7001C01D}"/>
          </ac:picMkLst>
        </pc:picChg>
        <pc:picChg chg="del">
          <ac:chgData name="T H" userId="270efafb50020bd6" providerId="LiveId" clId="{66568443-0CAF-4CE4-8361-6BFA83EAFF65}" dt="2022-08-13T16:35:10.660" v="437" actId="21"/>
          <ac:picMkLst>
            <pc:docMk/>
            <pc:sldMk cId="1976111634" sldId="447"/>
            <ac:picMk id="7" creationId="{1E03F40C-A12C-FB05-25D1-B694FB40AF2D}"/>
          </ac:picMkLst>
        </pc:picChg>
        <pc:picChg chg="del mod">
          <ac:chgData name="T H" userId="270efafb50020bd6" providerId="LiveId" clId="{66568443-0CAF-4CE4-8361-6BFA83EAFF65}" dt="2022-08-13T16:35:10.660" v="437" actId="21"/>
          <ac:picMkLst>
            <pc:docMk/>
            <pc:sldMk cId="1976111634" sldId="447"/>
            <ac:picMk id="9" creationId="{F26536E3-254F-BBCD-DE7F-ED797273E272}"/>
          </ac:picMkLst>
        </pc:picChg>
      </pc:sldChg>
      <pc:sldChg chg="delSp modSp add mod modAnim">
        <pc:chgData name="T H" userId="270efafb50020bd6" providerId="LiveId" clId="{66568443-0CAF-4CE4-8361-6BFA83EAFF65}" dt="2022-08-13T20:06:10.511" v="620"/>
        <pc:sldMkLst>
          <pc:docMk/>
          <pc:sldMk cId="1858453978" sldId="448"/>
        </pc:sldMkLst>
        <pc:spChg chg="del">
          <ac:chgData name="T H" userId="270efafb50020bd6" providerId="LiveId" clId="{66568443-0CAF-4CE4-8361-6BFA83EAFF65}" dt="2022-08-13T19:56:55.580" v="576" actId="478"/>
          <ac:spMkLst>
            <pc:docMk/>
            <pc:sldMk cId="1858453978" sldId="448"/>
            <ac:spMk id="23" creationId="{6AB33A3B-85CC-FA34-707C-FE46E18B1F00}"/>
          </ac:spMkLst>
        </pc:spChg>
        <pc:spChg chg="del">
          <ac:chgData name="T H" userId="270efafb50020bd6" providerId="LiveId" clId="{66568443-0CAF-4CE4-8361-6BFA83EAFF65}" dt="2022-08-13T19:56:53.215" v="575" actId="478"/>
          <ac:spMkLst>
            <pc:docMk/>
            <pc:sldMk cId="1858453978" sldId="448"/>
            <ac:spMk id="25" creationId="{19DA8E1F-68A5-6CD7-C565-A0219558CC2B}"/>
          </ac:spMkLst>
        </pc:spChg>
        <pc:spChg chg="mod">
          <ac:chgData name="T H" userId="270efafb50020bd6" providerId="LiveId" clId="{66568443-0CAF-4CE4-8361-6BFA83EAFF65}" dt="2022-08-13T19:58:56.902" v="596" actId="14100"/>
          <ac:spMkLst>
            <pc:docMk/>
            <pc:sldMk cId="1858453978" sldId="448"/>
            <ac:spMk id="32" creationId="{B3ED64F7-1DCF-A3B4-4D5E-F91017F5C12E}"/>
          </ac:spMkLst>
        </pc:spChg>
        <pc:picChg chg="del">
          <ac:chgData name="T H" userId="270efafb50020bd6" providerId="LiveId" clId="{66568443-0CAF-4CE4-8361-6BFA83EAFF65}" dt="2022-08-13T19:56:23.341" v="564" actId="478"/>
          <ac:picMkLst>
            <pc:docMk/>
            <pc:sldMk cId="1858453978" sldId="448"/>
            <ac:picMk id="7" creationId="{1E03F40C-A12C-FB05-25D1-B694FB40AF2D}"/>
          </ac:picMkLst>
        </pc:picChg>
        <pc:picChg chg="del">
          <ac:chgData name="T H" userId="270efafb50020bd6" providerId="LiveId" clId="{66568443-0CAF-4CE4-8361-6BFA83EAFF65}" dt="2022-08-13T19:56:24.349" v="565" actId="478"/>
          <ac:picMkLst>
            <pc:docMk/>
            <pc:sldMk cId="1858453978" sldId="448"/>
            <ac:picMk id="18" creationId="{EA895FA7-D347-C847-8123-13F71E715E9C}"/>
          </ac:picMkLst>
        </pc:picChg>
        <pc:picChg chg="mod">
          <ac:chgData name="T H" userId="270efafb50020bd6" providerId="LiveId" clId="{66568443-0CAF-4CE4-8361-6BFA83EAFF65}" dt="2022-08-13T19:58:27.211" v="592" actId="1076"/>
          <ac:picMkLst>
            <pc:docMk/>
            <pc:sldMk cId="1858453978" sldId="448"/>
            <ac:picMk id="21" creationId="{A0BAAF9A-6ED5-A6D3-250C-E2359419CD9F}"/>
          </ac:picMkLst>
        </pc:picChg>
      </pc:sldChg>
      <pc:sldChg chg="addSp delSp modSp add mod delAnim">
        <pc:chgData name="T H" userId="270efafb50020bd6" providerId="LiveId" clId="{66568443-0CAF-4CE4-8361-6BFA83EAFF65}" dt="2022-08-13T20:20:17.191" v="876" actId="20577"/>
        <pc:sldMkLst>
          <pc:docMk/>
          <pc:sldMk cId="1229205223" sldId="449"/>
        </pc:sldMkLst>
        <pc:spChg chg="add mod">
          <ac:chgData name="T H" userId="270efafb50020bd6" providerId="LiveId" clId="{66568443-0CAF-4CE4-8361-6BFA83EAFF65}" dt="2022-08-13T20:20:17.191" v="876" actId="20577"/>
          <ac:spMkLst>
            <pc:docMk/>
            <pc:sldMk cId="1229205223" sldId="449"/>
            <ac:spMk id="6" creationId="{D31241BD-6E09-95BC-908E-4D5C5F433556}"/>
          </ac:spMkLst>
        </pc:spChg>
        <pc:spChg chg="mod">
          <ac:chgData name="T H" userId="270efafb50020bd6" providerId="LiveId" clId="{66568443-0CAF-4CE4-8361-6BFA83EAFF65}" dt="2022-08-13T20:19:11.865" v="866" actId="1076"/>
          <ac:spMkLst>
            <pc:docMk/>
            <pc:sldMk cId="1229205223" sldId="449"/>
            <ac:spMk id="32" creationId="{B3ED64F7-1DCF-A3B4-4D5E-F91017F5C12E}"/>
          </ac:spMkLst>
        </pc:spChg>
        <pc:picChg chg="add del mod">
          <ac:chgData name="T H" userId="270efafb50020bd6" providerId="LiveId" clId="{66568443-0CAF-4CE4-8361-6BFA83EAFF65}" dt="2022-08-13T20:16:27.958" v="854" actId="478"/>
          <ac:picMkLst>
            <pc:docMk/>
            <pc:sldMk cId="1229205223" sldId="449"/>
            <ac:picMk id="4" creationId="{B700C72C-C799-8374-B297-9FE19884FB8D}"/>
          </ac:picMkLst>
        </pc:picChg>
        <pc:picChg chg="del">
          <ac:chgData name="T H" userId="270efafb50020bd6" providerId="LiveId" clId="{66568443-0CAF-4CE4-8361-6BFA83EAFF65}" dt="2022-08-13T20:13:22.068" v="623" actId="478"/>
          <ac:picMkLst>
            <pc:docMk/>
            <pc:sldMk cId="1229205223" sldId="449"/>
            <ac:picMk id="21" creationId="{A0BAAF9A-6ED5-A6D3-250C-E2359419CD9F}"/>
          </ac:picMkLst>
        </pc:picChg>
      </pc:sldChg>
      <pc:sldChg chg="addSp delSp modSp add mod delAnim">
        <pc:chgData name="T H" userId="270efafb50020bd6" providerId="LiveId" clId="{66568443-0CAF-4CE4-8361-6BFA83EAFF65}" dt="2022-08-13T21:04:24.583" v="2074" actId="115"/>
        <pc:sldMkLst>
          <pc:docMk/>
          <pc:sldMk cId="1033410943" sldId="450"/>
        </pc:sldMkLst>
        <pc:spChg chg="add mod">
          <ac:chgData name="T H" userId="270efafb50020bd6" providerId="LiveId" clId="{66568443-0CAF-4CE4-8361-6BFA83EAFF65}" dt="2022-08-13T20:41:27.500" v="1178" actId="1036"/>
          <ac:spMkLst>
            <pc:docMk/>
            <pc:sldMk cId="1033410943" sldId="450"/>
            <ac:spMk id="2" creationId="{EE0EA292-74FE-A458-F6A6-FBC8D59323B6}"/>
          </ac:spMkLst>
        </pc:spChg>
        <pc:spChg chg="del">
          <ac:chgData name="T H" userId="270efafb50020bd6" providerId="LiveId" clId="{66568443-0CAF-4CE4-8361-6BFA83EAFF65}" dt="2022-08-13T20:38:57.804" v="1162" actId="478"/>
          <ac:spMkLst>
            <pc:docMk/>
            <pc:sldMk cId="1033410943" sldId="450"/>
            <ac:spMk id="3" creationId="{00000000-0000-0000-0000-000000000000}"/>
          </ac:spMkLst>
        </pc:spChg>
        <pc:spChg chg="add mod">
          <ac:chgData name="T H" userId="270efafb50020bd6" providerId="LiveId" clId="{66568443-0CAF-4CE4-8361-6BFA83EAFF65}" dt="2022-08-13T21:04:24.583" v="2074" actId="115"/>
          <ac:spMkLst>
            <pc:docMk/>
            <pc:sldMk cId="1033410943" sldId="450"/>
            <ac:spMk id="4" creationId="{E4CD97FD-DBAC-152C-F397-410AF6ECC5D0}"/>
          </ac:spMkLst>
        </pc:spChg>
        <pc:spChg chg="del">
          <ac:chgData name="T H" userId="270efafb50020bd6" providerId="LiveId" clId="{66568443-0CAF-4CE4-8361-6BFA83EAFF65}" dt="2022-08-13T21:04:02.512" v="2071" actId="478"/>
          <ac:spMkLst>
            <pc:docMk/>
            <pc:sldMk cId="1033410943" sldId="450"/>
            <ac:spMk id="10" creationId="{00000000-0000-0000-0000-000000000000}"/>
          </ac:spMkLst>
        </pc:spChg>
        <pc:spChg chg="mod">
          <ac:chgData name="T H" userId="270efafb50020bd6" providerId="LiveId" clId="{66568443-0CAF-4CE4-8361-6BFA83EAFF65}" dt="2022-08-13T20:40:46.312" v="1172" actId="207"/>
          <ac:spMkLst>
            <pc:docMk/>
            <pc:sldMk cId="1033410943" sldId="450"/>
            <ac:spMk id="17" creationId="{F706455F-D186-1A83-E9B9-C4ADB6C8F59F}"/>
          </ac:spMkLst>
        </pc:spChg>
        <pc:spChg chg="mod">
          <ac:chgData name="T H" userId="270efafb50020bd6" providerId="LiveId" clId="{66568443-0CAF-4CE4-8361-6BFA83EAFF65}" dt="2022-08-13T20:41:27.500" v="1178" actId="1036"/>
          <ac:spMkLst>
            <pc:docMk/>
            <pc:sldMk cId="1033410943" sldId="450"/>
            <ac:spMk id="19" creationId="{FB8A2B1B-64C8-72B6-86C1-1461CB4B197E}"/>
          </ac:spMkLst>
        </pc:spChg>
        <pc:spChg chg="mod">
          <ac:chgData name="T H" userId="270efafb50020bd6" providerId="LiveId" clId="{66568443-0CAF-4CE4-8361-6BFA83EAFF65}" dt="2022-08-13T20:41:18.976" v="1177" actId="1036"/>
          <ac:spMkLst>
            <pc:docMk/>
            <pc:sldMk cId="1033410943" sldId="450"/>
            <ac:spMk id="21" creationId="{6AB1DFCD-E21D-9245-8CDB-3063402016ED}"/>
          </ac:spMkLst>
        </pc:sp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7" creationId="{CFA72342-5F75-0589-6EF1-4D9D43EF1192}"/>
          </ac:picMkLst>
        </pc:pic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9" creationId="{49D23515-2D11-E4E6-E63B-BFFA7EA1C345}"/>
          </ac:picMkLst>
        </pc:pic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12" creationId="{B2334B6D-377B-9AB7-A7F3-E3F1E5C0478E}"/>
          </ac:picMkLst>
        </pc:picChg>
      </pc:sldChg>
      <pc:sldChg chg="addSp delSp modSp add mod delAnim modAnim">
        <pc:chgData name="T H" userId="270efafb50020bd6" providerId="LiveId" clId="{66568443-0CAF-4CE4-8361-6BFA83EAFF65}" dt="2022-08-13T21:21:24.426" v="2333" actId="1076"/>
        <pc:sldMkLst>
          <pc:docMk/>
          <pc:sldMk cId="4281327042" sldId="451"/>
        </pc:sldMkLst>
        <pc:spChg chg="del">
          <ac:chgData name="T H" userId="270efafb50020bd6" providerId="LiveId" clId="{66568443-0CAF-4CE4-8361-6BFA83EAFF65}" dt="2022-08-13T20:44:29.394" v="1180" actId="478"/>
          <ac:spMkLst>
            <pc:docMk/>
            <pc:sldMk cId="4281327042" sldId="451"/>
            <ac:spMk id="2" creationId="{EE0EA292-74FE-A458-F6A6-FBC8D59323B6}"/>
          </ac:spMkLst>
        </pc:spChg>
        <pc:spChg chg="add mod">
          <ac:chgData name="T H" userId="270efafb50020bd6" providerId="LiveId" clId="{66568443-0CAF-4CE4-8361-6BFA83EAFF65}" dt="2022-08-13T21:15:51.675" v="2271" actId="207"/>
          <ac:spMkLst>
            <pc:docMk/>
            <pc:sldMk cId="4281327042" sldId="451"/>
            <ac:spMk id="5" creationId="{04EE487A-DE06-01D3-1AD1-1AF8DB67E2E3}"/>
          </ac:spMkLst>
        </pc:spChg>
        <pc:spChg chg="add del mod">
          <ac:chgData name="T H" userId="270efafb50020bd6" providerId="LiveId" clId="{66568443-0CAF-4CE4-8361-6BFA83EAFF65}" dt="2022-08-13T21:12:48.067" v="2263"/>
          <ac:spMkLst>
            <pc:docMk/>
            <pc:sldMk cId="4281327042" sldId="451"/>
            <ac:spMk id="6" creationId="{7AF6FC88-C63A-C7A9-535A-E76B04FEFB5F}"/>
          </ac:spMkLst>
        </pc:spChg>
        <pc:spChg chg="add mod">
          <ac:chgData name="T H" userId="270efafb50020bd6" providerId="LiveId" clId="{66568443-0CAF-4CE4-8361-6BFA83EAFF65}" dt="2022-08-13T21:12:45.331" v="2261"/>
          <ac:spMkLst>
            <pc:docMk/>
            <pc:sldMk cId="4281327042" sldId="451"/>
            <ac:spMk id="8" creationId="{64287315-B56A-3122-5B7F-E7D6F98FC00E}"/>
          </ac:spMkLst>
        </pc:spChg>
        <pc:spChg chg="del">
          <ac:chgData name="T H" userId="270efafb50020bd6" providerId="LiveId" clId="{66568443-0CAF-4CE4-8361-6BFA83EAFF65}" dt="2022-08-13T21:06:09.941" v="2075" actId="478"/>
          <ac:spMkLst>
            <pc:docMk/>
            <pc:sldMk cId="4281327042" sldId="451"/>
            <ac:spMk id="10" creationId="{00000000-0000-0000-0000-000000000000}"/>
          </ac:spMkLst>
        </pc:spChg>
        <pc:spChg chg="add mod">
          <ac:chgData name="T H" userId="270efafb50020bd6" providerId="LiveId" clId="{66568443-0CAF-4CE4-8361-6BFA83EAFF65}" dt="2022-08-13T21:21:24.426" v="2333" actId="1076"/>
          <ac:spMkLst>
            <pc:docMk/>
            <pc:sldMk cId="4281327042" sldId="451"/>
            <ac:spMk id="14" creationId="{7EECB531-7D99-5113-2427-CBC0CB258752}"/>
          </ac:spMkLst>
        </pc:spChg>
        <pc:spChg chg="del">
          <ac:chgData name="T H" userId="270efafb50020bd6" providerId="LiveId" clId="{66568443-0CAF-4CE4-8361-6BFA83EAFF65}" dt="2022-08-13T20:44:33.146" v="1181" actId="478"/>
          <ac:spMkLst>
            <pc:docMk/>
            <pc:sldMk cId="4281327042" sldId="451"/>
            <ac:spMk id="17" creationId="{F706455F-D186-1A83-E9B9-C4ADB6C8F59F}"/>
          </ac:spMkLst>
        </pc:spChg>
        <pc:spChg chg="del">
          <ac:chgData name="T H" userId="270efafb50020bd6" providerId="LiveId" clId="{66568443-0CAF-4CE4-8361-6BFA83EAFF65}" dt="2022-08-13T20:44:35.383" v="1182" actId="478"/>
          <ac:spMkLst>
            <pc:docMk/>
            <pc:sldMk cId="4281327042" sldId="451"/>
            <ac:spMk id="19" creationId="{FB8A2B1B-64C8-72B6-86C1-1461CB4B197E}"/>
          </ac:spMkLst>
        </pc:spChg>
        <pc:spChg chg="del">
          <ac:chgData name="T H" userId="270efafb50020bd6" providerId="LiveId" clId="{66568443-0CAF-4CE4-8361-6BFA83EAFF65}" dt="2022-08-13T20:44:37.514" v="1183" actId="478"/>
          <ac:spMkLst>
            <pc:docMk/>
            <pc:sldMk cId="4281327042" sldId="451"/>
            <ac:spMk id="21" creationId="{6AB1DFCD-E21D-9245-8CDB-3063402016ED}"/>
          </ac:spMkLst>
        </pc:spChg>
        <pc:spChg chg="mod">
          <ac:chgData name="T H" userId="270efafb50020bd6" providerId="LiveId" clId="{66568443-0CAF-4CE4-8361-6BFA83EAFF65}" dt="2022-08-13T20:56:06.489" v="2043" actId="1038"/>
          <ac:spMkLst>
            <pc:docMk/>
            <pc:sldMk cId="4281327042" sldId="451"/>
            <ac:spMk id="22" creationId="{648742FF-CFAA-0EF5-FE1C-43A0462D754E}"/>
          </ac:spMkLst>
        </pc:spChg>
        <pc:picChg chg="add del mod">
          <ac:chgData name="T H" userId="270efafb50020bd6" providerId="LiveId" clId="{66568443-0CAF-4CE4-8361-6BFA83EAFF65}" dt="2022-08-13T20:54:03.424" v="2001" actId="478"/>
          <ac:picMkLst>
            <pc:docMk/>
            <pc:sldMk cId="4281327042" sldId="451"/>
            <ac:picMk id="4" creationId="{E9C96DE7-1383-2B4B-9B77-07289E3FFDFD}"/>
          </ac:picMkLst>
        </pc:picChg>
        <pc:picChg chg="del mod">
          <ac:chgData name="T H" userId="270efafb50020bd6" providerId="LiveId" clId="{66568443-0CAF-4CE4-8361-6BFA83EAFF65}" dt="2022-08-13T21:13:15.070" v="2265" actId="478"/>
          <ac:picMkLst>
            <pc:docMk/>
            <pc:sldMk cId="4281327042" sldId="451"/>
            <ac:picMk id="7" creationId="{CFA72342-5F75-0589-6EF1-4D9D43EF1192}"/>
          </ac:picMkLst>
        </pc:picChg>
        <pc:picChg chg="del mod modCrop">
          <ac:chgData name="T H" userId="270efafb50020bd6" providerId="LiveId" clId="{66568443-0CAF-4CE4-8361-6BFA83EAFF65}" dt="2022-08-13T21:13:15.936" v="2266" actId="478"/>
          <ac:picMkLst>
            <pc:docMk/>
            <pc:sldMk cId="4281327042" sldId="451"/>
            <ac:picMk id="9" creationId="{49D23515-2D11-E4E6-E63B-BFFA7EA1C345}"/>
          </ac:picMkLst>
        </pc:picChg>
        <pc:picChg chg="add mod">
          <ac:chgData name="T H" userId="270efafb50020bd6" providerId="LiveId" clId="{66568443-0CAF-4CE4-8361-6BFA83EAFF65}" dt="2022-08-13T21:16:47.776" v="2274" actId="1076"/>
          <ac:picMkLst>
            <pc:docMk/>
            <pc:sldMk cId="4281327042" sldId="451"/>
            <ac:picMk id="11" creationId="{4ACAF6EF-A2B4-BCE5-23D3-66C4281A3FB1}"/>
          </ac:picMkLst>
        </pc:picChg>
        <pc:picChg chg="del mod">
          <ac:chgData name="T H" userId="270efafb50020bd6" providerId="LiveId" clId="{66568443-0CAF-4CE4-8361-6BFA83EAFF65}" dt="2022-08-13T21:13:13.450" v="2264" actId="478"/>
          <ac:picMkLst>
            <pc:docMk/>
            <pc:sldMk cId="4281327042" sldId="451"/>
            <ac:picMk id="12" creationId="{B2334B6D-377B-9AB7-A7F3-E3F1E5C0478E}"/>
          </ac:picMkLst>
        </pc:picChg>
      </pc:sldChg>
    </pc:docChg>
  </pc:docChgLst>
  <pc:docChgLst>
    <pc:chgData name="T H" userId="270efafb50020bd6" providerId="LiveId" clId="{B97221B4-A36D-4469-A9D7-D14D98B5BED5}"/>
    <pc:docChg chg="modSld">
      <pc:chgData name="T H" userId="270efafb50020bd6" providerId="LiveId" clId="{B97221B4-A36D-4469-A9D7-D14D98B5BED5}" dt="2022-08-13T15:53:17.422" v="162" actId="1076"/>
      <pc:docMkLst>
        <pc:docMk/>
      </pc:docMkLst>
      <pc:sldChg chg="modSp mod">
        <pc:chgData name="T H" userId="270efafb50020bd6" providerId="LiveId" clId="{B97221B4-A36D-4469-A9D7-D14D98B5BED5}" dt="2022-08-13T15:52:17.535" v="12" actId="1035"/>
        <pc:sldMkLst>
          <pc:docMk/>
          <pc:sldMk cId="4184934910" sldId="427"/>
        </pc:sldMkLst>
        <pc:spChg chg="mod">
          <ac:chgData name="T H" userId="270efafb50020bd6" providerId="LiveId" clId="{B97221B4-A36D-4469-A9D7-D14D98B5BED5}" dt="2022-08-13T15:52:11.856" v="8" actId="14100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B97221B4-A36D-4469-A9D7-D14D98B5BED5}" dt="2022-08-13T15:52:17.535" v="12" actId="1035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B97221B4-A36D-4469-A9D7-D14D98B5BED5}" dt="2022-08-13T15:53:17.422" v="162" actId="1076"/>
        <pc:sldMkLst>
          <pc:docMk/>
          <pc:sldMk cId="2432748071" sldId="432"/>
        </pc:sldMkLst>
        <pc:spChg chg="mod">
          <ac:chgData name="T H" userId="270efafb50020bd6" providerId="LiveId" clId="{B97221B4-A36D-4469-A9D7-D14D98B5BED5}" dt="2022-08-13T15:53:17.422" v="162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97221B4-A36D-4469-A9D7-D14D98B5BED5}" dt="2022-08-13T15:53:09.306" v="161" actId="20577"/>
          <ac:spMkLst>
            <pc:docMk/>
            <pc:sldMk cId="2432748071" sldId="432"/>
            <ac:spMk id="15" creationId="{00000000-0000-0000-0000-000000000000}"/>
          </ac:spMkLst>
        </pc:spChg>
      </pc:sldChg>
    </pc:docChg>
  </pc:docChgLst>
  <pc:docChgLst>
    <pc:chgData name="T H" userId="270efafb50020bd6" providerId="LiveId" clId="{E07ABED6-AA87-4435-83D7-7DE98DB25D9C}"/>
    <pc:docChg chg="undo custSel addSld delSld modSld sldOrd">
      <pc:chgData name="T H" userId="270efafb50020bd6" providerId="LiveId" clId="{E07ABED6-AA87-4435-83D7-7DE98DB25D9C}" dt="2022-08-15T21:55:40.060" v="4492"/>
      <pc:docMkLst>
        <pc:docMk/>
      </pc:docMkLst>
      <pc:sldChg chg="modSp mod">
        <pc:chgData name="T H" userId="270efafb50020bd6" providerId="LiveId" clId="{E07ABED6-AA87-4435-83D7-7DE98DB25D9C}" dt="2022-08-13T23:34:21.088" v="73" actId="20577"/>
        <pc:sldMkLst>
          <pc:docMk/>
          <pc:sldMk cId="4184934910" sldId="427"/>
        </pc:sldMkLst>
        <pc:spChg chg="mod">
          <ac:chgData name="T H" userId="270efafb50020bd6" providerId="LiveId" clId="{E07ABED6-AA87-4435-83D7-7DE98DB25D9C}" dt="2022-08-13T23:34:21.088" v="73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setBg delAnim">
        <pc:chgData name="T H" userId="270efafb50020bd6" providerId="LiveId" clId="{E07ABED6-AA87-4435-83D7-7DE98DB25D9C}" dt="2022-08-15T10:38:15.123" v="1506" actId="478"/>
        <pc:sldMkLst>
          <pc:docMk/>
          <pc:sldMk cId="2305291919" sldId="430"/>
        </pc:sldMkLst>
        <pc:spChg chg="add mod">
          <ac:chgData name="T H" userId="270efafb50020bd6" providerId="LiveId" clId="{E07ABED6-AA87-4435-83D7-7DE98DB25D9C}" dt="2022-08-15T10:37:13.122" v="1498"/>
          <ac:spMkLst>
            <pc:docMk/>
            <pc:sldMk cId="2305291919" sldId="430"/>
            <ac:spMk id="3" creationId="{D18F559E-7AED-4F94-E81B-EC0185E06CEE}"/>
          </ac:spMkLst>
        </pc:spChg>
        <pc:grpChg chg="add del mod">
          <ac:chgData name="T H" userId="270efafb50020bd6" providerId="LiveId" clId="{E07ABED6-AA87-4435-83D7-7DE98DB25D9C}" dt="2022-08-15T10:38:15.123" v="1506" actId="478"/>
          <ac:grpSpMkLst>
            <pc:docMk/>
            <pc:sldMk cId="2305291919" sldId="430"/>
            <ac:grpSpMk id="2" creationId="{525ECDD3-D78E-3547-426F-E399F159F82C}"/>
          </ac:grpSpMkLst>
        </pc:grpChg>
        <pc:picChg chg="add mod">
          <ac:chgData name="T H" userId="270efafb50020bd6" providerId="LiveId" clId="{E07ABED6-AA87-4435-83D7-7DE98DB25D9C}" dt="2022-08-15T10:37:36.324" v="1505" actId="14100"/>
          <ac:picMkLst>
            <pc:docMk/>
            <pc:sldMk cId="2305291919" sldId="430"/>
            <ac:picMk id="4" creationId="{D005A01C-5C2A-23B0-F59D-B006716B9E3F}"/>
          </ac:picMkLst>
        </pc:picChg>
        <pc:picChg chg="del">
          <ac:chgData name="T H" userId="270efafb50020bd6" providerId="LiveId" clId="{E07ABED6-AA87-4435-83D7-7DE98DB25D9C}" dt="2022-08-15T09:09:01.026" v="476" actId="478"/>
          <ac:picMkLst>
            <pc:docMk/>
            <pc:sldMk cId="2305291919" sldId="430"/>
            <ac:picMk id="8" creationId="{00000000-0000-0000-0000-000000000000}"/>
          </ac:picMkLst>
        </pc:picChg>
      </pc:sldChg>
      <pc:sldChg chg="addSp delSp modSp mod delAnim">
        <pc:chgData name="T H" userId="270efafb50020bd6" providerId="LiveId" clId="{E07ABED6-AA87-4435-83D7-7DE98DB25D9C}" dt="2022-08-15T14:54:15.863" v="3449"/>
        <pc:sldMkLst>
          <pc:docMk/>
          <pc:sldMk cId="2432748071" sldId="432"/>
        </pc:sldMkLst>
        <pc:spChg chg="del">
          <ac:chgData name="T H" userId="270efafb50020bd6" providerId="LiveId" clId="{E07ABED6-AA87-4435-83D7-7DE98DB25D9C}" dt="2022-08-15T14:54:12.649" v="3448" actId="478"/>
          <ac:spMkLst>
            <pc:docMk/>
            <pc:sldMk cId="2432748071" sldId="432"/>
            <ac:spMk id="3" creationId="{60DD136C-13FC-1F2B-DABA-E51D41900185}"/>
          </ac:spMkLst>
        </pc:spChg>
        <pc:spChg chg="add mod">
          <ac:chgData name="T H" userId="270efafb50020bd6" providerId="LiveId" clId="{E07ABED6-AA87-4435-83D7-7DE98DB25D9C}" dt="2022-08-15T14:54:15.863" v="3449"/>
          <ac:spMkLst>
            <pc:docMk/>
            <pc:sldMk cId="2432748071" sldId="432"/>
            <ac:spMk id="5" creationId="{24ADE94C-8D73-1C9B-02C4-034A5B4DC6F9}"/>
          </ac:spMkLst>
        </pc:spChg>
        <pc:spChg chg="mod">
          <ac:chgData name="T H" userId="270efafb50020bd6" providerId="LiveId" clId="{E07ABED6-AA87-4435-83D7-7DE98DB25D9C}" dt="2022-08-15T13:04:55.800" v="3113" actId="20577"/>
          <ac:spMkLst>
            <pc:docMk/>
            <pc:sldMk cId="2432748071" sldId="432"/>
            <ac:spMk id="10" creationId="{00000000-0000-0000-0000-000000000000}"/>
          </ac:spMkLst>
        </pc:spChg>
        <pc:spChg chg="del mod">
          <ac:chgData name="T H" userId="270efafb50020bd6" providerId="LiveId" clId="{E07ABED6-AA87-4435-83D7-7DE98DB25D9C}" dt="2022-08-15T12:59:21.610" v="3070" actId="478"/>
          <ac:spMkLst>
            <pc:docMk/>
            <pc:sldMk cId="2432748071" sldId="432"/>
            <ac:spMk id="23" creationId="{6AB33A3B-85CC-FA34-707C-FE46E18B1F00}"/>
          </ac:spMkLst>
        </pc:spChg>
        <pc:spChg chg="del">
          <ac:chgData name="T H" userId="270efafb50020bd6" providerId="LiveId" clId="{E07ABED6-AA87-4435-83D7-7DE98DB25D9C}" dt="2022-08-15T12:59:24.209" v="3071" actId="478"/>
          <ac:spMkLst>
            <pc:docMk/>
            <pc:sldMk cId="2432748071" sldId="432"/>
            <ac:spMk id="25" creationId="{19DA8E1F-68A5-6CD7-C565-A0219558CC2B}"/>
          </ac:spMkLst>
        </pc:spChg>
        <pc:picChg chg="add mod modCrop">
          <ac:chgData name="T H" userId="270efafb50020bd6" providerId="LiveId" clId="{E07ABED6-AA87-4435-83D7-7DE98DB25D9C}" dt="2022-08-15T13:04:50.772" v="3111" actId="1076"/>
          <ac:picMkLst>
            <pc:docMk/>
            <pc:sldMk cId="2432748071" sldId="432"/>
            <ac:picMk id="4" creationId="{2D4E9420-1D57-3923-5437-FBA2130B70BF}"/>
          </ac:picMkLst>
        </pc:picChg>
        <pc:picChg chg="del">
          <ac:chgData name="T H" userId="270efafb50020bd6" providerId="LiveId" clId="{E07ABED6-AA87-4435-83D7-7DE98DB25D9C}" dt="2022-08-15T12:59:25.170" v="3072" actId="478"/>
          <ac:picMkLst>
            <pc:docMk/>
            <pc:sldMk cId="2432748071" sldId="432"/>
            <ac:picMk id="7" creationId="{1E03F40C-A12C-FB05-25D1-B694FB40AF2D}"/>
          </ac:picMkLst>
        </pc:picChg>
        <pc:picChg chg="del">
          <ac:chgData name="T H" userId="270efafb50020bd6" providerId="LiveId" clId="{E07ABED6-AA87-4435-83D7-7DE98DB25D9C}" dt="2022-08-15T12:59:25.812" v="3073" actId="478"/>
          <ac:picMkLst>
            <pc:docMk/>
            <pc:sldMk cId="2432748071" sldId="432"/>
            <ac:picMk id="18" creationId="{EA895FA7-D347-C847-8123-13F71E715E9C}"/>
          </ac:picMkLst>
        </pc:picChg>
      </pc:sldChg>
      <pc:sldChg chg="del">
        <pc:chgData name="T H" userId="270efafb50020bd6" providerId="LiveId" clId="{E07ABED6-AA87-4435-83D7-7DE98DB25D9C}" dt="2022-08-15T21:52:35.720" v="4484" actId="2696"/>
        <pc:sldMkLst>
          <pc:docMk/>
          <pc:sldMk cId="3085710602" sldId="443"/>
        </pc:sldMkLst>
      </pc:sldChg>
      <pc:sldChg chg="del">
        <pc:chgData name="T H" userId="270efafb50020bd6" providerId="LiveId" clId="{E07ABED6-AA87-4435-83D7-7DE98DB25D9C}" dt="2022-08-15T21:54:26.218" v="4487" actId="2696"/>
        <pc:sldMkLst>
          <pc:docMk/>
          <pc:sldMk cId="3850757379" sldId="446"/>
        </pc:sldMkLst>
      </pc:sldChg>
      <pc:sldChg chg="addSp delSp modSp mod modAnim">
        <pc:chgData name="T H" userId="270efafb50020bd6" providerId="LiveId" clId="{E07ABED6-AA87-4435-83D7-7DE98DB25D9C}" dt="2022-08-15T11:47:53.993" v="2657"/>
        <pc:sldMkLst>
          <pc:docMk/>
          <pc:sldMk cId="1976111634" sldId="447"/>
        </pc:sldMkLst>
        <pc:spChg chg="mod">
          <ac:chgData name="T H" userId="270efafb50020bd6" providerId="LiveId" clId="{E07ABED6-AA87-4435-83D7-7DE98DB25D9C}" dt="2022-08-13T23:48:09.153" v="475" actId="1076"/>
          <ac:spMkLst>
            <pc:docMk/>
            <pc:sldMk cId="1976111634" sldId="447"/>
            <ac:spMk id="3" creationId="{60DD136C-13FC-1F2B-DABA-E51D41900185}"/>
          </ac:spMkLst>
        </pc:spChg>
        <pc:spChg chg="mod">
          <ac:chgData name="T H" userId="270efafb50020bd6" providerId="LiveId" clId="{E07ABED6-AA87-4435-83D7-7DE98DB25D9C}" dt="2022-08-13T23:35:14.711" v="260" actId="20577"/>
          <ac:spMkLst>
            <pc:docMk/>
            <pc:sldMk cId="1976111634" sldId="447"/>
            <ac:spMk id="10" creationId="{00000000-0000-0000-0000-000000000000}"/>
          </ac:spMkLst>
        </pc:spChg>
        <pc:spChg chg="mod">
          <ac:chgData name="T H" userId="270efafb50020bd6" providerId="LiveId" clId="{E07ABED6-AA87-4435-83D7-7DE98DB25D9C}" dt="2022-08-13T23:37:07.998" v="461" actId="1076"/>
          <ac:spMkLst>
            <pc:docMk/>
            <pc:sldMk cId="1976111634" sldId="447"/>
            <ac:spMk id="14" creationId="{00000000-0000-0000-0000-000000000000}"/>
          </ac:spMkLst>
        </pc:spChg>
        <pc:picChg chg="del">
          <ac:chgData name="T H" userId="270efafb50020bd6" providerId="LiveId" clId="{E07ABED6-AA87-4435-83D7-7DE98DB25D9C}" dt="2022-08-13T23:36:15.676" v="261" actId="478"/>
          <ac:picMkLst>
            <pc:docMk/>
            <pc:sldMk cId="1976111634" sldId="447"/>
            <ac:picMk id="2" creationId="{589B5A91-EF73-BD44-F8EC-7B4C7001C01D}"/>
          </ac:picMkLst>
        </pc:picChg>
        <pc:picChg chg="add del mod">
          <ac:chgData name="T H" userId="270efafb50020bd6" providerId="LiveId" clId="{E07ABED6-AA87-4435-83D7-7DE98DB25D9C}" dt="2022-08-15T09:21:43.740" v="501" actId="478"/>
          <ac:picMkLst>
            <pc:docMk/>
            <pc:sldMk cId="1976111634" sldId="447"/>
            <ac:picMk id="2" creationId="{7B27E229-3E38-34C1-9ED2-81D941B601BD}"/>
          </ac:picMkLst>
        </pc:picChg>
        <pc:picChg chg="add del mod modCrop">
          <ac:chgData name="T H" userId="270efafb50020bd6" providerId="LiveId" clId="{E07ABED6-AA87-4435-83D7-7DE98DB25D9C}" dt="2022-08-13T23:38:40.997" v="465" actId="478"/>
          <ac:picMkLst>
            <pc:docMk/>
            <pc:sldMk cId="1976111634" sldId="447"/>
            <ac:picMk id="5" creationId="{66A39F71-5F12-ACFB-28F9-5CF6A1CDD4C8}"/>
          </ac:picMkLst>
        </pc:picChg>
        <pc:picChg chg="add mod modCrop">
          <ac:chgData name="T H" userId="270efafb50020bd6" providerId="LiveId" clId="{E07ABED6-AA87-4435-83D7-7DE98DB25D9C}" dt="2022-08-15T11:47:30.826" v="2655" actId="1076"/>
          <ac:picMkLst>
            <pc:docMk/>
            <pc:sldMk cId="1976111634" sldId="447"/>
            <ac:picMk id="7" creationId="{74B8708E-0B4A-8AF6-D136-BB26523CBD6A}"/>
          </ac:picMkLst>
        </pc:picChg>
      </pc:sldChg>
      <pc:sldChg chg="addSp delSp modSp mod delAnim modAnim">
        <pc:chgData name="T H" userId="270efafb50020bd6" providerId="LiveId" clId="{E07ABED6-AA87-4435-83D7-7DE98DB25D9C}" dt="2022-08-15T21:54:56.443" v="4490"/>
        <pc:sldMkLst>
          <pc:docMk/>
          <pc:sldMk cId="1858453978" sldId="448"/>
        </pc:sldMkLst>
        <pc:spChg chg="del">
          <ac:chgData name="T H" userId="270efafb50020bd6" providerId="LiveId" clId="{E07ABED6-AA87-4435-83D7-7DE98DB25D9C}" dt="2022-08-15T14:54:21.435" v="3450" actId="478"/>
          <ac:spMkLst>
            <pc:docMk/>
            <pc:sldMk cId="1858453978" sldId="448"/>
            <ac:spMk id="3" creationId="{60DD136C-13FC-1F2B-DABA-E51D41900185}"/>
          </ac:spMkLst>
        </pc:spChg>
        <pc:spChg chg="add mod">
          <ac:chgData name="T H" userId="270efafb50020bd6" providerId="LiveId" clId="{E07ABED6-AA87-4435-83D7-7DE98DB25D9C}" dt="2022-08-15T14:54:22.012" v="3451"/>
          <ac:spMkLst>
            <pc:docMk/>
            <pc:sldMk cId="1858453978" sldId="448"/>
            <ac:spMk id="8" creationId="{007A1ACF-B834-07A9-02CA-F1E0A824D3B9}"/>
          </ac:spMkLst>
        </pc:spChg>
        <pc:spChg chg="mod">
          <ac:chgData name="T H" userId="270efafb50020bd6" providerId="LiveId" clId="{E07ABED6-AA87-4435-83D7-7DE98DB25D9C}" dt="2022-08-15T21:18:48.266" v="4345" actId="1076"/>
          <ac:spMkLst>
            <pc:docMk/>
            <pc:sldMk cId="1858453978" sldId="448"/>
            <ac:spMk id="10" creationId="{00000000-0000-0000-0000-000000000000}"/>
          </ac:spMkLst>
        </pc:spChg>
        <pc:spChg chg="add mod">
          <ac:chgData name="T H" userId="270efafb50020bd6" providerId="LiveId" clId="{E07ABED6-AA87-4435-83D7-7DE98DB25D9C}" dt="2022-08-15T21:20:10.176" v="4357" actId="14100"/>
          <ac:spMkLst>
            <pc:docMk/>
            <pc:sldMk cId="1858453978" sldId="448"/>
            <ac:spMk id="11" creationId="{E640934E-57D8-79D4-3912-756A5F1604AF}"/>
          </ac:spMkLst>
        </pc:spChg>
        <pc:spChg chg="del">
          <ac:chgData name="T H" userId="270efafb50020bd6" providerId="LiveId" clId="{E07ABED6-AA87-4435-83D7-7DE98DB25D9C}" dt="2022-08-15T14:15:36.276" v="3333" actId="478"/>
          <ac:spMkLst>
            <pc:docMk/>
            <pc:sldMk cId="1858453978" sldId="448"/>
            <ac:spMk id="32" creationId="{B3ED64F7-1DCF-A3B4-4D5E-F91017F5C12E}"/>
          </ac:spMkLst>
        </pc:spChg>
        <pc:picChg chg="add mod modCrop">
          <ac:chgData name="T H" userId="270efafb50020bd6" providerId="LiveId" clId="{E07ABED6-AA87-4435-83D7-7DE98DB25D9C}" dt="2022-08-15T21:20:52.150" v="4361" actId="14100"/>
          <ac:picMkLst>
            <pc:docMk/>
            <pc:sldMk cId="1858453978" sldId="448"/>
            <ac:picMk id="4" creationId="{D720C093-E3B5-3EBD-0586-3FB6C5BB4D8B}"/>
          </ac:picMkLst>
        </pc:picChg>
        <pc:picChg chg="add del">
          <ac:chgData name="T H" userId="270efafb50020bd6" providerId="LiveId" clId="{E07ABED6-AA87-4435-83D7-7DE98DB25D9C}" dt="2022-08-15T14:17:07.232" v="3387"/>
          <ac:picMkLst>
            <pc:docMk/>
            <pc:sldMk cId="1858453978" sldId="448"/>
            <ac:picMk id="5" creationId="{7D5302A4-A7DD-38C1-B901-9B7D2E2A5093}"/>
          </ac:picMkLst>
        </pc:picChg>
        <pc:picChg chg="add mod modCrop">
          <ac:chgData name="T H" userId="270efafb50020bd6" providerId="LiveId" clId="{E07ABED6-AA87-4435-83D7-7DE98DB25D9C}" dt="2022-08-15T21:54:55.188" v="4489" actId="1076"/>
          <ac:picMkLst>
            <pc:docMk/>
            <pc:sldMk cId="1858453978" sldId="448"/>
            <ac:picMk id="6" creationId="{088B29D7-6B1C-15A1-6C2A-33CDFA87AC78}"/>
          </ac:picMkLst>
        </pc:picChg>
        <pc:picChg chg="add mod modCrop">
          <ac:chgData name="T H" userId="270efafb50020bd6" providerId="LiveId" clId="{E07ABED6-AA87-4435-83D7-7DE98DB25D9C}" dt="2022-08-15T21:21:02.612" v="4363" actId="14100"/>
          <ac:picMkLst>
            <pc:docMk/>
            <pc:sldMk cId="1858453978" sldId="448"/>
            <ac:picMk id="7" creationId="{2DB5D987-7EC1-0862-15CA-37A746CE55E7}"/>
          </ac:picMkLst>
        </pc:picChg>
        <pc:picChg chg="del">
          <ac:chgData name="T H" userId="270efafb50020bd6" providerId="LiveId" clId="{E07ABED6-AA87-4435-83D7-7DE98DB25D9C}" dt="2022-08-15T14:16:06.695" v="3378" actId="478"/>
          <ac:picMkLst>
            <pc:docMk/>
            <pc:sldMk cId="1858453978" sldId="448"/>
            <ac:picMk id="21" creationId="{A0BAAF9A-6ED5-A6D3-250C-E2359419CD9F}"/>
          </ac:picMkLst>
        </pc:picChg>
      </pc:sldChg>
      <pc:sldChg chg="addSp delSp modSp mod delAnim modAnim">
        <pc:chgData name="T H" userId="270efafb50020bd6" providerId="LiveId" clId="{E07ABED6-AA87-4435-83D7-7DE98DB25D9C}" dt="2022-08-15T21:55:40.060" v="4492"/>
        <pc:sldMkLst>
          <pc:docMk/>
          <pc:sldMk cId="1229205223" sldId="449"/>
        </pc:sldMkLst>
        <pc:spChg chg="add mod">
          <ac:chgData name="T H" userId="270efafb50020bd6" providerId="LiveId" clId="{E07ABED6-AA87-4435-83D7-7DE98DB25D9C}" dt="2022-08-15T21:11:27.406" v="4247"/>
          <ac:spMkLst>
            <pc:docMk/>
            <pc:sldMk cId="1229205223" sldId="449"/>
            <ac:spMk id="2" creationId="{4CF0044F-AAE8-AA3F-5921-B530F750BE89}"/>
          </ac:spMkLst>
        </pc:spChg>
        <pc:spChg chg="del">
          <ac:chgData name="T H" userId="270efafb50020bd6" providerId="LiveId" clId="{E07ABED6-AA87-4435-83D7-7DE98DB25D9C}" dt="2022-08-15T21:11:26.659" v="4246" actId="478"/>
          <ac:spMkLst>
            <pc:docMk/>
            <pc:sldMk cId="1229205223" sldId="449"/>
            <ac:spMk id="3" creationId="{60DD136C-13FC-1F2B-DABA-E51D41900185}"/>
          </ac:spMkLst>
        </pc:spChg>
        <pc:spChg chg="add mod ord">
          <ac:chgData name="T H" userId="270efafb50020bd6" providerId="LiveId" clId="{E07ABED6-AA87-4435-83D7-7DE98DB25D9C}" dt="2022-08-15T21:43:59.050" v="4477" actId="1076"/>
          <ac:spMkLst>
            <pc:docMk/>
            <pc:sldMk cId="1229205223" sldId="449"/>
            <ac:spMk id="4" creationId="{B70B666C-CB2D-E11F-BEA4-1761E4483BBC}"/>
          </ac:spMkLst>
        </pc:spChg>
        <pc:spChg chg="mod">
          <ac:chgData name="T H" userId="270efafb50020bd6" providerId="LiveId" clId="{E07ABED6-AA87-4435-83D7-7DE98DB25D9C}" dt="2022-08-15T21:44:05.395" v="4478" actId="1076"/>
          <ac:spMkLst>
            <pc:docMk/>
            <pc:sldMk cId="1229205223" sldId="449"/>
            <ac:spMk id="6" creationId="{D31241BD-6E09-95BC-908E-4D5C5F433556}"/>
          </ac:spMkLst>
        </pc:spChg>
        <pc:spChg chg="add del">
          <ac:chgData name="T H" userId="270efafb50020bd6" providerId="LiveId" clId="{E07ABED6-AA87-4435-83D7-7DE98DB25D9C}" dt="2022-08-15T21:36:09.472" v="4462" actId="478"/>
          <ac:spMkLst>
            <pc:docMk/>
            <pc:sldMk cId="1229205223" sldId="449"/>
            <ac:spMk id="7" creationId="{D9464787-FDF8-42DD-6F9E-D2FEDD5A83A4}"/>
          </ac:spMkLst>
        </pc:spChg>
        <pc:spChg chg="add del mod">
          <ac:chgData name="T H" userId="270efafb50020bd6" providerId="LiveId" clId="{E07ABED6-AA87-4435-83D7-7DE98DB25D9C}" dt="2022-08-15T21:44:30.475" v="4480" actId="478"/>
          <ac:spMkLst>
            <pc:docMk/>
            <pc:sldMk cId="1229205223" sldId="449"/>
            <ac:spMk id="9" creationId="{C929BD37-87FE-D09D-DD93-5974AFD5BE7E}"/>
          </ac:spMkLst>
        </pc:spChg>
        <pc:spChg chg="mod">
          <ac:chgData name="T H" userId="270efafb50020bd6" providerId="LiveId" clId="{E07ABED6-AA87-4435-83D7-7DE98DB25D9C}" dt="2022-08-15T21:35:02.571" v="4460" actId="20577"/>
          <ac:spMkLst>
            <pc:docMk/>
            <pc:sldMk cId="1229205223" sldId="449"/>
            <ac:spMk id="10" creationId="{00000000-0000-0000-0000-000000000000}"/>
          </ac:spMkLst>
        </pc:spChg>
        <pc:spChg chg="del mod">
          <ac:chgData name="T H" userId="270efafb50020bd6" providerId="LiveId" clId="{E07ABED6-AA87-4435-83D7-7DE98DB25D9C}" dt="2022-08-15T21:03:34.801" v="4242"/>
          <ac:spMkLst>
            <pc:docMk/>
            <pc:sldMk cId="1229205223" sldId="449"/>
            <ac:spMk id="32" creationId="{B3ED64F7-1DCF-A3B4-4D5E-F91017F5C12E}"/>
          </ac:spMkLst>
        </pc:spChg>
        <pc:picChg chg="add mod">
          <ac:chgData name="T H" userId="270efafb50020bd6" providerId="LiveId" clId="{E07ABED6-AA87-4435-83D7-7DE98DB25D9C}" dt="2022-08-15T21:37:02.046" v="4468" actId="14100"/>
          <ac:picMkLst>
            <pc:docMk/>
            <pc:sldMk cId="1229205223" sldId="449"/>
            <ac:picMk id="8" creationId="{FA5C71EE-3691-42E8-43C0-2B905DB76D7F}"/>
          </ac:picMkLst>
        </pc:picChg>
        <pc:picChg chg="add mod">
          <ac:chgData name="T H" userId="270efafb50020bd6" providerId="LiveId" clId="{E07ABED6-AA87-4435-83D7-7DE98DB25D9C}" dt="2022-08-15T21:42:14.612" v="4476" actId="14100"/>
          <ac:picMkLst>
            <pc:docMk/>
            <pc:sldMk cId="1229205223" sldId="449"/>
            <ac:picMk id="11" creationId="{39B94878-B0B7-F5C3-44B2-516349FEDB79}"/>
          </ac:picMkLst>
        </pc:picChg>
        <pc:picChg chg="add mod">
          <ac:chgData name="T H" userId="270efafb50020bd6" providerId="LiveId" clId="{E07ABED6-AA87-4435-83D7-7DE98DB25D9C}" dt="2022-08-15T21:40:38.806" v="4472" actId="14100"/>
          <ac:picMkLst>
            <pc:docMk/>
            <pc:sldMk cId="1229205223" sldId="449"/>
            <ac:picMk id="1026" creationId="{8AFE1B4C-853B-082D-BAA8-E4725DE98920}"/>
          </ac:picMkLst>
        </pc:picChg>
      </pc:sldChg>
      <pc:sldChg chg="del">
        <pc:chgData name="T H" userId="270efafb50020bd6" providerId="LiveId" clId="{E07ABED6-AA87-4435-83D7-7DE98DB25D9C}" dt="2022-08-15T21:46:01.741" v="4481" actId="2696"/>
        <pc:sldMkLst>
          <pc:docMk/>
          <pc:sldMk cId="1033410943" sldId="450"/>
        </pc:sldMkLst>
      </pc:sldChg>
      <pc:sldChg chg="del">
        <pc:chgData name="T H" userId="270efafb50020bd6" providerId="LiveId" clId="{E07ABED6-AA87-4435-83D7-7DE98DB25D9C}" dt="2022-08-15T21:52:41.381" v="4485" actId="2696"/>
        <pc:sldMkLst>
          <pc:docMk/>
          <pc:sldMk cId="4281327042" sldId="451"/>
        </pc:sldMkLst>
      </pc:sldChg>
      <pc:sldChg chg="addSp delSp modSp add mod delAnim modAnim">
        <pc:chgData name="T H" userId="270efafb50020bd6" providerId="LiveId" clId="{E07ABED6-AA87-4435-83D7-7DE98DB25D9C}" dt="2022-08-15T11:53:01.571" v="2744" actId="478"/>
        <pc:sldMkLst>
          <pc:docMk/>
          <pc:sldMk cId="2889509462" sldId="452"/>
        </pc:sldMkLst>
        <pc:spChg chg="add mod">
          <ac:chgData name="T H" userId="270efafb50020bd6" providerId="LiveId" clId="{E07ABED6-AA87-4435-83D7-7DE98DB25D9C}" dt="2022-08-15T11:47:14.253" v="2652" actId="20577"/>
          <ac:spMkLst>
            <pc:docMk/>
            <pc:sldMk cId="2889509462" sldId="452"/>
            <ac:spMk id="5" creationId="{88F920A8-FBB0-970E-E815-827A12B0B588}"/>
          </ac:spMkLst>
        </pc:spChg>
        <pc:spChg chg="add mod">
          <ac:chgData name="T H" userId="270efafb50020bd6" providerId="LiveId" clId="{E07ABED6-AA87-4435-83D7-7DE98DB25D9C}" dt="2022-08-15T11:47:22.225" v="2653" actId="207"/>
          <ac:spMkLst>
            <pc:docMk/>
            <pc:sldMk cId="2889509462" sldId="452"/>
            <ac:spMk id="6" creationId="{7ECF0C76-B566-21B5-FE02-9129FF2370E5}"/>
          </ac:spMkLst>
        </pc:spChg>
        <pc:spChg chg="add mod">
          <ac:chgData name="T H" userId="270efafb50020bd6" providerId="LiveId" clId="{E07ABED6-AA87-4435-83D7-7DE98DB25D9C}" dt="2022-08-15T11:47:12.140" v="2647" actId="20577"/>
          <ac:spMkLst>
            <pc:docMk/>
            <pc:sldMk cId="2889509462" sldId="452"/>
            <ac:spMk id="8" creationId="{A2217C3F-67A4-9EF4-04F7-688577756775}"/>
          </ac:spMkLst>
        </pc:spChg>
        <pc:spChg chg="add del mod">
          <ac:chgData name="T H" userId="270efafb50020bd6" providerId="LiveId" clId="{E07ABED6-AA87-4435-83D7-7DE98DB25D9C}" dt="2022-08-15T11:27:38.625" v="2376"/>
          <ac:spMkLst>
            <pc:docMk/>
            <pc:sldMk cId="2889509462" sldId="452"/>
            <ac:spMk id="9" creationId="{D48D0DD5-ACFA-D55A-E9D0-B55704B6DD25}"/>
          </ac:spMkLst>
        </pc:spChg>
        <pc:spChg chg="add del">
          <ac:chgData name="T H" userId="270efafb50020bd6" providerId="LiveId" clId="{E07ABED6-AA87-4435-83D7-7DE98DB25D9C}" dt="2022-08-15T11:40:03.270" v="2601" actId="11529"/>
          <ac:spMkLst>
            <pc:docMk/>
            <pc:sldMk cId="2889509462" sldId="452"/>
            <ac:spMk id="13" creationId="{EE9C9821-F233-18A5-A30D-461BB7E0D85F}"/>
          </ac:spMkLst>
        </pc:spChg>
        <pc:spChg chg="del mod">
          <ac:chgData name="T H" userId="270efafb50020bd6" providerId="LiveId" clId="{E07ABED6-AA87-4435-83D7-7DE98DB25D9C}" dt="2022-08-15T11:31:14.317" v="2452" actId="478"/>
          <ac:spMkLst>
            <pc:docMk/>
            <pc:sldMk cId="2889509462" sldId="452"/>
            <ac:spMk id="14" creationId="{00000000-0000-0000-0000-000000000000}"/>
          </ac:spMkLst>
        </pc:spChg>
        <pc:spChg chg="add del mod">
          <ac:chgData name="T H" userId="270efafb50020bd6" providerId="LiveId" clId="{E07ABED6-AA87-4435-83D7-7DE98DB25D9C}" dt="2022-08-15T11:44:37.393" v="2625" actId="478"/>
          <ac:spMkLst>
            <pc:docMk/>
            <pc:sldMk cId="2889509462" sldId="452"/>
            <ac:spMk id="15" creationId="{58A4B17C-E784-7A09-0EA0-97F8BE5C9549}"/>
          </ac:spMkLst>
        </pc:spChg>
        <pc:spChg chg="add mod">
          <ac:chgData name="T H" userId="270efafb50020bd6" providerId="LiveId" clId="{E07ABED6-AA87-4435-83D7-7DE98DB25D9C}" dt="2022-08-15T11:45:01.051" v="2628" actId="1076"/>
          <ac:spMkLst>
            <pc:docMk/>
            <pc:sldMk cId="2889509462" sldId="452"/>
            <ac:spMk id="16" creationId="{2CF0993E-5F6A-4846-118C-57786B0E21A6}"/>
          </ac:spMkLst>
        </pc:spChg>
        <pc:spChg chg="add mod">
          <ac:chgData name="T H" userId="270efafb50020bd6" providerId="LiveId" clId="{E07ABED6-AA87-4435-83D7-7DE98DB25D9C}" dt="2022-08-15T11:46:43.586" v="2638" actId="207"/>
          <ac:spMkLst>
            <pc:docMk/>
            <pc:sldMk cId="2889509462" sldId="452"/>
            <ac:spMk id="17" creationId="{6A381C6A-3289-6F4B-B067-DAF5ADAE944C}"/>
          </ac:spMkLst>
        </pc:spChg>
        <pc:spChg chg="add mod">
          <ac:chgData name="T H" userId="270efafb50020bd6" providerId="LiveId" clId="{E07ABED6-AA87-4435-83D7-7DE98DB25D9C}" dt="2022-08-15T11:46:43.586" v="2638" actId="207"/>
          <ac:spMkLst>
            <pc:docMk/>
            <pc:sldMk cId="2889509462" sldId="452"/>
            <ac:spMk id="18" creationId="{2EF74B0F-1734-D84F-40D0-6A2CB97FF3FB}"/>
          </ac:spMkLst>
        </pc:spChg>
        <pc:spChg chg="add del mod">
          <ac:chgData name="T H" userId="270efafb50020bd6" providerId="LiveId" clId="{E07ABED6-AA87-4435-83D7-7DE98DB25D9C}" dt="2022-08-15T11:53:01.571" v="2744" actId="478"/>
          <ac:spMkLst>
            <pc:docMk/>
            <pc:sldMk cId="2889509462" sldId="452"/>
            <ac:spMk id="19" creationId="{71697358-F472-1FA7-FE46-FF7E01A66BA7}"/>
          </ac:spMkLst>
        </pc:spChg>
        <pc:graphicFrameChg chg="add del mod">
          <ac:chgData name="T H" userId="270efafb50020bd6" providerId="LiveId" clId="{E07ABED6-AA87-4435-83D7-7DE98DB25D9C}" dt="2022-08-15T10:02:09.381" v="511" actId="478"/>
          <ac:graphicFrameMkLst>
            <pc:docMk/>
            <pc:sldMk cId="2889509462" sldId="452"/>
            <ac:graphicFrameMk id="4" creationId="{5B975299-3F12-5FF4-B1AD-F1848CFAE994}"/>
          </ac:graphicFrameMkLst>
        </pc:graphicFrameChg>
        <pc:picChg chg="del mod">
          <ac:chgData name="T H" userId="270efafb50020bd6" providerId="LiveId" clId="{E07ABED6-AA87-4435-83D7-7DE98DB25D9C}" dt="2022-08-15T11:27:38.625" v="2376"/>
          <ac:picMkLst>
            <pc:docMk/>
            <pc:sldMk cId="2889509462" sldId="452"/>
            <ac:picMk id="2" creationId="{7B27E229-3E38-34C1-9ED2-81D941B601BD}"/>
          </ac:picMkLst>
        </pc:picChg>
        <pc:picChg chg="del">
          <ac:chgData name="T H" userId="270efafb50020bd6" providerId="LiveId" clId="{E07ABED6-AA87-4435-83D7-7DE98DB25D9C}" dt="2022-08-15T09:17:00.261" v="486" actId="478"/>
          <ac:picMkLst>
            <pc:docMk/>
            <pc:sldMk cId="2889509462" sldId="452"/>
            <ac:picMk id="7" creationId="{74B8708E-0B4A-8AF6-D136-BB26523CBD6A}"/>
          </ac:picMkLst>
        </pc:picChg>
        <pc:picChg chg="del mod">
          <ac:chgData name="T H" userId="270efafb50020bd6" providerId="LiveId" clId="{E07ABED6-AA87-4435-83D7-7DE98DB25D9C}" dt="2022-08-15T11:27:48.111" v="2379" actId="478"/>
          <ac:picMkLst>
            <pc:docMk/>
            <pc:sldMk cId="2889509462" sldId="452"/>
            <ac:picMk id="11" creationId="{9D1FC367-DB7F-F59B-4CB7-59E74A9B93D6}"/>
          </ac:picMkLst>
        </pc:picChg>
        <pc:picChg chg="mod">
          <ac:chgData name="T H" userId="270efafb50020bd6" providerId="LiveId" clId="{E07ABED6-AA87-4435-83D7-7DE98DB25D9C}" dt="2022-08-15T11:52:58.233" v="2743" actId="1076"/>
          <ac:picMkLst>
            <pc:docMk/>
            <pc:sldMk cId="2889509462" sldId="452"/>
            <ac:picMk id="12" creationId="{29F924AB-B891-93C1-A185-DE3E4ECEBFA6}"/>
          </ac:picMkLst>
        </pc:picChg>
      </pc:sldChg>
      <pc:sldChg chg="addSp delSp modSp add mod ord modAnim">
        <pc:chgData name="T H" userId="270efafb50020bd6" providerId="LiveId" clId="{E07ABED6-AA87-4435-83D7-7DE98DB25D9C}" dt="2022-08-15T13:06:16.464" v="3130" actId="14100"/>
        <pc:sldMkLst>
          <pc:docMk/>
          <pc:sldMk cId="640449964" sldId="453"/>
        </pc:sldMkLst>
        <pc:spChg chg="del">
          <ac:chgData name="T H" userId="270efafb50020bd6" providerId="LiveId" clId="{E07ABED6-AA87-4435-83D7-7DE98DB25D9C}" dt="2022-08-15T13:05:54.812" v="3125" actId="478"/>
          <ac:spMkLst>
            <pc:docMk/>
            <pc:sldMk cId="640449964" sldId="453"/>
            <ac:spMk id="10" creationId="{00000000-0000-0000-0000-000000000000}"/>
          </ac:spMkLst>
        </pc:spChg>
        <pc:spChg chg="mod">
          <ac:chgData name="T H" userId="270efafb50020bd6" providerId="LiveId" clId="{E07ABED6-AA87-4435-83D7-7DE98DB25D9C}" dt="2022-08-15T13:06:00.517" v="3127" actId="20577"/>
          <ac:spMkLst>
            <pc:docMk/>
            <pc:sldMk cId="640449964" sldId="453"/>
            <ac:spMk id="14" creationId="{00000000-0000-0000-0000-000000000000}"/>
          </ac:spMkLst>
        </pc:spChg>
        <pc:picChg chg="add mod">
          <ac:chgData name="T H" userId="270efafb50020bd6" providerId="LiveId" clId="{E07ABED6-AA87-4435-83D7-7DE98DB25D9C}" dt="2022-08-15T13:06:12.265" v="3129" actId="14100"/>
          <ac:picMkLst>
            <pc:docMk/>
            <pc:sldMk cId="640449964" sldId="453"/>
            <ac:picMk id="4" creationId="{4589A2F2-BC9C-928B-571E-C1AEDBF0F57C}"/>
          </ac:picMkLst>
        </pc:picChg>
        <pc:picChg chg="add mod">
          <ac:chgData name="T H" userId="270efafb50020bd6" providerId="LiveId" clId="{E07ABED6-AA87-4435-83D7-7DE98DB25D9C}" dt="2022-08-15T13:06:16.464" v="3130" actId="14100"/>
          <ac:picMkLst>
            <pc:docMk/>
            <pc:sldMk cId="640449964" sldId="453"/>
            <ac:picMk id="5" creationId="{481655E2-9D31-6AC6-6983-8036BE7BBDCA}"/>
          </ac:picMkLst>
        </pc:picChg>
        <pc:picChg chg="add mod">
          <ac:chgData name="T H" userId="270efafb50020bd6" providerId="LiveId" clId="{E07ABED6-AA87-4435-83D7-7DE98DB25D9C}" dt="2022-08-15T13:06:06.065" v="3128" actId="14100"/>
          <ac:picMkLst>
            <pc:docMk/>
            <pc:sldMk cId="640449964" sldId="453"/>
            <ac:picMk id="6" creationId="{0543090C-7E0B-0D3A-9F72-6EEDE57FB390}"/>
          </ac:picMkLst>
        </pc:picChg>
        <pc:picChg chg="del">
          <ac:chgData name="T H" userId="270efafb50020bd6" providerId="LiveId" clId="{E07ABED6-AA87-4435-83D7-7DE98DB25D9C}" dt="2022-08-15T11:54:48.138" v="2890" actId="478"/>
          <ac:picMkLst>
            <pc:docMk/>
            <pc:sldMk cId="640449964" sldId="453"/>
            <ac:picMk id="7" creationId="{74B8708E-0B4A-8AF6-D136-BB26523CBD6A}"/>
          </ac:picMkLst>
        </pc:picChg>
      </pc:sldChg>
      <pc:sldChg chg="addSp delSp modSp add mod delAnim modAnim">
        <pc:chgData name="T H" userId="270efafb50020bd6" providerId="LiveId" clId="{E07ABED6-AA87-4435-83D7-7DE98DB25D9C}" dt="2022-08-15T13:05:33.612" v="3121" actId="1076"/>
        <pc:sldMkLst>
          <pc:docMk/>
          <pc:sldMk cId="84968788" sldId="454"/>
        </pc:sldMkLst>
        <pc:spChg chg="add mod">
          <ac:chgData name="T H" userId="270efafb50020bd6" providerId="LiveId" clId="{E07ABED6-AA87-4435-83D7-7DE98DB25D9C}" dt="2022-08-15T13:05:33.612" v="3121" actId="1076"/>
          <ac:spMkLst>
            <pc:docMk/>
            <pc:sldMk cId="84968788" sldId="454"/>
            <ac:spMk id="9" creationId="{B8B35CF6-197A-9647-83CA-9F0BD45F0AB2}"/>
          </ac:spMkLst>
        </pc:spChg>
        <pc:spChg chg="del mod">
          <ac:chgData name="T H" userId="270efafb50020bd6" providerId="LiveId" clId="{E07ABED6-AA87-4435-83D7-7DE98DB25D9C}" dt="2022-08-15T13:05:05.649" v="3114" actId="478"/>
          <ac:spMkLst>
            <pc:docMk/>
            <pc:sldMk cId="84968788" sldId="454"/>
            <ac:spMk id="10" creationId="{00000000-0000-0000-0000-000000000000}"/>
          </ac:spMkLst>
        </pc:spChg>
        <pc:spChg chg="mod">
          <ac:chgData name="T H" userId="270efafb50020bd6" providerId="LiveId" clId="{E07ABED6-AA87-4435-83D7-7DE98DB25D9C}" dt="2022-08-15T13:05:30.249" v="3120" actId="1076"/>
          <ac:spMkLst>
            <pc:docMk/>
            <pc:sldMk cId="84968788" sldId="454"/>
            <ac:spMk id="14" creationId="{00000000-0000-0000-0000-000000000000}"/>
          </ac:spMkLst>
        </pc:spChg>
        <pc:picChg chg="del">
          <ac:chgData name="T H" userId="270efafb50020bd6" providerId="LiveId" clId="{E07ABED6-AA87-4435-83D7-7DE98DB25D9C}" dt="2022-08-15T11:56:26.903" v="2899" actId="478"/>
          <ac:picMkLst>
            <pc:docMk/>
            <pc:sldMk cId="84968788" sldId="454"/>
            <ac:picMk id="4" creationId="{4589A2F2-BC9C-928B-571E-C1AEDBF0F57C}"/>
          </ac:picMkLst>
        </pc:picChg>
        <pc:picChg chg="add del mod modCrop">
          <ac:chgData name="T H" userId="270efafb50020bd6" providerId="LiveId" clId="{E07ABED6-AA87-4435-83D7-7DE98DB25D9C}" dt="2022-08-15T12:31:35.639" v="2968" actId="478"/>
          <ac:picMkLst>
            <pc:docMk/>
            <pc:sldMk cId="84968788" sldId="454"/>
            <ac:picMk id="5" creationId="{C5E372A9-400D-3BC0-9FA1-C3380ECCECE6}"/>
          </ac:picMkLst>
        </pc:picChg>
        <pc:picChg chg="add del mod modCrop">
          <ac:chgData name="T H" userId="270efafb50020bd6" providerId="LiveId" clId="{E07ABED6-AA87-4435-83D7-7DE98DB25D9C}" dt="2022-08-15T13:01:24.861" v="3088" actId="478"/>
          <ac:picMkLst>
            <pc:docMk/>
            <pc:sldMk cId="84968788" sldId="454"/>
            <ac:picMk id="7" creationId="{AB09D82E-9079-0E7A-E676-0BC866AED49F}"/>
          </ac:picMkLst>
        </pc:picChg>
      </pc:sldChg>
      <pc:sldChg chg="addSp delSp modSp add mod modAnim">
        <pc:chgData name="T H" userId="270efafb50020bd6" providerId="LiveId" clId="{E07ABED6-AA87-4435-83D7-7DE98DB25D9C}" dt="2022-08-15T21:53:33.102" v="4486"/>
        <pc:sldMkLst>
          <pc:docMk/>
          <pc:sldMk cId="2978795010" sldId="455"/>
        </pc:sldMkLst>
        <pc:spChg chg="del">
          <ac:chgData name="T H" userId="270efafb50020bd6" providerId="LiveId" clId="{E07ABED6-AA87-4435-83D7-7DE98DB25D9C}" dt="2022-08-15T18:36:03.428" v="3513" actId="478"/>
          <ac:spMkLst>
            <pc:docMk/>
            <pc:sldMk cId="2978795010" sldId="455"/>
            <ac:spMk id="3" creationId="{60DD136C-13FC-1F2B-DABA-E51D41900185}"/>
          </ac:spMkLst>
        </pc:spChg>
        <pc:spChg chg="add mod">
          <ac:chgData name="T H" userId="270efafb50020bd6" providerId="LiveId" clId="{E07ABED6-AA87-4435-83D7-7DE98DB25D9C}" dt="2022-08-15T18:36:04.004" v="3514"/>
          <ac:spMkLst>
            <pc:docMk/>
            <pc:sldMk cId="2978795010" sldId="455"/>
            <ac:spMk id="8" creationId="{740D9A89-392C-58D1-41DB-06985DD78BA6}"/>
          </ac:spMkLst>
        </pc:spChg>
        <pc:spChg chg="del">
          <ac:chgData name="T H" userId="270efafb50020bd6" providerId="LiveId" clId="{E07ABED6-AA87-4435-83D7-7DE98DB25D9C}" dt="2022-08-15T13:41:53.198" v="3133" actId="478"/>
          <ac:spMkLst>
            <pc:docMk/>
            <pc:sldMk cId="2978795010" sldId="455"/>
            <ac:spMk id="10" creationId="{00000000-0000-0000-0000-000000000000}"/>
          </ac:spMkLst>
        </pc:spChg>
        <pc:graphicFrameChg chg="add del mod modGraphic">
          <ac:chgData name="T H" userId="270efafb50020bd6" providerId="LiveId" clId="{E07ABED6-AA87-4435-83D7-7DE98DB25D9C}" dt="2022-08-15T18:35:35.006" v="3512" actId="122"/>
          <ac:graphicFrameMkLst>
            <pc:docMk/>
            <pc:sldMk cId="2978795010" sldId="455"/>
            <ac:graphicFrameMk id="2" creationId="{ED2F7185-13E6-4F84-0012-0D661B4F6312}"/>
          </ac:graphicFrameMkLst>
        </pc:graphicFrameChg>
        <pc:graphicFrameChg chg="add del mod">
          <ac:chgData name="T H" userId="270efafb50020bd6" providerId="LiveId" clId="{E07ABED6-AA87-4435-83D7-7DE98DB25D9C}" dt="2022-08-15T14:10:18.262" v="3308"/>
          <ac:graphicFrameMkLst>
            <pc:docMk/>
            <pc:sldMk cId="2978795010" sldId="455"/>
            <ac:graphicFrameMk id="5" creationId="{5ABA7901-D280-D287-B8DB-446AC8C237D5}"/>
          </ac:graphicFrameMkLst>
        </pc:graphicFrameChg>
        <pc:graphicFrameChg chg="add del mod modGraphic">
          <ac:chgData name="T H" userId="270efafb50020bd6" providerId="LiveId" clId="{E07ABED6-AA87-4435-83D7-7DE98DB25D9C}" dt="2022-08-15T14:10:45.205" v="3312" actId="478"/>
          <ac:graphicFrameMkLst>
            <pc:docMk/>
            <pc:sldMk cId="2978795010" sldId="455"/>
            <ac:graphicFrameMk id="6" creationId="{D6A2AFB2-1800-D85B-46D1-D173246F47A3}"/>
          </ac:graphicFrameMkLst>
        </pc:graphicFrameChg>
        <pc:graphicFrameChg chg="add del mod modGraphic">
          <ac:chgData name="T H" userId="270efafb50020bd6" providerId="LiveId" clId="{E07ABED6-AA87-4435-83D7-7DE98DB25D9C}" dt="2022-08-15T14:11:47.785" v="3325" actId="478"/>
          <ac:graphicFrameMkLst>
            <pc:docMk/>
            <pc:sldMk cId="2978795010" sldId="455"/>
            <ac:graphicFrameMk id="7" creationId="{8B0A7ED9-D3BD-D963-3A08-9082FA078FA4}"/>
          </ac:graphicFrameMkLst>
        </pc:graphicFrameChg>
        <pc:picChg chg="del mod">
          <ac:chgData name="T H" userId="270efafb50020bd6" providerId="LiveId" clId="{E07ABED6-AA87-4435-83D7-7DE98DB25D9C}" dt="2022-08-15T18:30:03.297" v="3489" actId="478"/>
          <ac:picMkLst>
            <pc:docMk/>
            <pc:sldMk cId="2978795010" sldId="455"/>
            <ac:picMk id="4" creationId="{2D4E9420-1D57-3923-5437-FBA2130B70BF}"/>
          </ac:picMkLst>
        </pc:picChg>
      </pc:sldChg>
      <pc:sldChg chg="add del">
        <pc:chgData name="T H" userId="270efafb50020bd6" providerId="LiveId" clId="{E07ABED6-AA87-4435-83D7-7DE98DB25D9C}" dt="2022-08-15T21:50:04.979" v="4483" actId="2696"/>
        <pc:sldMkLst>
          <pc:docMk/>
          <pc:sldMk cId="2189789737" sldId="456"/>
        </pc:sldMkLst>
      </pc:sldChg>
    </pc:docChg>
  </pc:docChgLst>
  <pc:docChgLst>
    <pc:chgData name="T H" userId="270efafb50020bd6" providerId="LiveId" clId="{18B9BE06-A572-409E-BDD1-FDBA8FC8D45E}"/>
    <pc:docChg chg="modSld">
      <pc:chgData name="T H" userId="270efafb50020bd6" providerId="LiveId" clId="{18B9BE06-A572-409E-BDD1-FDBA8FC8D45E}" dt="2022-08-26T23:50:52.505" v="32" actId="20577"/>
      <pc:docMkLst>
        <pc:docMk/>
      </pc:docMkLst>
      <pc:sldChg chg="delSp modSp modAnim">
        <pc:chgData name="T H" userId="270efafb50020bd6" providerId="LiveId" clId="{18B9BE06-A572-409E-BDD1-FDBA8FC8D45E}" dt="2022-08-26T23:50:52.505" v="32" actId="20577"/>
        <pc:sldMkLst>
          <pc:docMk/>
          <pc:sldMk cId="3234727935" sldId="438"/>
        </pc:sldMkLst>
        <pc:spChg chg="del">
          <ac:chgData name="T H" userId="270efafb50020bd6" providerId="LiveId" clId="{18B9BE06-A572-409E-BDD1-FDBA8FC8D45E}" dt="2022-08-26T23:50:43.773" v="30" actId="478"/>
          <ac:spMkLst>
            <pc:docMk/>
            <pc:sldMk cId="3234727935" sldId="438"/>
            <ac:spMk id="4" creationId="{00000000-0000-0000-0000-000000000000}"/>
          </ac:spMkLst>
        </pc:spChg>
        <pc:spChg chg="mod">
          <ac:chgData name="T H" userId="270efafb50020bd6" providerId="LiveId" clId="{18B9BE06-A572-409E-BDD1-FDBA8FC8D45E}" dt="2022-08-26T23:50:52.505" v="32" actId="20577"/>
          <ac:spMkLst>
            <pc:docMk/>
            <pc:sldMk cId="3234727935" sldId="438"/>
            <ac:spMk id="51" creationId="{00000000-0000-0000-0000-000000000000}"/>
          </ac:spMkLst>
        </pc:spChg>
        <pc:spChg chg="del">
          <ac:chgData name="T H" userId="270efafb50020bd6" providerId="LiveId" clId="{18B9BE06-A572-409E-BDD1-FDBA8FC8D45E}" dt="2022-08-26T23:50:43.773" v="30" actId="478"/>
          <ac:spMkLst>
            <pc:docMk/>
            <pc:sldMk cId="3234727935" sldId="438"/>
            <ac:spMk id="57" creationId="{00000000-0000-0000-0000-000000000000}"/>
          </ac:spMkLst>
        </pc:spChg>
        <pc:spChg chg="del">
          <ac:chgData name="T H" userId="270efafb50020bd6" providerId="LiveId" clId="{18B9BE06-A572-409E-BDD1-FDBA8FC8D45E}" dt="2022-08-26T23:50:43.773" v="30" actId="478"/>
          <ac:spMkLst>
            <pc:docMk/>
            <pc:sldMk cId="3234727935" sldId="438"/>
            <ac:spMk id="58" creationId="{00000000-0000-0000-0000-000000000000}"/>
          </ac:spMkLst>
        </pc:spChg>
        <pc:spChg chg="del">
          <ac:chgData name="T H" userId="270efafb50020bd6" providerId="LiveId" clId="{18B9BE06-A572-409E-BDD1-FDBA8FC8D45E}" dt="2022-08-26T23:50:43.773" v="30" actId="478"/>
          <ac:spMkLst>
            <pc:docMk/>
            <pc:sldMk cId="3234727935" sldId="438"/>
            <ac:spMk id="60" creationId="{00000000-0000-0000-0000-000000000000}"/>
          </ac:spMkLst>
        </pc:sp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52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53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54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55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58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60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62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64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66" creationId="{00000000-0000-0000-0000-000000000000}"/>
          </ac:picMkLst>
        </pc:picChg>
        <pc:picChg chg="del">
          <ac:chgData name="T H" userId="270efafb50020bd6" providerId="LiveId" clId="{18B9BE06-A572-409E-BDD1-FDBA8FC8D45E}" dt="2022-08-26T23:50:43.773" v="30" actId="478"/>
          <ac:picMkLst>
            <pc:docMk/>
            <pc:sldMk cId="3234727935" sldId="438"/>
            <ac:picMk id="2068" creationId="{00000000-0000-0000-0000-000000000000}"/>
          </ac:picMkLst>
        </pc:picChg>
      </pc:sldChg>
      <pc:sldChg chg="modSp modAnim">
        <pc:chgData name="T H" userId="270efafb50020bd6" providerId="LiveId" clId="{18B9BE06-A572-409E-BDD1-FDBA8FC8D45E}" dt="2022-08-26T23:49:53.817" v="29"/>
        <pc:sldMkLst>
          <pc:docMk/>
          <pc:sldMk cId="1858453978" sldId="448"/>
        </pc:sldMkLst>
        <pc:spChg chg="mod">
          <ac:chgData name="T H" userId="270efafb50020bd6" providerId="LiveId" clId="{18B9BE06-A572-409E-BDD1-FDBA8FC8D45E}" dt="2022-08-26T23:49:07.805" v="27" actId="207"/>
          <ac:spMkLst>
            <pc:docMk/>
            <pc:sldMk cId="1858453978" sldId="448"/>
            <ac:spMk id="11" creationId="{E640934E-57D8-79D4-3912-756A5F1604AF}"/>
          </ac:spMkLst>
        </pc:spChg>
        <pc:picChg chg="mod">
          <ac:chgData name="T H" userId="270efafb50020bd6" providerId="LiveId" clId="{18B9BE06-A572-409E-BDD1-FDBA8FC8D45E}" dt="2022-08-26T23:48:38.597" v="24"/>
          <ac:picMkLst>
            <pc:docMk/>
            <pc:sldMk cId="1858453978" sldId="448"/>
            <ac:picMk id="4" creationId="{D720C093-E3B5-3EBD-0586-3FB6C5BB4D8B}"/>
          </ac:picMkLst>
        </pc:picChg>
        <pc:picChg chg="mod">
          <ac:chgData name="T H" userId="270efafb50020bd6" providerId="LiveId" clId="{18B9BE06-A572-409E-BDD1-FDBA8FC8D45E}" dt="2022-08-26T23:48:42.121" v="25"/>
          <ac:picMkLst>
            <pc:docMk/>
            <pc:sldMk cId="1858453978" sldId="448"/>
            <ac:picMk id="6" creationId="{088B29D7-6B1C-15A1-6C2A-33CDFA87AC78}"/>
          </ac:picMkLst>
        </pc:picChg>
        <pc:picChg chg="mod">
          <ac:chgData name="T H" userId="270efafb50020bd6" providerId="LiveId" clId="{18B9BE06-A572-409E-BDD1-FDBA8FC8D45E}" dt="2022-08-26T23:49:15.391" v="28"/>
          <ac:picMkLst>
            <pc:docMk/>
            <pc:sldMk cId="1858453978" sldId="448"/>
            <ac:picMk id="7" creationId="{2DB5D987-7EC1-0862-15CA-37A746CE55E7}"/>
          </ac:picMkLst>
        </pc:picChg>
      </pc:sldChg>
      <pc:sldChg chg="modSp modAnim">
        <pc:chgData name="T H" userId="270efafb50020bd6" providerId="LiveId" clId="{18B9BE06-A572-409E-BDD1-FDBA8FC8D45E}" dt="2022-08-26T23:45:43.301" v="17"/>
        <pc:sldMkLst>
          <pc:docMk/>
          <pc:sldMk cId="84968788" sldId="454"/>
        </pc:sldMkLst>
        <pc:spChg chg="mod">
          <ac:chgData name="T H" userId="270efafb50020bd6" providerId="LiveId" clId="{18B9BE06-A572-409E-BDD1-FDBA8FC8D45E}" dt="2022-08-26T23:45:34.960" v="16" actId="207"/>
          <ac:spMkLst>
            <pc:docMk/>
            <pc:sldMk cId="84968788" sldId="454"/>
            <ac:spMk id="9" creationId="{B8B35CF6-197A-9647-83CA-9F0BD45F0AB2}"/>
          </ac:spMkLst>
        </pc:spChg>
      </pc:sldChg>
      <pc:sldChg chg="modSp mod modAnim">
        <pc:chgData name="T H" userId="270efafb50020bd6" providerId="LiveId" clId="{18B9BE06-A572-409E-BDD1-FDBA8FC8D45E}" dt="2022-08-26T23:48:21.657" v="23"/>
        <pc:sldMkLst>
          <pc:docMk/>
          <pc:sldMk cId="2978795010" sldId="455"/>
        </pc:sldMkLst>
        <pc:graphicFrameChg chg="mod">
          <ac:chgData name="T H" userId="270efafb50020bd6" providerId="LiveId" clId="{18B9BE06-A572-409E-BDD1-FDBA8FC8D45E}" dt="2022-08-26T23:46:13.723" v="18" actId="1076"/>
          <ac:graphicFrameMkLst>
            <pc:docMk/>
            <pc:sldMk cId="2978795010" sldId="455"/>
            <ac:graphicFrameMk id="2" creationId="{ED2F7185-13E6-4F84-0012-0D661B4F631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813719" y="3962400"/>
            <a:ext cx="108204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1722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19" y="176872"/>
            <a:ext cx="11986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0C093-E3B5-3EBD-0586-3FB6C5BB4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65" t="1595" r="6209" b="52880"/>
          <a:stretch/>
        </p:blipFill>
        <p:spPr>
          <a:xfrm>
            <a:off x="1463961" y="2400404"/>
            <a:ext cx="7969757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B29D7-6B1C-15A1-6C2A-33CDFA87A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70" t="52331" r="53696" b="1170"/>
          <a:stretch/>
        </p:blipFill>
        <p:spPr>
          <a:xfrm>
            <a:off x="9433719" y="2175996"/>
            <a:ext cx="5654961" cy="3577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5D987-7EC1-0862-15CA-37A746CE5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908" t="49525" r="6803" b="1242"/>
          <a:stretch/>
        </p:blipFill>
        <p:spPr>
          <a:xfrm>
            <a:off x="9359214" y="5753101"/>
            <a:ext cx="5865705" cy="3294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0934E-57D8-79D4-3912-756A5F1604AF}"/>
              </a:ext>
            </a:extLst>
          </p:cNvPr>
          <p:cNvSpPr txBox="1"/>
          <p:nvPr/>
        </p:nvSpPr>
        <p:spPr>
          <a:xfrm>
            <a:off x="975519" y="1015409"/>
            <a:ext cx="145391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việc làm để thu thập thông tin về truyền thống nhà trường.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53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ẠC MẪU - ÂM NHẠC 3 - SGK KẾT NỐI TRI THỨC VỚI CUỘC SỐN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719" y="838200"/>
            <a:ext cx="1158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7653" y="1896534"/>
            <a:ext cx="8275780" cy="435956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7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1548" y="7823200"/>
            <a:ext cx="17339733" cy="1693333"/>
          </a:xfrm>
          <a:prstGeom prst="rect">
            <a:avLst/>
          </a:prstGeom>
          <a:solidFill>
            <a:srgbClr val="FBCB73"/>
          </a:solidFill>
          <a:ln>
            <a:solidFill>
              <a:srgbClr val="FBC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9919" y="643467"/>
            <a:ext cx="3793067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45" b="1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10" name="tap-bai-hat-lop-3-bai-8-em-yeu-truong-e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" y="-5513"/>
            <a:ext cx="16256000" cy="9136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61948" y="667116"/>
            <a:ext cx="8105484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0977" y="687436"/>
            <a:ext cx="8105484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4" r="34"/>
          <a:stretch>
            <a:fillRect/>
          </a:stretch>
        </p:blipFill>
        <p:spPr>
          <a:xfrm>
            <a:off x="4738089" y="1221651"/>
            <a:ext cx="6756303" cy="60975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3693" b="3693"/>
          <a:stretch>
            <a:fillRect/>
          </a:stretch>
        </p:blipFill>
        <p:spPr>
          <a:xfrm>
            <a:off x="7075512" y="7074117"/>
            <a:ext cx="10689883" cy="7536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3693" b="3693"/>
          <a:stretch>
            <a:fillRect/>
          </a:stretch>
        </p:blipFill>
        <p:spPr>
          <a:xfrm>
            <a:off x="-1488758" y="7074117"/>
            <a:ext cx="10689883" cy="753646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42351" y="2241758"/>
            <a:ext cx="13076815" cy="4524315"/>
            <a:chOff x="1836035" y="2521977"/>
            <a:chExt cx="14711417" cy="5089855"/>
          </a:xfrm>
        </p:grpSpPr>
        <p:sp>
          <p:nvSpPr>
            <p:cNvPr id="9" name="TextBox 8"/>
            <p:cNvSpPr txBox="1"/>
            <p:nvPr/>
          </p:nvSpPr>
          <p:spPr>
            <a:xfrm>
              <a:off x="1836035" y="2552700"/>
              <a:ext cx="14566251" cy="3222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6. </a:t>
              </a:r>
            </a:p>
            <a:p>
              <a:pPr algn="ctr">
                <a:lnSpc>
                  <a:spcPct val="150000"/>
                </a:lnSpc>
              </a:pPr>
              <a:r>
                <a:rPr lang="en-US" sz="6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 THỐNG TRƯỜNG EM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81201" y="2521977"/>
              <a:ext cx="14566251" cy="5089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400" b="1" dirty="0">
                  <a:solidFill>
                    <a:srgbClr val="F054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6. </a:t>
              </a:r>
            </a:p>
            <a:p>
              <a:pPr algn="ctr">
                <a:lnSpc>
                  <a:spcPct val="150000"/>
                </a:lnSpc>
              </a:pPr>
              <a:r>
                <a:rPr lang="en-US" sz="6400" b="1" dirty="0">
                  <a:solidFill>
                    <a:srgbClr val="F054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 THỐNG TRƯỜNG EM   ( </a:t>
              </a:r>
              <a:r>
                <a:rPr lang="en-US" sz="6400" b="1" dirty="0" err="1">
                  <a:solidFill>
                    <a:srgbClr val="F054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6400" b="1" dirty="0">
                  <a:solidFill>
                    <a:srgbClr val="F054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1) 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51719" y="457453"/>
            <a:ext cx="1320564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3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5519" y="1295400"/>
            <a:ext cx="14489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8708E-0B4A-8AF6-D136-BB26523CB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3"/>
          <a:stretch/>
        </p:blipFill>
        <p:spPr>
          <a:xfrm>
            <a:off x="2728119" y="2895601"/>
            <a:ext cx="11201400" cy="5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16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0719" y="838200"/>
            <a:ext cx="15240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9A2F2-BC9C-928B-571E-C1AEDBF0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9" y="1576864"/>
            <a:ext cx="13868400" cy="6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99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75519" y="609600"/>
            <a:ext cx="1478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655E2-9D31-6AC6-6983-8036BE7BB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9" y="1994595"/>
            <a:ext cx="14249399" cy="6920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4718" y="2102197"/>
            <a:ext cx="32766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81519" y="2971800"/>
            <a:ext cx="3200400" cy="1371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5119" y="3048000"/>
            <a:ext cx="3581399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1319" y="6553200"/>
            <a:ext cx="2971800" cy="121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33319" y="7162800"/>
            <a:ext cx="3352800" cy="121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00519" y="6553200"/>
            <a:ext cx="3581400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365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3515" y="762000"/>
            <a:ext cx="1386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để thu thập thông tin trả lời cho các câu hỏi do nhóm đề xuất theo gợi ý dưới đây.</a:t>
            </a:r>
            <a:endParaRPr lang="en-US" sz="4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4E9420-1D57-3923-5437-FBA2130B7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" t="1172" b="5125"/>
          <a:stretch/>
        </p:blipFill>
        <p:spPr>
          <a:xfrm>
            <a:off x="1256019" y="2286000"/>
            <a:ext cx="13740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11774</TotalTime>
  <Words>177</Words>
  <Application>Microsoft Office PowerPoint</Application>
  <PresentationFormat>Custom</PresentationFormat>
  <Paragraphs>19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COMPUTER</cp:lastModifiedBy>
  <cp:revision>1144</cp:revision>
  <dcterms:created xsi:type="dcterms:W3CDTF">2008-09-09T22:52:10Z</dcterms:created>
  <dcterms:modified xsi:type="dcterms:W3CDTF">2025-04-12T10:08:15Z</dcterms:modified>
</cp:coreProperties>
</file>