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9" r:id="rId2"/>
    <p:sldId id="326" r:id="rId3"/>
    <p:sldId id="327" r:id="rId4"/>
    <p:sldId id="329" r:id="rId5"/>
    <p:sldId id="328" r:id="rId6"/>
    <p:sldId id="330" r:id="rId7"/>
    <p:sldId id="312" r:id="rId8"/>
    <p:sldId id="342" r:id="rId9"/>
    <p:sldId id="352" r:id="rId10"/>
    <p:sldId id="353" r:id="rId11"/>
    <p:sldId id="348" r:id="rId12"/>
    <p:sldId id="347" r:id="rId13"/>
    <p:sldId id="331" r:id="rId14"/>
    <p:sldId id="344" r:id="rId15"/>
    <p:sldId id="343" r:id="rId16"/>
    <p:sldId id="332" r:id="rId17"/>
    <p:sldId id="345" r:id="rId18"/>
    <p:sldId id="349" r:id="rId19"/>
    <p:sldId id="350" r:id="rId20"/>
    <p:sldId id="351" r:id="rId21"/>
    <p:sldId id="333" r:id="rId22"/>
    <p:sldId id="334" r:id="rId23"/>
    <p:sldId id="335" r:id="rId24"/>
    <p:sldId id="354" r:id="rId25"/>
    <p:sldId id="346" r:id="rId26"/>
    <p:sldId id="30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993366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88FF8-5800-4654-9750-C91B93659E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DCE97-0283-4D89-BCB8-1DF21D5C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4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99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FF03D-ADEF-A234-D91F-5993DA775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16E4A11-0A2E-CEB0-E8A7-15C8A23FB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C7F3A4-01AE-E123-5970-48AD546BB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13D025-1C72-9D92-C394-66D3143529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6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962DD-86EF-B47A-5A32-38E02EF1B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F93ED2E-1226-4390-BAD3-F3ABFACE3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95753CF-A9EC-9A70-CDEF-3AFF588B6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82CDE-00B9-8657-C68A-7F76CAFA8C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20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D4713-99E8-13EF-F65E-D1A88ED54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464C5F0-4C61-5507-1BF7-092EEB1F9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B8AD867-2713-3E32-7822-A00A2A2A2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6EC4E2-876F-AB1E-F624-C136E4E4CA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87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88D21-4806-2415-1128-E6CA949C4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B5F78-2482-08FE-CF11-9B7B7CB43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0315F-3A1E-354A-CA93-1AA42306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7D2DD-8286-A6C1-398A-CACCBCCF4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7C1C2-8D84-AA89-7530-C4DEA6E94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5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8C16-5FF6-F77E-FC42-AAF19A51E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35DC7-6BBA-78F9-93F4-E19B70F1B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CCCEF-4079-9844-1366-B9E100CA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01E01-98DC-471F-70C1-385949BE4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AEACC-178E-C5AB-180A-6616212F3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8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AA7738-E2E3-8D48-4EE7-261251017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9DE50-F6F6-5870-507C-BA7CDBD9B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F6B26-83FD-E211-AC9C-388786A0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03B05-3B73-EBC8-AD36-EC07B23E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4C9EE-747D-1149-B994-4F444597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3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F1DC71-5973-150F-D115-52FB7FA1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52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22150-2122-E593-8042-18A2C5BA2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93A83-4B97-74D3-E052-12408AF02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B196A-5A8F-73ED-35A3-B51B66BC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1C25D-F51F-5C08-96DE-2E497037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41B9E-D29E-829B-9E3C-03480700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07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53E0C-571F-3BE1-A76F-2EA1ABC9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A1749-A8AF-A3FA-615A-9781C790B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B7D98-9A9B-C06D-792C-89E52456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29F7A-4878-7402-DED4-165748D16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B0E12-2F78-2A8F-C6F3-5FFFD5EF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22B2-6B00-F959-2F43-AAE91057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74EFF-20C9-976A-A3FF-B5AA8A2F2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897FD-84A4-2BAE-95DB-30EE60F86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4DED5-D7E0-EF5A-DDAE-94DA7D0C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B830C-AE02-0860-7E28-DD966086B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D2CBD-1E21-438D-53EE-5AA8CA7E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0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1500C-6C75-44D2-E227-D801BA694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E0639-AF1C-EC58-792C-75904FD05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DA321-C2C0-8743-A083-30A4C2344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6934AC-81EB-939A-B592-CF6B7F43A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144E9-6B9D-F292-269C-79E222DE2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0D2A4-2EBC-8871-9C6A-524E6CA2B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621CCE-CD0B-4371-5BB2-47CC47C7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B3A5A-7444-9DC5-25DA-5355A0B8B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46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DE23-83DA-3A08-3B1F-DBF089FF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6D3FB-E585-1F88-0275-74FCE18C2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1FF99-5B90-2639-85FF-6B4D5A497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D7232-4C45-B87D-484A-53186106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99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78473-028D-BBA5-FC5E-5B390407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342343-F841-25FB-9D10-2597C3C5E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48435-4206-02BC-26E4-9612B254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128F9-620A-4D9A-E317-8773AB05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29AB0-567F-7DCA-C38E-E8A544DFD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CDA0A-4641-708A-1721-141A4E5C4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36EFC-35BC-D99C-D27A-3191B792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00E30-FDB9-A20C-42A3-12A789C06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8101E-E1D6-83BB-027F-82788862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5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750BE-A933-83BF-E000-E293DA79D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0AFF29-6CDE-2EDF-E031-765182857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E0617-C6E0-28E3-7629-E6DFED954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11852-5DA4-951A-8C29-AA037A32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789E6-A6C8-E7A2-D7B7-31393F9D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065D6-96C6-B7BA-306F-960E9BD6C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5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2AE3CA-BFA7-1A8E-6A88-8D520B00E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D288B-54CA-4DA6-D674-538F2AE87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E4225-EA82-4163-AEC5-AAE19088C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AB391-4712-468A-A7F3-B6E905641E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9D080-6E28-2FBD-C9CE-30DF59191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697E-4EC0-B9A6-24B4-CFB5C3C63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3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6DD4EE-418B-489A-A2A6-352BF79F2CFC}"/>
              </a:ext>
            </a:extLst>
          </p:cNvPr>
          <p:cNvSpPr txBox="1"/>
          <p:nvPr/>
        </p:nvSpPr>
        <p:spPr>
          <a:xfrm rot="21442449">
            <a:off x="4381854" y="1831101"/>
            <a:ext cx="39903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VN Banh Mi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A32DA-92DA-1941-A983-52BC813A5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8AFEC2-E6CF-36F8-A4FB-507B12F074EA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D3562D7-3A05-2352-BE22-E456AF4794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048" y="1294408"/>
            <a:ext cx="2559518" cy="2526982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3A09D3-3EEC-3121-A461-7F83126275F1}"/>
              </a:ext>
            </a:extLst>
          </p:cNvPr>
          <p:cNvCxnSpPr>
            <a:cxnSpLocks/>
          </p:cNvCxnSpPr>
          <p:nvPr/>
        </p:nvCxnSpPr>
        <p:spPr>
          <a:xfrm flipH="1">
            <a:off x="9812917" y="2573680"/>
            <a:ext cx="505455" cy="10379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716A7FE-F476-6950-6B49-3382A05A4786}"/>
              </a:ext>
            </a:extLst>
          </p:cNvPr>
          <p:cNvCxnSpPr>
            <a:cxnSpLocks/>
          </p:cNvCxnSpPr>
          <p:nvPr/>
        </p:nvCxnSpPr>
        <p:spPr>
          <a:xfrm flipH="1" flipV="1">
            <a:off x="9956102" y="1943736"/>
            <a:ext cx="403090" cy="6074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D156D9B4-6ADB-A984-A934-2B9C4BF634B2}"/>
              </a:ext>
            </a:extLst>
          </p:cNvPr>
          <p:cNvSpPr/>
          <p:nvPr/>
        </p:nvSpPr>
        <p:spPr>
          <a:xfrm>
            <a:off x="10292581" y="2492875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1B7EFC5-97FE-D8BD-70A8-65F38214EFB4}"/>
              </a:ext>
            </a:extLst>
          </p:cNvPr>
          <p:cNvSpPr/>
          <p:nvPr/>
        </p:nvSpPr>
        <p:spPr>
          <a:xfrm flipH="1">
            <a:off x="9135974" y="1196516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8A3EB0F-D810-8A1D-7169-E64A63177B70}"/>
              </a:ext>
            </a:extLst>
          </p:cNvPr>
          <p:cNvSpPr/>
          <p:nvPr/>
        </p:nvSpPr>
        <p:spPr>
          <a:xfrm flipH="1" flipV="1">
            <a:off x="7880321" y="3691375"/>
            <a:ext cx="1822488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2780107"/>
              <a:gd name="connsiteY0" fmla="*/ 192834 h 192834"/>
              <a:gd name="connsiteX1" fmla="*/ 319009 w 2780107"/>
              <a:gd name="connsiteY1" fmla="*/ 0 h 192834"/>
              <a:gd name="connsiteX2" fmla="*/ 2780107 w 2780107"/>
              <a:gd name="connsiteY2" fmla="*/ 10136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0107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2780107" y="1013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C280F9-3AFF-65EC-9BBF-2B7478EF3FA4}"/>
              </a:ext>
            </a:extLst>
          </p:cNvPr>
          <p:cNvSpPr txBox="1"/>
          <p:nvPr/>
        </p:nvSpPr>
        <p:spPr>
          <a:xfrm>
            <a:off x="7927371" y="3445932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55FFC0-5F40-1DD1-AECA-355EE861D96F}"/>
              </a:ext>
            </a:extLst>
          </p:cNvPr>
          <p:cNvCxnSpPr>
            <a:cxnSpLocks/>
          </p:cNvCxnSpPr>
          <p:nvPr/>
        </p:nvCxnSpPr>
        <p:spPr>
          <a:xfrm>
            <a:off x="7625425" y="2557899"/>
            <a:ext cx="13626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4BD6449-E4AC-5865-6567-EC4E569FAA80}"/>
              </a:ext>
            </a:extLst>
          </p:cNvPr>
          <p:cNvSpPr txBox="1"/>
          <p:nvPr/>
        </p:nvSpPr>
        <p:spPr>
          <a:xfrm>
            <a:off x="7524250" y="2035902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1EACD6-9C48-01B3-FF90-49C3927E5B89}"/>
              </a:ext>
            </a:extLst>
          </p:cNvPr>
          <p:cNvSpPr/>
          <p:nvPr/>
        </p:nvSpPr>
        <p:spPr>
          <a:xfrm flipH="1">
            <a:off x="8270632" y="1166445"/>
            <a:ext cx="1395312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C95D34-6BFF-A6E6-501D-049A4FBBEAB8}"/>
              </a:ext>
            </a:extLst>
          </p:cNvPr>
          <p:cNvSpPr txBox="1"/>
          <p:nvPr/>
        </p:nvSpPr>
        <p:spPr>
          <a:xfrm>
            <a:off x="8196785" y="646856"/>
            <a:ext cx="129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C456818-E60A-26F7-6C13-C5EED19D74CC}"/>
              </a:ext>
            </a:extLst>
          </p:cNvPr>
          <p:cNvSpPr/>
          <p:nvPr/>
        </p:nvSpPr>
        <p:spPr>
          <a:xfrm>
            <a:off x="519079" y="467484"/>
            <a:ext cx="4829400" cy="813131"/>
          </a:xfrm>
          <a:custGeom>
            <a:avLst/>
            <a:gdLst>
              <a:gd name="connsiteX0" fmla="*/ 0 w 4829400"/>
              <a:gd name="connsiteY0" fmla="*/ 135525 h 813131"/>
              <a:gd name="connsiteX1" fmla="*/ 135525 w 4829400"/>
              <a:gd name="connsiteY1" fmla="*/ 0 h 813131"/>
              <a:gd name="connsiteX2" fmla="*/ 4693875 w 4829400"/>
              <a:gd name="connsiteY2" fmla="*/ 0 h 813131"/>
              <a:gd name="connsiteX3" fmla="*/ 4829400 w 4829400"/>
              <a:gd name="connsiteY3" fmla="*/ 135525 h 813131"/>
              <a:gd name="connsiteX4" fmla="*/ 4829400 w 4829400"/>
              <a:gd name="connsiteY4" fmla="*/ 677606 h 813131"/>
              <a:gd name="connsiteX5" fmla="*/ 4693875 w 4829400"/>
              <a:gd name="connsiteY5" fmla="*/ 813131 h 813131"/>
              <a:gd name="connsiteX6" fmla="*/ 135525 w 4829400"/>
              <a:gd name="connsiteY6" fmla="*/ 813131 h 813131"/>
              <a:gd name="connsiteX7" fmla="*/ 0 w 4829400"/>
              <a:gd name="connsiteY7" fmla="*/ 677606 h 813131"/>
              <a:gd name="connsiteX8" fmla="*/ 0 w 4829400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9400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983798" y="-61902"/>
                  <a:pt x="3173686" y="-101778"/>
                  <a:pt x="4693875" y="0"/>
                </a:cubicBezTo>
                <a:cubicBezTo>
                  <a:pt x="4762718" y="-1883"/>
                  <a:pt x="4830900" y="58678"/>
                  <a:pt x="4829400" y="135525"/>
                </a:cubicBezTo>
                <a:cubicBezTo>
                  <a:pt x="4858952" y="288393"/>
                  <a:pt x="4863579" y="474620"/>
                  <a:pt x="4829400" y="677606"/>
                </a:cubicBezTo>
                <a:cubicBezTo>
                  <a:pt x="4821511" y="748592"/>
                  <a:pt x="4767849" y="809090"/>
                  <a:pt x="4693875" y="813131"/>
                </a:cubicBezTo>
                <a:cubicBezTo>
                  <a:pt x="4102609" y="670739"/>
                  <a:pt x="1664164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829400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1281322" y="-164947"/>
                  <a:pt x="2633397" y="-52288"/>
                  <a:pt x="4693875" y="0"/>
                </a:cubicBezTo>
                <a:cubicBezTo>
                  <a:pt x="4768099" y="-9772"/>
                  <a:pt x="4819106" y="62325"/>
                  <a:pt x="4829400" y="135525"/>
                </a:cubicBezTo>
                <a:cubicBezTo>
                  <a:pt x="4865086" y="285715"/>
                  <a:pt x="4863195" y="501700"/>
                  <a:pt x="4829400" y="677606"/>
                </a:cubicBezTo>
                <a:cubicBezTo>
                  <a:pt x="4834976" y="759653"/>
                  <a:pt x="4761610" y="800188"/>
                  <a:pt x="4693875" y="813131"/>
                </a:cubicBezTo>
                <a:cubicBezTo>
                  <a:pt x="3119283" y="971672"/>
                  <a:pt x="1790237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Ngược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86552E-6BAA-40F6-0A06-437AAA0910B8}"/>
              </a:ext>
            </a:extLst>
          </p:cNvPr>
          <p:cNvSpPr/>
          <p:nvPr/>
        </p:nvSpPr>
        <p:spPr>
          <a:xfrm>
            <a:off x="7281935" y="687788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B5C10F-189C-3F00-1816-494AE7DC3C8F}"/>
              </a:ext>
            </a:extLst>
          </p:cNvPr>
          <p:cNvSpPr/>
          <p:nvPr/>
        </p:nvSpPr>
        <p:spPr>
          <a:xfrm>
            <a:off x="6657993" y="2110447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2E03DF-9676-9E61-0D43-8373E7A4C266}"/>
              </a:ext>
            </a:extLst>
          </p:cNvPr>
          <p:cNvSpPr/>
          <p:nvPr/>
        </p:nvSpPr>
        <p:spPr>
          <a:xfrm>
            <a:off x="6908914" y="3458454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2C6E1E1C-6495-34F0-AB06-C1F7CB6FF456}"/>
              </a:ext>
            </a:extLst>
          </p:cNvPr>
          <p:cNvSpPr/>
          <p:nvPr/>
        </p:nvSpPr>
        <p:spPr>
          <a:xfrm>
            <a:off x="530247" y="2684170"/>
            <a:ext cx="5421729" cy="823471"/>
          </a:xfrm>
          <a:custGeom>
            <a:avLst/>
            <a:gdLst>
              <a:gd name="connsiteX0" fmla="*/ 0 w 5455028"/>
              <a:gd name="connsiteY0" fmla="*/ 206442 h 1238627"/>
              <a:gd name="connsiteX1" fmla="*/ 206442 w 5455028"/>
              <a:gd name="connsiteY1" fmla="*/ 0 h 1238627"/>
              <a:gd name="connsiteX2" fmla="*/ 5248586 w 5455028"/>
              <a:gd name="connsiteY2" fmla="*/ 0 h 1238627"/>
              <a:gd name="connsiteX3" fmla="*/ 5455028 w 5455028"/>
              <a:gd name="connsiteY3" fmla="*/ 206442 h 1238627"/>
              <a:gd name="connsiteX4" fmla="*/ 5455028 w 5455028"/>
              <a:gd name="connsiteY4" fmla="*/ 1032185 h 1238627"/>
              <a:gd name="connsiteX5" fmla="*/ 5248586 w 5455028"/>
              <a:gd name="connsiteY5" fmla="*/ 1238627 h 1238627"/>
              <a:gd name="connsiteX6" fmla="*/ 206442 w 5455028"/>
              <a:gd name="connsiteY6" fmla="*/ 1238627 h 1238627"/>
              <a:gd name="connsiteX7" fmla="*/ 0 w 5455028"/>
              <a:gd name="connsiteY7" fmla="*/ 1032185 h 1238627"/>
              <a:gd name="connsiteX8" fmla="*/ 0 w 5455028"/>
              <a:gd name="connsiteY8" fmla="*/ 206442 h 123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028" h="1238627" fill="none" extrusionOk="0">
                <a:moveTo>
                  <a:pt x="0" y="206442"/>
                </a:moveTo>
                <a:cubicBezTo>
                  <a:pt x="-6887" y="89547"/>
                  <a:pt x="106423" y="15932"/>
                  <a:pt x="206442" y="0"/>
                </a:cubicBezTo>
                <a:cubicBezTo>
                  <a:pt x="804282" y="-61902"/>
                  <a:pt x="4449618" y="-101778"/>
                  <a:pt x="5248586" y="0"/>
                </a:cubicBezTo>
                <a:cubicBezTo>
                  <a:pt x="5342751" y="-6224"/>
                  <a:pt x="5457234" y="89487"/>
                  <a:pt x="5455028" y="206442"/>
                </a:cubicBezTo>
                <a:cubicBezTo>
                  <a:pt x="5499171" y="294462"/>
                  <a:pt x="5521210" y="730092"/>
                  <a:pt x="5455028" y="1032185"/>
                </a:cubicBezTo>
                <a:cubicBezTo>
                  <a:pt x="5450951" y="1144204"/>
                  <a:pt x="5362256" y="1237034"/>
                  <a:pt x="5248586" y="1238627"/>
                </a:cubicBezTo>
                <a:cubicBezTo>
                  <a:pt x="3796584" y="1096235"/>
                  <a:pt x="2388743" y="1349728"/>
                  <a:pt x="206442" y="1238627"/>
                </a:cubicBezTo>
                <a:cubicBezTo>
                  <a:pt x="79708" y="1244991"/>
                  <a:pt x="-3635" y="1162774"/>
                  <a:pt x="0" y="1032185"/>
                </a:cubicBezTo>
                <a:cubicBezTo>
                  <a:pt x="-73315" y="698743"/>
                  <a:pt x="38793" y="541829"/>
                  <a:pt x="0" y="206442"/>
                </a:cubicBezTo>
                <a:close/>
              </a:path>
              <a:path w="5455028" h="1238627" stroke="0" extrusionOk="0">
                <a:moveTo>
                  <a:pt x="0" y="206442"/>
                </a:moveTo>
                <a:cubicBezTo>
                  <a:pt x="-10913" y="78004"/>
                  <a:pt x="91606" y="-1373"/>
                  <a:pt x="206442" y="0"/>
                </a:cubicBezTo>
                <a:cubicBezTo>
                  <a:pt x="1385780" y="-164947"/>
                  <a:pt x="3271824" y="-52288"/>
                  <a:pt x="5248586" y="0"/>
                </a:cubicBezTo>
                <a:cubicBezTo>
                  <a:pt x="5361426" y="-18412"/>
                  <a:pt x="5452306" y="92863"/>
                  <a:pt x="5455028" y="206442"/>
                </a:cubicBezTo>
                <a:cubicBezTo>
                  <a:pt x="5459189" y="506143"/>
                  <a:pt x="5472661" y="775898"/>
                  <a:pt x="5455028" y="1032185"/>
                </a:cubicBezTo>
                <a:cubicBezTo>
                  <a:pt x="5466198" y="1160622"/>
                  <a:pt x="5360903" y="1235537"/>
                  <a:pt x="5248586" y="1238627"/>
                </a:cubicBezTo>
                <a:cubicBezTo>
                  <a:pt x="3577437" y="1397168"/>
                  <a:pt x="1412898" y="1096791"/>
                  <a:pt x="206442" y="1238627"/>
                </a:cubicBezTo>
                <a:cubicBezTo>
                  <a:pt x="91231" y="1259631"/>
                  <a:pt x="7576" y="1143566"/>
                  <a:pt x="0" y="1032185"/>
                </a:cubicBezTo>
                <a:cubicBezTo>
                  <a:pt x="-55074" y="698754"/>
                  <a:pt x="-22172" y="537792"/>
                  <a:pt x="0" y="20644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5421729"/>
                      <a:gd name="connsiteY0" fmla="*/ 137247 h 823471"/>
                      <a:gd name="connsiteX1" fmla="*/ 205181 w 5421729"/>
                      <a:gd name="connsiteY1" fmla="*/ 0 h 823471"/>
                      <a:gd name="connsiteX2" fmla="*/ 5216547 w 5421729"/>
                      <a:gd name="connsiteY2" fmla="*/ 0 h 823471"/>
                      <a:gd name="connsiteX3" fmla="*/ 5421729 w 5421729"/>
                      <a:gd name="connsiteY3" fmla="*/ 137247 h 823471"/>
                      <a:gd name="connsiteX4" fmla="*/ 5421729 w 5421729"/>
                      <a:gd name="connsiteY4" fmla="*/ 686223 h 823471"/>
                      <a:gd name="connsiteX5" fmla="*/ 5216547 w 5421729"/>
                      <a:gd name="connsiteY5" fmla="*/ 823471 h 823471"/>
                      <a:gd name="connsiteX6" fmla="*/ 205181 w 5421729"/>
                      <a:gd name="connsiteY6" fmla="*/ 823471 h 823471"/>
                      <a:gd name="connsiteX7" fmla="*/ 0 w 5421729"/>
                      <a:gd name="connsiteY7" fmla="*/ 686223 h 823471"/>
                      <a:gd name="connsiteX8" fmla="*/ 0 w 5421729"/>
                      <a:gd name="connsiteY8" fmla="*/ 137247 h 823471"/>
                      <a:gd name="connsiteX0" fmla="*/ 0 w 5421729"/>
                      <a:gd name="connsiteY0" fmla="*/ 137247 h 823471"/>
                      <a:gd name="connsiteX1" fmla="*/ 205181 w 5421729"/>
                      <a:gd name="connsiteY1" fmla="*/ 0 h 823471"/>
                      <a:gd name="connsiteX2" fmla="*/ 5216547 w 5421729"/>
                      <a:gd name="connsiteY2" fmla="*/ 0 h 823471"/>
                      <a:gd name="connsiteX3" fmla="*/ 5421729 w 5421729"/>
                      <a:gd name="connsiteY3" fmla="*/ 137247 h 823471"/>
                      <a:gd name="connsiteX4" fmla="*/ 5421729 w 5421729"/>
                      <a:gd name="connsiteY4" fmla="*/ 686223 h 823471"/>
                      <a:gd name="connsiteX5" fmla="*/ 5216547 w 5421729"/>
                      <a:gd name="connsiteY5" fmla="*/ 823471 h 823471"/>
                      <a:gd name="connsiteX6" fmla="*/ 205181 w 5421729"/>
                      <a:gd name="connsiteY6" fmla="*/ 823471 h 823471"/>
                      <a:gd name="connsiteX7" fmla="*/ 0 w 5421729"/>
                      <a:gd name="connsiteY7" fmla="*/ 686223 h 823471"/>
                      <a:gd name="connsiteX8" fmla="*/ 0 w 5421729"/>
                      <a:gd name="connsiteY8" fmla="*/ 137247 h 823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21729" h="823471" fill="none" extrusionOk="0">
                        <a:moveTo>
                          <a:pt x="0" y="137247"/>
                        </a:moveTo>
                        <a:cubicBezTo>
                          <a:pt x="-8806" y="58713"/>
                          <a:pt x="111874" y="17537"/>
                          <a:pt x="205181" y="0"/>
                        </a:cubicBezTo>
                        <a:cubicBezTo>
                          <a:pt x="824659" y="-45090"/>
                          <a:pt x="4386272" y="64511"/>
                          <a:pt x="5216547" y="0"/>
                        </a:cubicBezTo>
                        <a:cubicBezTo>
                          <a:pt x="5307873" y="-4848"/>
                          <a:pt x="5425776" y="57021"/>
                          <a:pt x="5421729" y="137247"/>
                        </a:cubicBezTo>
                        <a:cubicBezTo>
                          <a:pt x="5477083" y="210016"/>
                          <a:pt x="5494970" y="479478"/>
                          <a:pt x="5421729" y="686223"/>
                        </a:cubicBezTo>
                        <a:cubicBezTo>
                          <a:pt x="5403765" y="753886"/>
                          <a:pt x="5328956" y="819788"/>
                          <a:pt x="5216547" y="823471"/>
                        </a:cubicBezTo>
                        <a:cubicBezTo>
                          <a:pt x="3816004" y="594140"/>
                          <a:pt x="2414803" y="916949"/>
                          <a:pt x="205181" y="823471"/>
                        </a:cubicBezTo>
                        <a:cubicBezTo>
                          <a:pt x="76716" y="828955"/>
                          <a:pt x="-6369" y="785609"/>
                          <a:pt x="0" y="686223"/>
                        </a:cubicBezTo>
                        <a:cubicBezTo>
                          <a:pt x="-80273" y="456925"/>
                          <a:pt x="32968" y="367324"/>
                          <a:pt x="0" y="137247"/>
                        </a:cubicBezTo>
                        <a:close/>
                      </a:path>
                      <a:path w="5421729" h="823471" stroke="0" extrusionOk="0">
                        <a:moveTo>
                          <a:pt x="0" y="137247"/>
                        </a:moveTo>
                        <a:cubicBezTo>
                          <a:pt x="-5050" y="34242"/>
                          <a:pt x="92379" y="-8772"/>
                          <a:pt x="205181" y="0"/>
                        </a:cubicBezTo>
                        <a:cubicBezTo>
                          <a:pt x="1409661" y="-356168"/>
                          <a:pt x="3088272" y="-52212"/>
                          <a:pt x="5216547" y="0"/>
                        </a:cubicBezTo>
                        <a:cubicBezTo>
                          <a:pt x="5341977" y="-17956"/>
                          <a:pt x="5425549" y="69940"/>
                          <a:pt x="5421729" y="137247"/>
                        </a:cubicBezTo>
                        <a:cubicBezTo>
                          <a:pt x="5392122" y="333030"/>
                          <a:pt x="5430398" y="508842"/>
                          <a:pt x="5421729" y="686223"/>
                        </a:cubicBezTo>
                        <a:cubicBezTo>
                          <a:pt x="5444685" y="761762"/>
                          <a:pt x="5340695" y="819263"/>
                          <a:pt x="5216547" y="823471"/>
                        </a:cubicBezTo>
                        <a:cubicBezTo>
                          <a:pt x="3608752" y="837126"/>
                          <a:pt x="1454271" y="843809"/>
                          <a:pt x="205181" y="823471"/>
                        </a:cubicBezTo>
                        <a:cubicBezTo>
                          <a:pt x="98204" y="829582"/>
                          <a:pt x="6396" y="753116"/>
                          <a:pt x="0" y="686223"/>
                        </a:cubicBezTo>
                        <a:cubicBezTo>
                          <a:pt x="-56608" y="472328"/>
                          <a:pt x="-26387" y="377627"/>
                          <a:pt x="0" y="137247"/>
                        </a:cubicBezTo>
                        <a:close/>
                      </a:path>
                      <a:path w="5421729" h="823471" fill="none" stroke="0" extrusionOk="0">
                        <a:moveTo>
                          <a:pt x="0" y="137247"/>
                        </a:moveTo>
                        <a:cubicBezTo>
                          <a:pt x="-9019" y="56660"/>
                          <a:pt x="99444" y="6"/>
                          <a:pt x="205181" y="0"/>
                        </a:cubicBezTo>
                        <a:cubicBezTo>
                          <a:pt x="822300" y="-83345"/>
                          <a:pt x="4495248" y="8658"/>
                          <a:pt x="5216547" y="0"/>
                        </a:cubicBezTo>
                        <a:cubicBezTo>
                          <a:pt x="5309258" y="-17906"/>
                          <a:pt x="5419289" y="60235"/>
                          <a:pt x="5421729" y="137247"/>
                        </a:cubicBezTo>
                        <a:cubicBezTo>
                          <a:pt x="5482085" y="208944"/>
                          <a:pt x="5459868" y="478702"/>
                          <a:pt x="5421729" y="686223"/>
                        </a:cubicBezTo>
                        <a:cubicBezTo>
                          <a:pt x="5419988" y="763682"/>
                          <a:pt x="5324487" y="813246"/>
                          <a:pt x="5216547" y="823471"/>
                        </a:cubicBezTo>
                        <a:cubicBezTo>
                          <a:pt x="3789548" y="984305"/>
                          <a:pt x="2341670" y="639713"/>
                          <a:pt x="205181" y="823471"/>
                        </a:cubicBezTo>
                        <a:cubicBezTo>
                          <a:pt x="78302" y="843837"/>
                          <a:pt x="504" y="771609"/>
                          <a:pt x="0" y="686223"/>
                        </a:cubicBezTo>
                        <a:cubicBezTo>
                          <a:pt x="-81745" y="460946"/>
                          <a:pt x="45939" y="375871"/>
                          <a:pt x="0" y="13724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nào là số phút giờ kém?</a:t>
            </a:r>
          </a:p>
        </p:txBody>
      </p:sp>
      <p:sp>
        <p:nvSpPr>
          <p:cNvPr id="8" name="Rectangle: Rounded Corners 41">
            <a:extLst>
              <a:ext uri="{FF2B5EF4-FFF2-40B4-BE49-F238E27FC236}">
                <a16:creationId xmlns:a16="http://schemas.microsoft.com/office/drawing/2014/main" id="{DD077B1B-4EFD-654E-5758-327BC09B8DBE}"/>
              </a:ext>
            </a:extLst>
          </p:cNvPr>
          <p:cNvSpPr/>
          <p:nvPr/>
        </p:nvSpPr>
        <p:spPr>
          <a:xfrm>
            <a:off x="1204558" y="4569673"/>
            <a:ext cx="8751544" cy="1701393"/>
          </a:xfrm>
          <a:custGeom>
            <a:avLst/>
            <a:gdLst>
              <a:gd name="connsiteX0" fmla="*/ 0 w 5455028"/>
              <a:gd name="connsiteY0" fmla="*/ 206442 h 1238627"/>
              <a:gd name="connsiteX1" fmla="*/ 206442 w 5455028"/>
              <a:gd name="connsiteY1" fmla="*/ 0 h 1238627"/>
              <a:gd name="connsiteX2" fmla="*/ 5248586 w 5455028"/>
              <a:gd name="connsiteY2" fmla="*/ 0 h 1238627"/>
              <a:gd name="connsiteX3" fmla="*/ 5455028 w 5455028"/>
              <a:gd name="connsiteY3" fmla="*/ 206442 h 1238627"/>
              <a:gd name="connsiteX4" fmla="*/ 5455028 w 5455028"/>
              <a:gd name="connsiteY4" fmla="*/ 1032185 h 1238627"/>
              <a:gd name="connsiteX5" fmla="*/ 5248586 w 5455028"/>
              <a:gd name="connsiteY5" fmla="*/ 1238627 h 1238627"/>
              <a:gd name="connsiteX6" fmla="*/ 206442 w 5455028"/>
              <a:gd name="connsiteY6" fmla="*/ 1238627 h 1238627"/>
              <a:gd name="connsiteX7" fmla="*/ 0 w 5455028"/>
              <a:gd name="connsiteY7" fmla="*/ 1032185 h 1238627"/>
              <a:gd name="connsiteX8" fmla="*/ 0 w 5455028"/>
              <a:gd name="connsiteY8" fmla="*/ 206442 h 123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028" h="1238627" fill="none" extrusionOk="0">
                <a:moveTo>
                  <a:pt x="0" y="206442"/>
                </a:moveTo>
                <a:cubicBezTo>
                  <a:pt x="-6887" y="89547"/>
                  <a:pt x="106423" y="15932"/>
                  <a:pt x="206442" y="0"/>
                </a:cubicBezTo>
                <a:cubicBezTo>
                  <a:pt x="804282" y="-61902"/>
                  <a:pt x="4449618" y="-101778"/>
                  <a:pt x="5248586" y="0"/>
                </a:cubicBezTo>
                <a:cubicBezTo>
                  <a:pt x="5342751" y="-6224"/>
                  <a:pt x="5457234" y="89487"/>
                  <a:pt x="5455028" y="206442"/>
                </a:cubicBezTo>
                <a:cubicBezTo>
                  <a:pt x="5499171" y="294462"/>
                  <a:pt x="5521210" y="730092"/>
                  <a:pt x="5455028" y="1032185"/>
                </a:cubicBezTo>
                <a:cubicBezTo>
                  <a:pt x="5450951" y="1144204"/>
                  <a:pt x="5362256" y="1237034"/>
                  <a:pt x="5248586" y="1238627"/>
                </a:cubicBezTo>
                <a:cubicBezTo>
                  <a:pt x="3796584" y="1096235"/>
                  <a:pt x="2388743" y="1349728"/>
                  <a:pt x="206442" y="1238627"/>
                </a:cubicBezTo>
                <a:cubicBezTo>
                  <a:pt x="79708" y="1244991"/>
                  <a:pt x="-3635" y="1162774"/>
                  <a:pt x="0" y="1032185"/>
                </a:cubicBezTo>
                <a:cubicBezTo>
                  <a:pt x="-73315" y="698743"/>
                  <a:pt x="38793" y="541829"/>
                  <a:pt x="0" y="206442"/>
                </a:cubicBezTo>
                <a:close/>
              </a:path>
              <a:path w="5455028" h="1238627" stroke="0" extrusionOk="0">
                <a:moveTo>
                  <a:pt x="0" y="206442"/>
                </a:moveTo>
                <a:cubicBezTo>
                  <a:pt x="-10913" y="78004"/>
                  <a:pt x="91606" y="-1373"/>
                  <a:pt x="206442" y="0"/>
                </a:cubicBezTo>
                <a:cubicBezTo>
                  <a:pt x="1385780" y="-164947"/>
                  <a:pt x="3271824" y="-52288"/>
                  <a:pt x="5248586" y="0"/>
                </a:cubicBezTo>
                <a:cubicBezTo>
                  <a:pt x="5361426" y="-18412"/>
                  <a:pt x="5452306" y="92863"/>
                  <a:pt x="5455028" y="206442"/>
                </a:cubicBezTo>
                <a:cubicBezTo>
                  <a:pt x="5459189" y="506143"/>
                  <a:pt x="5472661" y="775898"/>
                  <a:pt x="5455028" y="1032185"/>
                </a:cubicBezTo>
                <a:cubicBezTo>
                  <a:pt x="5466198" y="1160622"/>
                  <a:pt x="5360903" y="1235537"/>
                  <a:pt x="5248586" y="1238627"/>
                </a:cubicBezTo>
                <a:cubicBezTo>
                  <a:pt x="3577437" y="1397168"/>
                  <a:pt x="1412898" y="1096791"/>
                  <a:pt x="206442" y="1238627"/>
                </a:cubicBezTo>
                <a:cubicBezTo>
                  <a:pt x="91231" y="1259631"/>
                  <a:pt x="7576" y="1143566"/>
                  <a:pt x="0" y="1032185"/>
                </a:cubicBezTo>
                <a:cubicBezTo>
                  <a:pt x="-55074" y="698754"/>
                  <a:pt x="-22172" y="537792"/>
                  <a:pt x="0" y="20644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8751544"/>
                      <a:gd name="connsiteY0" fmla="*/ 283571 h 1701393"/>
                      <a:gd name="connsiteX1" fmla="*/ 331196 w 8751544"/>
                      <a:gd name="connsiteY1" fmla="*/ 0 h 1701393"/>
                      <a:gd name="connsiteX2" fmla="*/ 8420347 w 8751544"/>
                      <a:gd name="connsiteY2" fmla="*/ 0 h 1701393"/>
                      <a:gd name="connsiteX3" fmla="*/ 8751544 w 8751544"/>
                      <a:gd name="connsiteY3" fmla="*/ 283571 h 1701393"/>
                      <a:gd name="connsiteX4" fmla="*/ 8751544 w 8751544"/>
                      <a:gd name="connsiteY4" fmla="*/ 1417821 h 1701393"/>
                      <a:gd name="connsiteX5" fmla="*/ 8420347 w 8751544"/>
                      <a:gd name="connsiteY5" fmla="*/ 1701393 h 1701393"/>
                      <a:gd name="connsiteX6" fmla="*/ 331196 w 8751544"/>
                      <a:gd name="connsiteY6" fmla="*/ 1701393 h 1701393"/>
                      <a:gd name="connsiteX7" fmla="*/ 0 w 8751544"/>
                      <a:gd name="connsiteY7" fmla="*/ 1417821 h 1701393"/>
                      <a:gd name="connsiteX8" fmla="*/ 0 w 8751544"/>
                      <a:gd name="connsiteY8" fmla="*/ 283571 h 1701393"/>
                      <a:gd name="connsiteX0" fmla="*/ 0 w 8751544"/>
                      <a:gd name="connsiteY0" fmla="*/ 283571 h 1701393"/>
                      <a:gd name="connsiteX1" fmla="*/ 331196 w 8751544"/>
                      <a:gd name="connsiteY1" fmla="*/ 0 h 1701393"/>
                      <a:gd name="connsiteX2" fmla="*/ 8420347 w 8751544"/>
                      <a:gd name="connsiteY2" fmla="*/ 0 h 1701393"/>
                      <a:gd name="connsiteX3" fmla="*/ 8751544 w 8751544"/>
                      <a:gd name="connsiteY3" fmla="*/ 283571 h 1701393"/>
                      <a:gd name="connsiteX4" fmla="*/ 8751544 w 8751544"/>
                      <a:gd name="connsiteY4" fmla="*/ 1417821 h 1701393"/>
                      <a:gd name="connsiteX5" fmla="*/ 8420347 w 8751544"/>
                      <a:gd name="connsiteY5" fmla="*/ 1701393 h 1701393"/>
                      <a:gd name="connsiteX6" fmla="*/ 331196 w 8751544"/>
                      <a:gd name="connsiteY6" fmla="*/ 1701393 h 1701393"/>
                      <a:gd name="connsiteX7" fmla="*/ 0 w 8751544"/>
                      <a:gd name="connsiteY7" fmla="*/ 1417821 h 1701393"/>
                      <a:gd name="connsiteX8" fmla="*/ 0 w 8751544"/>
                      <a:gd name="connsiteY8" fmla="*/ 283571 h 1701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751544" h="1701393" fill="none" extrusionOk="0">
                        <a:moveTo>
                          <a:pt x="0" y="283571"/>
                        </a:moveTo>
                        <a:cubicBezTo>
                          <a:pt x="-28604" y="115660"/>
                          <a:pt x="177613" y="29714"/>
                          <a:pt x="331196" y="0"/>
                        </a:cubicBezTo>
                        <a:cubicBezTo>
                          <a:pt x="1367600" y="-97057"/>
                          <a:pt x="7104753" y="-16324"/>
                          <a:pt x="8420347" y="0"/>
                        </a:cubicBezTo>
                        <a:cubicBezTo>
                          <a:pt x="8565936" y="-10269"/>
                          <a:pt x="8771985" y="100396"/>
                          <a:pt x="8751544" y="283571"/>
                        </a:cubicBezTo>
                        <a:cubicBezTo>
                          <a:pt x="8858352" y="449150"/>
                          <a:pt x="8902901" y="967117"/>
                          <a:pt x="8751544" y="1417821"/>
                        </a:cubicBezTo>
                        <a:cubicBezTo>
                          <a:pt x="8727544" y="1563145"/>
                          <a:pt x="8601439" y="1693335"/>
                          <a:pt x="8420347" y="1701393"/>
                        </a:cubicBezTo>
                        <a:cubicBezTo>
                          <a:pt x="6138337" y="1355799"/>
                          <a:pt x="4146082" y="2005459"/>
                          <a:pt x="331196" y="1701393"/>
                        </a:cubicBezTo>
                        <a:cubicBezTo>
                          <a:pt x="109976" y="1719090"/>
                          <a:pt x="-8985" y="1611575"/>
                          <a:pt x="0" y="1417821"/>
                        </a:cubicBezTo>
                        <a:cubicBezTo>
                          <a:pt x="-154238" y="922135"/>
                          <a:pt x="34693" y="779274"/>
                          <a:pt x="0" y="283571"/>
                        </a:cubicBezTo>
                        <a:close/>
                      </a:path>
                      <a:path w="8751544" h="1701393" stroke="0" extrusionOk="0">
                        <a:moveTo>
                          <a:pt x="0" y="283571"/>
                        </a:moveTo>
                        <a:cubicBezTo>
                          <a:pt x="-12700" y="92533"/>
                          <a:pt x="152307" y="-33394"/>
                          <a:pt x="331196" y="0"/>
                        </a:cubicBezTo>
                        <a:cubicBezTo>
                          <a:pt x="2290502" y="-739432"/>
                          <a:pt x="4767082" y="-123231"/>
                          <a:pt x="8420347" y="0"/>
                        </a:cubicBezTo>
                        <a:cubicBezTo>
                          <a:pt x="8628750" y="-37072"/>
                          <a:pt x="8755842" y="138449"/>
                          <a:pt x="8751544" y="283571"/>
                        </a:cubicBezTo>
                        <a:cubicBezTo>
                          <a:pt x="8712491" y="690547"/>
                          <a:pt x="8744000" y="1037484"/>
                          <a:pt x="8751544" y="1417821"/>
                        </a:cubicBezTo>
                        <a:cubicBezTo>
                          <a:pt x="8792934" y="1574745"/>
                          <a:pt x="8629598" y="1692149"/>
                          <a:pt x="8420347" y="1701393"/>
                        </a:cubicBezTo>
                        <a:cubicBezTo>
                          <a:pt x="5838449" y="1748043"/>
                          <a:pt x="2307186" y="1599338"/>
                          <a:pt x="331196" y="1701393"/>
                        </a:cubicBezTo>
                        <a:cubicBezTo>
                          <a:pt x="152106" y="1724255"/>
                          <a:pt x="8856" y="1549990"/>
                          <a:pt x="0" y="1417821"/>
                        </a:cubicBezTo>
                        <a:cubicBezTo>
                          <a:pt x="-94403" y="984974"/>
                          <a:pt x="-42743" y="771841"/>
                          <a:pt x="0" y="283571"/>
                        </a:cubicBezTo>
                        <a:close/>
                      </a:path>
                      <a:path w="8751544" h="1701393" fill="none" stroke="0" extrusionOk="0">
                        <a:moveTo>
                          <a:pt x="0" y="283571"/>
                        </a:moveTo>
                        <a:cubicBezTo>
                          <a:pt x="-22099" y="108398"/>
                          <a:pt x="157676" y="41"/>
                          <a:pt x="331196" y="0"/>
                        </a:cubicBezTo>
                        <a:cubicBezTo>
                          <a:pt x="1308057" y="-117677"/>
                          <a:pt x="7234685" y="-39011"/>
                          <a:pt x="8420347" y="0"/>
                        </a:cubicBezTo>
                        <a:cubicBezTo>
                          <a:pt x="8570677" y="-20137"/>
                          <a:pt x="8736547" y="125888"/>
                          <a:pt x="8751544" y="283571"/>
                        </a:cubicBezTo>
                        <a:cubicBezTo>
                          <a:pt x="8832286" y="412411"/>
                          <a:pt x="8838868" y="998306"/>
                          <a:pt x="8751544" y="1417821"/>
                        </a:cubicBezTo>
                        <a:cubicBezTo>
                          <a:pt x="8758931" y="1589675"/>
                          <a:pt x="8594546" y="1684349"/>
                          <a:pt x="8420347" y="1701393"/>
                        </a:cubicBezTo>
                        <a:cubicBezTo>
                          <a:pt x="6102418" y="1688307"/>
                          <a:pt x="3783898" y="1470391"/>
                          <a:pt x="331196" y="1701393"/>
                        </a:cubicBezTo>
                        <a:cubicBezTo>
                          <a:pt x="127578" y="1715362"/>
                          <a:pt x="12028" y="1590990"/>
                          <a:pt x="0" y="1417821"/>
                        </a:cubicBezTo>
                        <a:cubicBezTo>
                          <a:pt x="-147388" y="947741"/>
                          <a:pt x="66437" y="753169"/>
                          <a:pt x="0" y="2835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phút kém được tính từ số 12 đến vị trí kim phút nhưng ngược chiều kim đồng hồ.</a:t>
            </a:r>
          </a:p>
        </p:txBody>
      </p:sp>
    </p:spTree>
    <p:extLst>
      <p:ext uri="{BB962C8B-B14F-4D97-AF65-F5344CB8AC3E}">
        <p14:creationId xmlns:p14="http://schemas.microsoft.com/office/powerpoint/2010/main" val="2146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4636B-FFB4-9CB5-B9E8-5EC65F5DF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73273D-19D4-E5BC-BE4C-5E782F0C50EA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29F94256-75EE-3D74-15DF-9D2A2C46E574}"/>
              </a:ext>
            </a:extLst>
          </p:cNvPr>
          <p:cNvSpPr/>
          <p:nvPr/>
        </p:nvSpPr>
        <p:spPr>
          <a:xfrm>
            <a:off x="629321" y="443470"/>
            <a:ext cx="10933358" cy="895958"/>
          </a:xfrm>
          <a:custGeom>
            <a:avLst/>
            <a:gdLst>
              <a:gd name="connsiteX0" fmla="*/ 0 w 5455028"/>
              <a:gd name="connsiteY0" fmla="*/ 206442 h 1238627"/>
              <a:gd name="connsiteX1" fmla="*/ 206442 w 5455028"/>
              <a:gd name="connsiteY1" fmla="*/ 0 h 1238627"/>
              <a:gd name="connsiteX2" fmla="*/ 5248586 w 5455028"/>
              <a:gd name="connsiteY2" fmla="*/ 0 h 1238627"/>
              <a:gd name="connsiteX3" fmla="*/ 5455028 w 5455028"/>
              <a:gd name="connsiteY3" fmla="*/ 206442 h 1238627"/>
              <a:gd name="connsiteX4" fmla="*/ 5455028 w 5455028"/>
              <a:gd name="connsiteY4" fmla="*/ 1032185 h 1238627"/>
              <a:gd name="connsiteX5" fmla="*/ 5248586 w 5455028"/>
              <a:gd name="connsiteY5" fmla="*/ 1238627 h 1238627"/>
              <a:gd name="connsiteX6" fmla="*/ 206442 w 5455028"/>
              <a:gd name="connsiteY6" fmla="*/ 1238627 h 1238627"/>
              <a:gd name="connsiteX7" fmla="*/ 0 w 5455028"/>
              <a:gd name="connsiteY7" fmla="*/ 1032185 h 1238627"/>
              <a:gd name="connsiteX8" fmla="*/ 0 w 5455028"/>
              <a:gd name="connsiteY8" fmla="*/ 206442 h 123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028" h="1238627" fill="none" extrusionOk="0">
                <a:moveTo>
                  <a:pt x="0" y="206442"/>
                </a:moveTo>
                <a:cubicBezTo>
                  <a:pt x="-6887" y="89547"/>
                  <a:pt x="106423" y="15932"/>
                  <a:pt x="206442" y="0"/>
                </a:cubicBezTo>
                <a:cubicBezTo>
                  <a:pt x="804282" y="-61902"/>
                  <a:pt x="4449618" y="-101778"/>
                  <a:pt x="5248586" y="0"/>
                </a:cubicBezTo>
                <a:cubicBezTo>
                  <a:pt x="5342751" y="-6224"/>
                  <a:pt x="5457234" y="89487"/>
                  <a:pt x="5455028" y="206442"/>
                </a:cubicBezTo>
                <a:cubicBezTo>
                  <a:pt x="5499171" y="294462"/>
                  <a:pt x="5521210" y="730092"/>
                  <a:pt x="5455028" y="1032185"/>
                </a:cubicBezTo>
                <a:cubicBezTo>
                  <a:pt x="5450951" y="1144204"/>
                  <a:pt x="5362256" y="1237034"/>
                  <a:pt x="5248586" y="1238627"/>
                </a:cubicBezTo>
                <a:cubicBezTo>
                  <a:pt x="3796584" y="1096235"/>
                  <a:pt x="2388743" y="1349728"/>
                  <a:pt x="206442" y="1238627"/>
                </a:cubicBezTo>
                <a:cubicBezTo>
                  <a:pt x="79708" y="1244991"/>
                  <a:pt x="-3635" y="1162774"/>
                  <a:pt x="0" y="1032185"/>
                </a:cubicBezTo>
                <a:cubicBezTo>
                  <a:pt x="-73315" y="698743"/>
                  <a:pt x="38793" y="541829"/>
                  <a:pt x="0" y="206442"/>
                </a:cubicBezTo>
                <a:close/>
              </a:path>
              <a:path w="5455028" h="1238627" stroke="0" extrusionOk="0">
                <a:moveTo>
                  <a:pt x="0" y="206442"/>
                </a:moveTo>
                <a:cubicBezTo>
                  <a:pt x="-10913" y="78004"/>
                  <a:pt x="91606" y="-1373"/>
                  <a:pt x="206442" y="0"/>
                </a:cubicBezTo>
                <a:cubicBezTo>
                  <a:pt x="1385780" y="-164947"/>
                  <a:pt x="3271824" y="-52288"/>
                  <a:pt x="5248586" y="0"/>
                </a:cubicBezTo>
                <a:cubicBezTo>
                  <a:pt x="5361426" y="-18412"/>
                  <a:pt x="5452306" y="92863"/>
                  <a:pt x="5455028" y="206442"/>
                </a:cubicBezTo>
                <a:cubicBezTo>
                  <a:pt x="5459189" y="506143"/>
                  <a:pt x="5472661" y="775898"/>
                  <a:pt x="5455028" y="1032185"/>
                </a:cubicBezTo>
                <a:cubicBezTo>
                  <a:pt x="5466198" y="1160622"/>
                  <a:pt x="5360903" y="1235537"/>
                  <a:pt x="5248586" y="1238627"/>
                </a:cubicBezTo>
                <a:cubicBezTo>
                  <a:pt x="3577437" y="1397168"/>
                  <a:pt x="1412898" y="1096791"/>
                  <a:pt x="206442" y="1238627"/>
                </a:cubicBezTo>
                <a:cubicBezTo>
                  <a:pt x="91231" y="1259631"/>
                  <a:pt x="7576" y="1143566"/>
                  <a:pt x="0" y="1032185"/>
                </a:cubicBezTo>
                <a:cubicBezTo>
                  <a:pt x="-55074" y="698754"/>
                  <a:pt x="-22172" y="537792"/>
                  <a:pt x="0" y="20644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10933358"/>
                      <a:gd name="connsiteY0" fmla="*/ 149329 h 895958"/>
                      <a:gd name="connsiteX1" fmla="*/ 413765 w 10933358"/>
                      <a:gd name="connsiteY1" fmla="*/ 0 h 895958"/>
                      <a:gd name="connsiteX2" fmla="*/ 10519592 w 10933358"/>
                      <a:gd name="connsiteY2" fmla="*/ 0 h 895958"/>
                      <a:gd name="connsiteX3" fmla="*/ 10933358 w 10933358"/>
                      <a:gd name="connsiteY3" fmla="*/ 149329 h 895958"/>
                      <a:gd name="connsiteX4" fmla="*/ 10933358 w 10933358"/>
                      <a:gd name="connsiteY4" fmla="*/ 746628 h 895958"/>
                      <a:gd name="connsiteX5" fmla="*/ 10519592 w 10933358"/>
                      <a:gd name="connsiteY5" fmla="*/ 895957 h 895958"/>
                      <a:gd name="connsiteX6" fmla="*/ 413765 w 10933358"/>
                      <a:gd name="connsiteY6" fmla="*/ 895957 h 895958"/>
                      <a:gd name="connsiteX7" fmla="*/ 0 w 10933358"/>
                      <a:gd name="connsiteY7" fmla="*/ 746628 h 895958"/>
                      <a:gd name="connsiteX8" fmla="*/ 0 w 10933358"/>
                      <a:gd name="connsiteY8" fmla="*/ 149329 h 895958"/>
                      <a:gd name="connsiteX0" fmla="*/ 0 w 10933358"/>
                      <a:gd name="connsiteY0" fmla="*/ 149329 h 895958"/>
                      <a:gd name="connsiteX1" fmla="*/ 413765 w 10933358"/>
                      <a:gd name="connsiteY1" fmla="*/ 0 h 895958"/>
                      <a:gd name="connsiteX2" fmla="*/ 10519592 w 10933358"/>
                      <a:gd name="connsiteY2" fmla="*/ 0 h 895958"/>
                      <a:gd name="connsiteX3" fmla="*/ 10933358 w 10933358"/>
                      <a:gd name="connsiteY3" fmla="*/ 149329 h 895958"/>
                      <a:gd name="connsiteX4" fmla="*/ 10933358 w 10933358"/>
                      <a:gd name="connsiteY4" fmla="*/ 746628 h 895958"/>
                      <a:gd name="connsiteX5" fmla="*/ 10519592 w 10933358"/>
                      <a:gd name="connsiteY5" fmla="*/ 895957 h 895958"/>
                      <a:gd name="connsiteX6" fmla="*/ 413765 w 10933358"/>
                      <a:gd name="connsiteY6" fmla="*/ 895957 h 895958"/>
                      <a:gd name="connsiteX7" fmla="*/ 0 w 10933358"/>
                      <a:gd name="connsiteY7" fmla="*/ 746628 h 895958"/>
                      <a:gd name="connsiteX8" fmla="*/ 0 w 10933358"/>
                      <a:gd name="connsiteY8" fmla="*/ 149329 h 895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933358" h="895958" fill="none" extrusionOk="0">
                        <a:moveTo>
                          <a:pt x="0" y="149329"/>
                        </a:moveTo>
                        <a:cubicBezTo>
                          <a:pt x="-22258" y="61237"/>
                          <a:pt x="236581" y="38024"/>
                          <a:pt x="413765" y="0"/>
                        </a:cubicBezTo>
                        <a:cubicBezTo>
                          <a:pt x="1708479" y="-59791"/>
                          <a:pt x="8889386" y="31793"/>
                          <a:pt x="10519592" y="0"/>
                        </a:cubicBezTo>
                        <a:cubicBezTo>
                          <a:pt x="10705119" y="-5508"/>
                          <a:pt x="10946176" y="53540"/>
                          <a:pt x="10933358" y="149329"/>
                        </a:cubicBezTo>
                        <a:cubicBezTo>
                          <a:pt x="11027547" y="220091"/>
                          <a:pt x="11073209" y="522410"/>
                          <a:pt x="10933358" y="746628"/>
                        </a:cubicBezTo>
                        <a:cubicBezTo>
                          <a:pt x="10919689" y="824966"/>
                          <a:pt x="10745704" y="886886"/>
                          <a:pt x="10519592" y="895957"/>
                        </a:cubicBezTo>
                        <a:cubicBezTo>
                          <a:pt x="7744197" y="366762"/>
                          <a:pt x="5207731" y="1179056"/>
                          <a:pt x="413765" y="895957"/>
                        </a:cubicBezTo>
                        <a:cubicBezTo>
                          <a:pt x="145537" y="907675"/>
                          <a:pt x="-9557" y="851442"/>
                          <a:pt x="0" y="746628"/>
                        </a:cubicBezTo>
                        <a:cubicBezTo>
                          <a:pt x="-181873" y="469505"/>
                          <a:pt x="65222" y="407857"/>
                          <a:pt x="0" y="149329"/>
                        </a:cubicBezTo>
                        <a:close/>
                      </a:path>
                      <a:path w="10933358" h="895958" stroke="0" extrusionOk="0">
                        <a:moveTo>
                          <a:pt x="0" y="149329"/>
                        </a:moveTo>
                        <a:cubicBezTo>
                          <a:pt x="-11578" y="25135"/>
                          <a:pt x="186274" y="-16743"/>
                          <a:pt x="413765" y="0"/>
                        </a:cubicBezTo>
                        <a:cubicBezTo>
                          <a:pt x="2793722" y="-243119"/>
                          <a:pt x="5806108" y="-117987"/>
                          <a:pt x="10519592" y="0"/>
                        </a:cubicBezTo>
                        <a:cubicBezTo>
                          <a:pt x="10756631" y="-18001"/>
                          <a:pt x="10935950" y="77288"/>
                          <a:pt x="10933358" y="149329"/>
                        </a:cubicBezTo>
                        <a:cubicBezTo>
                          <a:pt x="10914255" y="363298"/>
                          <a:pt x="10952683" y="548596"/>
                          <a:pt x="10933358" y="746628"/>
                        </a:cubicBezTo>
                        <a:cubicBezTo>
                          <a:pt x="10965001" y="831843"/>
                          <a:pt x="10773929" y="888695"/>
                          <a:pt x="10519592" y="895957"/>
                        </a:cubicBezTo>
                        <a:cubicBezTo>
                          <a:pt x="7400132" y="613675"/>
                          <a:pt x="2990797" y="1157838"/>
                          <a:pt x="413765" y="895957"/>
                        </a:cubicBezTo>
                        <a:cubicBezTo>
                          <a:pt x="189604" y="904110"/>
                          <a:pt x="13061" y="813790"/>
                          <a:pt x="0" y="746628"/>
                        </a:cubicBezTo>
                        <a:cubicBezTo>
                          <a:pt x="-111899" y="511744"/>
                          <a:pt x="-46049" y="396447"/>
                          <a:pt x="0" y="149329"/>
                        </a:cubicBezTo>
                        <a:close/>
                      </a:path>
                      <a:path w="10933358" h="895958" fill="none" stroke="0" extrusionOk="0">
                        <a:moveTo>
                          <a:pt x="0" y="149329"/>
                        </a:moveTo>
                        <a:cubicBezTo>
                          <a:pt x="-25778" y="48947"/>
                          <a:pt x="209616" y="5363"/>
                          <a:pt x="413765" y="0"/>
                        </a:cubicBezTo>
                        <a:cubicBezTo>
                          <a:pt x="1626869" y="-72141"/>
                          <a:pt x="8981095" y="-7720"/>
                          <a:pt x="10519592" y="0"/>
                        </a:cubicBezTo>
                        <a:cubicBezTo>
                          <a:pt x="10707771" y="-13167"/>
                          <a:pt x="10925010" y="66774"/>
                          <a:pt x="10933358" y="149329"/>
                        </a:cubicBezTo>
                        <a:cubicBezTo>
                          <a:pt x="11049661" y="235248"/>
                          <a:pt x="11056495" y="525812"/>
                          <a:pt x="10933358" y="746628"/>
                        </a:cubicBezTo>
                        <a:cubicBezTo>
                          <a:pt x="10942198" y="849621"/>
                          <a:pt x="10731138" y="865183"/>
                          <a:pt x="10519592" y="895957"/>
                        </a:cubicBezTo>
                        <a:cubicBezTo>
                          <a:pt x="7622575" y="1001765"/>
                          <a:pt x="4755443" y="720644"/>
                          <a:pt x="413765" y="895957"/>
                        </a:cubicBezTo>
                        <a:cubicBezTo>
                          <a:pt x="159215" y="910062"/>
                          <a:pt x="-3585" y="839802"/>
                          <a:pt x="0" y="746628"/>
                        </a:cubicBezTo>
                        <a:cubicBezTo>
                          <a:pt x="-169556" y="496274"/>
                          <a:pt x="80801" y="398395"/>
                          <a:pt x="0" y="14932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Khi kim phút chỉ qua vạch số 6, người ta đọc theo hai cách. </a:t>
            </a:r>
            <a:endParaRPr lang="vi-VN" sz="3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4B3C601-F54A-E1A8-5993-73F2C8EF6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94" y="3245674"/>
            <a:ext cx="2559518" cy="2526982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ECC57D5-55D0-C53F-A549-CB4EB7FDB3BC}"/>
              </a:ext>
            </a:extLst>
          </p:cNvPr>
          <p:cNvCxnSpPr>
            <a:cxnSpLocks/>
          </p:cNvCxnSpPr>
          <p:nvPr/>
        </p:nvCxnSpPr>
        <p:spPr>
          <a:xfrm flipH="1">
            <a:off x="2623930" y="4524946"/>
            <a:ext cx="534988" cy="15307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A3705F7-C36B-30B1-2511-03025F4D4DE2}"/>
              </a:ext>
            </a:extLst>
          </p:cNvPr>
          <p:cNvCxnSpPr>
            <a:cxnSpLocks/>
          </p:cNvCxnSpPr>
          <p:nvPr/>
        </p:nvCxnSpPr>
        <p:spPr>
          <a:xfrm flipH="1" flipV="1">
            <a:off x="2835965" y="3853094"/>
            <a:ext cx="363773" cy="649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BA39843C-9FC3-A5AA-3058-E89A3762FBF3}"/>
              </a:ext>
            </a:extLst>
          </p:cNvPr>
          <p:cNvSpPr/>
          <p:nvPr/>
        </p:nvSpPr>
        <p:spPr>
          <a:xfrm>
            <a:off x="3133127" y="4444141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4C6C560-FFB6-CB60-BAC0-103B5874C923}"/>
              </a:ext>
            </a:extLst>
          </p:cNvPr>
          <p:cNvSpPr/>
          <p:nvPr/>
        </p:nvSpPr>
        <p:spPr>
          <a:xfrm>
            <a:off x="3160755" y="3157515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79F89EF-4F01-331A-5893-40C9CF8DBE88}"/>
              </a:ext>
            </a:extLst>
          </p:cNvPr>
          <p:cNvSpPr/>
          <p:nvPr/>
        </p:nvSpPr>
        <p:spPr>
          <a:xfrm>
            <a:off x="3833310" y="3155156"/>
            <a:ext cx="1355705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929780-D435-5B56-E9F4-BA876C35A875}"/>
              </a:ext>
            </a:extLst>
          </p:cNvPr>
          <p:cNvSpPr txBox="1"/>
          <p:nvPr/>
        </p:nvSpPr>
        <p:spPr>
          <a:xfrm>
            <a:off x="3894658" y="2612451"/>
            <a:ext cx="129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3ED1E94-CEED-76FA-D414-8894CE31D153}"/>
              </a:ext>
            </a:extLst>
          </p:cNvPr>
          <p:cNvCxnSpPr>
            <a:cxnSpLocks/>
          </p:cNvCxnSpPr>
          <p:nvPr/>
        </p:nvCxnSpPr>
        <p:spPr>
          <a:xfrm>
            <a:off x="4482516" y="4509165"/>
            <a:ext cx="13685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1BB1FC2-4FCD-6C1D-F44E-88803F909EE5}"/>
              </a:ext>
            </a:extLst>
          </p:cNvPr>
          <p:cNvSpPr txBox="1"/>
          <p:nvPr/>
        </p:nvSpPr>
        <p:spPr>
          <a:xfrm>
            <a:off x="4444256" y="3987953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5C81AC2D-2FB4-7856-2C23-F38678B1D23E}"/>
              </a:ext>
            </a:extLst>
          </p:cNvPr>
          <p:cNvSpPr/>
          <p:nvPr/>
        </p:nvSpPr>
        <p:spPr>
          <a:xfrm flipV="1">
            <a:off x="4308465" y="5139012"/>
            <a:ext cx="1803812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0281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1560281" y="555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73902B1-42B5-D289-E80B-511235531867}"/>
              </a:ext>
            </a:extLst>
          </p:cNvPr>
          <p:cNvSpPr txBox="1"/>
          <p:nvPr/>
        </p:nvSpPr>
        <p:spPr>
          <a:xfrm>
            <a:off x="4680971" y="4890858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07F86BA-3AD3-3B8D-CCA1-F1CF7B081AFE}"/>
              </a:ext>
            </a:extLst>
          </p:cNvPr>
          <p:cNvGrpSpPr/>
          <p:nvPr/>
        </p:nvGrpSpPr>
        <p:grpSpPr>
          <a:xfrm>
            <a:off x="2333165" y="5772656"/>
            <a:ext cx="1733145" cy="349045"/>
            <a:chOff x="5032034" y="5796879"/>
            <a:chExt cx="1733145" cy="349045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613E828-5B8A-57B5-9CD4-A09C03297C9B}"/>
                </a:ext>
              </a:extLst>
            </p:cNvPr>
            <p:cNvCxnSpPr/>
            <p:nvPr/>
          </p:nvCxnSpPr>
          <p:spPr>
            <a:xfrm>
              <a:off x="5889986" y="5796879"/>
              <a:ext cx="0" cy="3437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BBCD092-BC68-0CA2-CC74-ED98C7C29402}"/>
                </a:ext>
              </a:extLst>
            </p:cNvPr>
            <p:cNvCxnSpPr>
              <a:cxnSpLocks/>
            </p:cNvCxnSpPr>
            <p:nvPr/>
          </p:nvCxnSpPr>
          <p:spPr>
            <a:xfrm>
              <a:off x="5032034" y="6145924"/>
              <a:ext cx="17331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80A50663-8C85-7218-9553-819722E88988}"/>
              </a:ext>
            </a:extLst>
          </p:cNvPr>
          <p:cNvSpPr txBox="1"/>
          <p:nvPr/>
        </p:nvSpPr>
        <p:spPr>
          <a:xfrm>
            <a:off x="2488421" y="6069865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B5864B1-8301-8969-64E5-9F4B76A05984}"/>
              </a:ext>
            </a:extLst>
          </p:cNvPr>
          <p:cNvCxnSpPr>
            <a:cxnSpLocks/>
          </p:cNvCxnSpPr>
          <p:nvPr/>
        </p:nvCxnSpPr>
        <p:spPr>
          <a:xfrm>
            <a:off x="312521" y="4502469"/>
            <a:ext cx="1516117" cy="6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3A4178B-53D9-4725-E737-FACBDCB92496}"/>
              </a:ext>
            </a:extLst>
          </p:cNvPr>
          <p:cNvSpPr txBox="1"/>
          <p:nvPr/>
        </p:nvSpPr>
        <p:spPr>
          <a:xfrm>
            <a:off x="405256" y="3987168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8BE70F04-AB75-C5FB-0C55-C2A861920560}"/>
              </a:ext>
            </a:extLst>
          </p:cNvPr>
          <p:cNvSpPr/>
          <p:nvPr/>
        </p:nvSpPr>
        <p:spPr>
          <a:xfrm flipH="1">
            <a:off x="729386" y="3117711"/>
            <a:ext cx="1777104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1F4A4E0-A498-5AEB-3987-5BA28C9E07D4}"/>
              </a:ext>
            </a:extLst>
          </p:cNvPr>
          <p:cNvSpPr txBox="1"/>
          <p:nvPr/>
        </p:nvSpPr>
        <p:spPr>
          <a:xfrm>
            <a:off x="811791" y="2598122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64" name="Rectangle: Rounded Corners 27">
            <a:extLst>
              <a:ext uri="{FF2B5EF4-FFF2-40B4-BE49-F238E27FC236}">
                <a16:creationId xmlns:a16="http://schemas.microsoft.com/office/drawing/2014/main" id="{C7CB7F0B-B6EB-0828-6B46-036401C84FF0}"/>
              </a:ext>
            </a:extLst>
          </p:cNvPr>
          <p:cNvSpPr/>
          <p:nvPr/>
        </p:nvSpPr>
        <p:spPr>
          <a:xfrm>
            <a:off x="811791" y="1682176"/>
            <a:ext cx="4542748" cy="813131"/>
          </a:xfrm>
          <a:custGeom>
            <a:avLst/>
            <a:gdLst>
              <a:gd name="connsiteX0" fmla="*/ 0 w 4542748"/>
              <a:gd name="connsiteY0" fmla="*/ 135525 h 813131"/>
              <a:gd name="connsiteX1" fmla="*/ 135525 w 4542748"/>
              <a:gd name="connsiteY1" fmla="*/ 0 h 813131"/>
              <a:gd name="connsiteX2" fmla="*/ 4407223 w 4542748"/>
              <a:gd name="connsiteY2" fmla="*/ 0 h 813131"/>
              <a:gd name="connsiteX3" fmla="*/ 4542748 w 4542748"/>
              <a:gd name="connsiteY3" fmla="*/ 135525 h 813131"/>
              <a:gd name="connsiteX4" fmla="*/ 4542748 w 4542748"/>
              <a:gd name="connsiteY4" fmla="*/ 677606 h 813131"/>
              <a:gd name="connsiteX5" fmla="*/ 4407223 w 4542748"/>
              <a:gd name="connsiteY5" fmla="*/ 813131 h 813131"/>
              <a:gd name="connsiteX6" fmla="*/ 135525 w 4542748"/>
              <a:gd name="connsiteY6" fmla="*/ 813131 h 813131"/>
              <a:gd name="connsiteX7" fmla="*/ 0 w 4542748"/>
              <a:gd name="connsiteY7" fmla="*/ 677606 h 813131"/>
              <a:gd name="connsiteX8" fmla="*/ 0 w 4542748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748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700523" y="-61902"/>
                  <a:pt x="3975692" y="-101778"/>
                  <a:pt x="4407223" y="0"/>
                </a:cubicBezTo>
                <a:cubicBezTo>
                  <a:pt x="4476066" y="-1883"/>
                  <a:pt x="4544248" y="58678"/>
                  <a:pt x="4542748" y="135525"/>
                </a:cubicBezTo>
                <a:cubicBezTo>
                  <a:pt x="4572300" y="288393"/>
                  <a:pt x="4576927" y="474620"/>
                  <a:pt x="4542748" y="677606"/>
                </a:cubicBezTo>
                <a:cubicBezTo>
                  <a:pt x="4534859" y="748592"/>
                  <a:pt x="4481197" y="809090"/>
                  <a:pt x="4407223" y="813131"/>
                </a:cubicBezTo>
                <a:cubicBezTo>
                  <a:pt x="2820668" y="670739"/>
                  <a:pt x="1416031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542748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2203156" y="-164947"/>
                  <a:pt x="2757291" y="-52288"/>
                  <a:pt x="4407223" y="0"/>
                </a:cubicBezTo>
                <a:cubicBezTo>
                  <a:pt x="4481447" y="-9772"/>
                  <a:pt x="4532454" y="62325"/>
                  <a:pt x="4542748" y="135525"/>
                </a:cubicBezTo>
                <a:cubicBezTo>
                  <a:pt x="4578434" y="285715"/>
                  <a:pt x="4576543" y="501700"/>
                  <a:pt x="4542748" y="677606"/>
                </a:cubicBezTo>
                <a:cubicBezTo>
                  <a:pt x="4548324" y="759653"/>
                  <a:pt x="4474958" y="800188"/>
                  <a:pt x="4407223" y="813131"/>
                </a:cubicBezTo>
                <a:cubicBezTo>
                  <a:pt x="3721045" y="971672"/>
                  <a:pt x="1638504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Theo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E5F73B2-B325-9D82-BFB1-C92778D34A18}"/>
              </a:ext>
            </a:extLst>
          </p:cNvPr>
          <p:cNvCxnSpPr>
            <a:cxnSpLocks/>
          </p:cNvCxnSpPr>
          <p:nvPr/>
        </p:nvCxnSpPr>
        <p:spPr>
          <a:xfrm flipH="1">
            <a:off x="6407426" y="1682176"/>
            <a:ext cx="9651" cy="5023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3747960D-C34A-E0A7-531B-8A2157B42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638" y="3631802"/>
            <a:ext cx="2559518" cy="2526982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92A343A-5B28-A354-E3A7-C233AB3A4A71}"/>
              </a:ext>
            </a:extLst>
          </p:cNvPr>
          <p:cNvCxnSpPr>
            <a:cxnSpLocks/>
          </p:cNvCxnSpPr>
          <p:nvPr/>
        </p:nvCxnSpPr>
        <p:spPr>
          <a:xfrm flipH="1">
            <a:off x="9778507" y="4911074"/>
            <a:ext cx="505455" cy="10379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B8622B8-7C57-746E-C3F2-7713325A16BB}"/>
              </a:ext>
            </a:extLst>
          </p:cNvPr>
          <p:cNvCxnSpPr>
            <a:cxnSpLocks/>
          </p:cNvCxnSpPr>
          <p:nvPr/>
        </p:nvCxnSpPr>
        <p:spPr>
          <a:xfrm flipH="1" flipV="1">
            <a:off x="9921692" y="4281130"/>
            <a:ext cx="403090" cy="6074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EE4E905F-8052-C12C-5BE0-A17F25942C28}"/>
              </a:ext>
            </a:extLst>
          </p:cNvPr>
          <p:cNvSpPr/>
          <p:nvPr/>
        </p:nvSpPr>
        <p:spPr>
          <a:xfrm>
            <a:off x="10258171" y="4830269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DA00DD11-608E-8525-66BD-6FB98F004267}"/>
              </a:ext>
            </a:extLst>
          </p:cNvPr>
          <p:cNvSpPr/>
          <p:nvPr/>
        </p:nvSpPr>
        <p:spPr>
          <a:xfrm flipH="1">
            <a:off x="9101564" y="3533910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0BD3B9C3-FA53-1F06-5CD8-7994D6B6A95C}"/>
              </a:ext>
            </a:extLst>
          </p:cNvPr>
          <p:cNvSpPr/>
          <p:nvPr/>
        </p:nvSpPr>
        <p:spPr>
          <a:xfrm flipH="1" flipV="1">
            <a:off x="7845911" y="6028769"/>
            <a:ext cx="1822488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2780107"/>
              <a:gd name="connsiteY0" fmla="*/ 192834 h 192834"/>
              <a:gd name="connsiteX1" fmla="*/ 319009 w 2780107"/>
              <a:gd name="connsiteY1" fmla="*/ 0 h 192834"/>
              <a:gd name="connsiteX2" fmla="*/ 2780107 w 2780107"/>
              <a:gd name="connsiteY2" fmla="*/ 10136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0107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2780107" y="1013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25B3EE2-72D5-89C9-E0F8-614DEA8B045D}"/>
              </a:ext>
            </a:extLst>
          </p:cNvPr>
          <p:cNvSpPr txBox="1"/>
          <p:nvPr/>
        </p:nvSpPr>
        <p:spPr>
          <a:xfrm>
            <a:off x="7892961" y="5783326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6A30C15-D162-5AF9-473B-1B37BFFD0DF1}"/>
              </a:ext>
            </a:extLst>
          </p:cNvPr>
          <p:cNvCxnSpPr>
            <a:cxnSpLocks/>
          </p:cNvCxnSpPr>
          <p:nvPr/>
        </p:nvCxnSpPr>
        <p:spPr>
          <a:xfrm>
            <a:off x="7591015" y="4895293"/>
            <a:ext cx="13626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42FA9285-3195-912D-BD44-5FA8186D1AEA}"/>
              </a:ext>
            </a:extLst>
          </p:cNvPr>
          <p:cNvSpPr txBox="1"/>
          <p:nvPr/>
        </p:nvSpPr>
        <p:spPr>
          <a:xfrm>
            <a:off x="7489840" y="4373296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807399E-0C49-7BBB-F388-800639F21E54}"/>
              </a:ext>
            </a:extLst>
          </p:cNvPr>
          <p:cNvSpPr/>
          <p:nvPr/>
        </p:nvSpPr>
        <p:spPr>
          <a:xfrm flipH="1">
            <a:off x="8236222" y="3503839"/>
            <a:ext cx="1395312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81D96B-198C-4D4F-388B-FF0B4C4DFEDD}"/>
              </a:ext>
            </a:extLst>
          </p:cNvPr>
          <p:cNvSpPr txBox="1"/>
          <p:nvPr/>
        </p:nvSpPr>
        <p:spPr>
          <a:xfrm>
            <a:off x="8162375" y="2984250"/>
            <a:ext cx="129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77" name="Rectangle: Rounded Corners 27">
            <a:extLst>
              <a:ext uri="{FF2B5EF4-FFF2-40B4-BE49-F238E27FC236}">
                <a16:creationId xmlns:a16="http://schemas.microsoft.com/office/drawing/2014/main" id="{34D66851-D963-5D6E-9C94-3F3BAB600C3A}"/>
              </a:ext>
            </a:extLst>
          </p:cNvPr>
          <p:cNvSpPr/>
          <p:nvPr/>
        </p:nvSpPr>
        <p:spPr>
          <a:xfrm>
            <a:off x="6971779" y="1886194"/>
            <a:ext cx="4829400" cy="813131"/>
          </a:xfrm>
          <a:custGeom>
            <a:avLst/>
            <a:gdLst>
              <a:gd name="connsiteX0" fmla="*/ 0 w 4829400"/>
              <a:gd name="connsiteY0" fmla="*/ 135525 h 813131"/>
              <a:gd name="connsiteX1" fmla="*/ 135525 w 4829400"/>
              <a:gd name="connsiteY1" fmla="*/ 0 h 813131"/>
              <a:gd name="connsiteX2" fmla="*/ 4693875 w 4829400"/>
              <a:gd name="connsiteY2" fmla="*/ 0 h 813131"/>
              <a:gd name="connsiteX3" fmla="*/ 4829400 w 4829400"/>
              <a:gd name="connsiteY3" fmla="*/ 135525 h 813131"/>
              <a:gd name="connsiteX4" fmla="*/ 4829400 w 4829400"/>
              <a:gd name="connsiteY4" fmla="*/ 677606 h 813131"/>
              <a:gd name="connsiteX5" fmla="*/ 4693875 w 4829400"/>
              <a:gd name="connsiteY5" fmla="*/ 813131 h 813131"/>
              <a:gd name="connsiteX6" fmla="*/ 135525 w 4829400"/>
              <a:gd name="connsiteY6" fmla="*/ 813131 h 813131"/>
              <a:gd name="connsiteX7" fmla="*/ 0 w 4829400"/>
              <a:gd name="connsiteY7" fmla="*/ 677606 h 813131"/>
              <a:gd name="connsiteX8" fmla="*/ 0 w 4829400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9400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983798" y="-61902"/>
                  <a:pt x="3173686" y="-101778"/>
                  <a:pt x="4693875" y="0"/>
                </a:cubicBezTo>
                <a:cubicBezTo>
                  <a:pt x="4762718" y="-1883"/>
                  <a:pt x="4830900" y="58678"/>
                  <a:pt x="4829400" y="135525"/>
                </a:cubicBezTo>
                <a:cubicBezTo>
                  <a:pt x="4858952" y="288393"/>
                  <a:pt x="4863579" y="474620"/>
                  <a:pt x="4829400" y="677606"/>
                </a:cubicBezTo>
                <a:cubicBezTo>
                  <a:pt x="4821511" y="748592"/>
                  <a:pt x="4767849" y="809090"/>
                  <a:pt x="4693875" y="813131"/>
                </a:cubicBezTo>
                <a:cubicBezTo>
                  <a:pt x="4102609" y="670739"/>
                  <a:pt x="1664164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829400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1281322" y="-164947"/>
                  <a:pt x="2633397" y="-52288"/>
                  <a:pt x="4693875" y="0"/>
                </a:cubicBezTo>
                <a:cubicBezTo>
                  <a:pt x="4768099" y="-9772"/>
                  <a:pt x="4819106" y="62325"/>
                  <a:pt x="4829400" y="135525"/>
                </a:cubicBezTo>
                <a:cubicBezTo>
                  <a:pt x="4865086" y="285715"/>
                  <a:pt x="4863195" y="501700"/>
                  <a:pt x="4829400" y="677606"/>
                </a:cubicBezTo>
                <a:cubicBezTo>
                  <a:pt x="4834976" y="759653"/>
                  <a:pt x="4761610" y="800188"/>
                  <a:pt x="4693875" y="813131"/>
                </a:cubicBezTo>
                <a:cubicBezTo>
                  <a:pt x="3119283" y="971672"/>
                  <a:pt x="1790237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Ngược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39A2109-CF3E-7DE9-B630-F21078C56883}"/>
              </a:ext>
            </a:extLst>
          </p:cNvPr>
          <p:cNvSpPr/>
          <p:nvPr/>
        </p:nvSpPr>
        <p:spPr>
          <a:xfrm>
            <a:off x="7247525" y="3025182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AB6EF89-7DB2-E211-3640-009B90DE2B02}"/>
              </a:ext>
            </a:extLst>
          </p:cNvPr>
          <p:cNvSpPr/>
          <p:nvPr/>
        </p:nvSpPr>
        <p:spPr>
          <a:xfrm>
            <a:off x="6623583" y="4447841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016FE65-56F1-67F4-D156-FBC8937045C7}"/>
              </a:ext>
            </a:extLst>
          </p:cNvPr>
          <p:cNvSpPr/>
          <p:nvPr/>
        </p:nvSpPr>
        <p:spPr>
          <a:xfrm>
            <a:off x="6874504" y="5795848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5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07F1A-2E61-5848-1FC3-B3742D480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75533D-D035-1E13-98E2-E4062244A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DF8AC2-A8D8-3FD7-3766-992EC7885FC2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330CC6-59C2-844F-1E4A-BBBD98B8F2B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E0C61A1-180C-1847-A78C-3B64CEF1532B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5F0AC2-40B7-7CA2-2B70-B248E507B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D6CDD787-A644-7E43-EF5C-3F033203A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10431" y="508259"/>
            <a:ext cx="6582394" cy="584147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4349D8-392F-06FF-957E-FD7B34488001}"/>
              </a:ext>
            </a:extLst>
          </p:cNvPr>
          <p:cNvSpPr/>
          <p:nvPr/>
        </p:nvSpPr>
        <p:spPr>
          <a:xfrm>
            <a:off x="5506483" y="3367488"/>
            <a:ext cx="585575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effectLst/>
                <a:uLnTx/>
                <a:uFillTx/>
                <a:ea typeface="+mn-ea"/>
                <a:cs typeface="+mn-cs"/>
              </a:rPr>
              <a:t>11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effectLst/>
                <a:uLnTx/>
                <a:uFillTx/>
                <a:ea typeface="+mn-ea"/>
                <a:cs typeface="+mn-cs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 w="0"/>
                <a:effectLst/>
                <a:uLnTx/>
                <a:uFillTx/>
                <a:ea typeface="+mn-ea"/>
                <a:cs typeface="+mn-cs"/>
              </a:rPr>
              <a:t> 45 </a:t>
            </a:r>
            <a:r>
              <a:rPr kumimoji="0" lang="en-US" sz="4000" b="1" i="0" u="none" strike="noStrike" kern="1200" cap="none" spc="0" normalizeH="0" noProof="0" dirty="0" err="1">
                <a:ln w="0"/>
                <a:effectLst/>
                <a:uLnTx/>
                <a:uFillTx/>
                <a:ea typeface="+mn-ea"/>
                <a:cs typeface="+mn-cs"/>
              </a:rPr>
              <a:t>phút</a:t>
            </a:r>
            <a:endParaRPr kumimoji="0" lang="vi-VN" sz="4000" b="1" i="0" u="none" strike="noStrike" kern="1200" cap="none" spc="0" normalizeH="0" noProof="0" dirty="0">
              <a:ln w="0"/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n w="0"/>
                <a:solidFill>
                  <a:srgbClr val="FF0000"/>
                </a:solidFill>
              </a:rPr>
              <a:t>Hoặc</a:t>
            </a:r>
          </a:p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12 giờ kém 15 phút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CF15F2-5210-7D46-9F32-92C708D9D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170" y="2017007"/>
            <a:ext cx="3594675" cy="355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E492E5-C0D1-4DE1-1024-9FE534C1DB65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C5CED4-E849-213F-EEDF-B0F0C0A9D9B4}"/>
              </a:ext>
            </a:extLst>
          </p:cNvPr>
          <p:cNvSpPr txBox="1"/>
          <p:nvPr/>
        </p:nvSpPr>
        <p:spPr>
          <a:xfrm>
            <a:off x="535259" y="345688"/>
            <a:ext cx="7872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3. Xem đồng hồ và đọc giờ (Theo mẫu):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8B56BE-6432-DAD3-771E-2F04F17ECFF7}"/>
              </a:ext>
            </a:extLst>
          </p:cNvPr>
          <p:cNvSpPr txBox="1"/>
          <p:nvPr/>
        </p:nvSpPr>
        <p:spPr>
          <a:xfrm>
            <a:off x="535259" y="1052762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Mẫu: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78C4257-201C-3BC8-0BF1-2C34EE385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88" y="1698281"/>
            <a:ext cx="4583979" cy="4577890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2F3F8A3-B404-0631-9F38-73B2E1CA059D}"/>
              </a:ext>
            </a:extLst>
          </p:cNvPr>
          <p:cNvSpPr/>
          <p:nvPr/>
        </p:nvSpPr>
        <p:spPr>
          <a:xfrm>
            <a:off x="1019548" y="1471853"/>
            <a:ext cx="2352303" cy="4544137"/>
          </a:xfrm>
          <a:custGeom>
            <a:avLst/>
            <a:gdLst>
              <a:gd name="connsiteX0" fmla="*/ 1167697 w 2405947"/>
              <a:gd name="connsiteY0" fmla="*/ 4601286 h 4601286"/>
              <a:gd name="connsiteX1" fmla="*/ 558097 w 2405947"/>
              <a:gd name="connsiteY1" fmla="*/ 4086936 h 4601286"/>
              <a:gd name="connsiteX2" fmla="*/ 119947 w 2405947"/>
              <a:gd name="connsiteY2" fmla="*/ 3286836 h 4601286"/>
              <a:gd name="connsiteX3" fmla="*/ 5647 w 2405947"/>
              <a:gd name="connsiteY3" fmla="*/ 2220036 h 4601286"/>
              <a:gd name="connsiteX4" fmla="*/ 253297 w 2405947"/>
              <a:gd name="connsiteY4" fmla="*/ 1305636 h 4601286"/>
              <a:gd name="connsiteX5" fmla="*/ 672397 w 2405947"/>
              <a:gd name="connsiteY5" fmla="*/ 772236 h 4601286"/>
              <a:gd name="connsiteX6" fmla="*/ 1358197 w 2405947"/>
              <a:gd name="connsiteY6" fmla="*/ 257886 h 4601286"/>
              <a:gd name="connsiteX7" fmla="*/ 2139247 w 2405947"/>
              <a:gd name="connsiteY7" fmla="*/ 29286 h 4601286"/>
              <a:gd name="connsiteX8" fmla="*/ 2405947 w 2405947"/>
              <a:gd name="connsiteY8" fmla="*/ 10236 h 4601286"/>
              <a:gd name="connsiteX0" fmla="*/ 1133407 w 2405947"/>
              <a:gd name="connsiteY0" fmla="*/ 4612716 h 4612716"/>
              <a:gd name="connsiteX1" fmla="*/ 558097 w 2405947"/>
              <a:gd name="connsiteY1" fmla="*/ 4086936 h 4612716"/>
              <a:gd name="connsiteX2" fmla="*/ 119947 w 2405947"/>
              <a:gd name="connsiteY2" fmla="*/ 3286836 h 4612716"/>
              <a:gd name="connsiteX3" fmla="*/ 5647 w 2405947"/>
              <a:gd name="connsiteY3" fmla="*/ 2220036 h 4612716"/>
              <a:gd name="connsiteX4" fmla="*/ 253297 w 2405947"/>
              <a:gd name="connsiteY4" fmla="*/ 1305636 h 4612716"/>
              <a:gd name="connsiteX5" fmla="*/ 672397 w 2405947"/>
              <a:gd name="connsiteY5" fmla="*/ 772236 h 4612716"/>
              <a:gd name="connsiteX6" fmla="*/ 1358197 w 2405947"/>
              <a:gd name="connsiteY6" fmla="*/ 257886 h 4612716"/>
              <a:gd name="connsiteX7" fmla="*/ 2139247 w 2405947"/>
              <a:gd name="connsiteY7" fmla="*/ 29286 h 4612716"/>
              <a:gd name="connsiteX8" fmla="*/ 2405947 w 2405947"/>
              <a:gd name="connsiteY8" fmla="*/ 10236 h 4612716"/>
              <a:gd name="connsiteX0" fmla="*/ 1146777 w 2419317"/>
              <a:gd name="connsiteY0" fmla="*/ 4612716 h 4612716"/>
              <a:gd name="connsiteX1" fmla="*/ 571467 w 2419317"/>
              <a:gd name="connsiteY1" fmla="*/ 4086936 h 4612716"/>
              <a:gd name="connsiteX2" fmla="*/ 133317 w 2419317"/>
              <a:gd name="connsiteY2" fmla="*/ 3286836 h 4612716"/>
              <a:gd name="connsiteX3" fmla="*/ 19017 w 2419317"/>
              <a:gd name="connsiteY3" fmla="*/ 2220036 h 4612716"/>
              <a:gd name="connsiteX4" fmla="*/ 266667 w 2419317"/>
              <a:gd name="connsiteY4" fmla="*/ 1305636 h 4612716"/>
              <a:gd name="connsiteX5" fmla="*/ 685767 w 2419317"/>
              <a:gd name="connsiteY5" fmla="*/ 772236 h 4612716"/>
              <a:gd name="connsiteX6" fmla="*/ 1371567 w 2419317"/>
              <a:gd name="connsiteY6" fmla="*/ 257886 h 4612716"/>
              <a:gd name="connsiteX7" fmla="*/ 2152617 w 2419317"/>
              <a:gd name="connsiteY7" fmla="*/ 29286 h 4612716"/>
              <a:gd name="connsiteX8" fmla="*/ 2419317 w 2419317"/>
              <a:gd name="connsiteY8" fmla="*/ 10236 h 4612716"/>
              <a:gd name="connsiteX0" fmla="*/ 1137636 w 2410176"/>
              <a:gd name="connsiteY0" fmla="*/ 4612716 h 4612716"/>
              <a:gd name="connsiteX1" fmla="*/ 562326 w 2410176"/>
              <a:gd name="connsiteY1" fmla="*/ 4086936 h 4612716"/>
              <a:gd name="connsiteX2" fmla="*/ 124176 w 2410176"/>
              <a:gd name="connsiteY2" fmla="*/ 3286836 h 4612716"/>
              <a:gd name="connsiteX3" fmla="*/ 9876 w 2410176"/>
              <a:gd name="connsiteY3" fmla="*/ 2220036 h 4612716"/>
              <a:gd name="connsiteX4" fmla="*/ 326106 w 2410176"/>
              <a:gd name="connsiteY4" fmla="*/ 1339926 h 4612716"/>
              <a:gd name="connsiteX5" fmla="*/ 676626 w 2410176"/>
              <a:gd name="connsiteY5" fmla="*/ 772236 h 4612716"/>
              <a:gd name="connsiteX6" fmla="*/ 1362426 w 2410176"/>
              <a:gd name="connsiteY6" fmla="*/ 257886 h 4612716"/>
              <a:gd name="connsiteX7" fmla="*/ 2143476 w 2410176"/>
              <a:gd name="connsiteY7" fmla="*/ 29286 h 4612716"/>
              <a:gd name="connsiteX8" fmla="*/ 2410176 w 2410176"/>
              <a:gd name="connsiteY8" fmla="*/ 10236 h 4612716"/>
              <a:gd name="connsiteX0" fmla="*/ 1089160 w 2361700"/>
              <a:gd name="connsiteY0" fmla="*/ 4612716 h 4612716"/>
              <a:gd name="connsiteX1" fmla="*/ 513850 w 2361700"/>
              <a:gd name="connsiteY1" fmla="*/ 4086936 h 4612716"/>
              <a:gd name="connsiteX2" fmla="*/ 75700 w 2361700"/>
              <a:gd name="connsiteY2" fmla="*/ 3286836 h 4612716"/>
              <a:gd name="connsiteX3" fmla="*/ 18550 w 2361700"/>
              <a:gd name="connsiteY3" fmla="*/ 2254326 h 4612716"/>
              <a:gd name="connsiteX4" fmla="*/ 277630 w 2361700"/>
              <a:gd name="connsiteY4" fmla="*/ 1339926 h 4612716"/>
              <a:gd name="connsiteX5" fmla="*/ 628150 w 2361700"/>
              <a:gd name="connsiteY5" fmla="*/ 772236 h 4612716"/>
              <a:gd name="connsiteX6" fmla="*/ 1313950 w 2361700"/>
              <a:gd name="connsiteY6" fmla="*/ 257886 h 4612716"/>
              <a:gd name="connsiteX7" fmla="*/ 2095000 w 2361700"/>
              <a:gd name="connsiteY7" fmla="*/ 29286 h 4612716"/>
              <a:gd name="connsiteX8" fmla="*/ 2361700 w 2361700"/>
              <a:gd name="connsiteY8" fmla="*/ 10236 h 4612716"/>
              <a:gd name="connsiteX0" fmla="*/ 1079851 w 2352391"/>
              <a:gd name="connsiteY0" fmla="*/ 4612716 h 4612716"/>
              <a:gd name="connsiteX1" fmla="*/ 504541 w 2352391"/>
              <a:gd name="connsiteY1" fmla="*/ 4086936 h 4612716"/>
              <a:gd name="connsiteX2" fmla="*/ 100681 w 2352391"/>
              <a:gd name="connsiteY2" fmla="*/ 3252546 h 4612716"/>
              <a:gd name="connsiteX3" fmla="*/ 9241 w 2352391"/>
              <a:gd name="connsiteY3" fmla="*/ 2254326 h 4612716"/>
              <a:gd name="connsiteX4" fmla="*/ 268321 w 2352391"/>
              <a:gd name="connsiteY4" fmla="*/ 1339926 h 4612716"/>
              <a:gd name="connsiteX5" fmla="*/ 618841 w 2352391"/>
              <a:gd name="connsiteY5" fmla="*/ 772236 h 4612716"/>
              <a:gd name="connsiteX6" fmla="*/ 1304641 w 2352391"/>
              <a:gd name="connsiteY6" fmla="*/ 257886 h 4612716"/>
              <a:gd name="connsiteX7" fmla="*/ 2085691 w 2352391"/>
              <a:gd name="connsiteY7" fmla="*/ 29286 h 4612716"/>
              <a:gd name="connsiteX8" fmla="*/ 2352391 w 2352391"/>
              <a:gd name="connsiteY8" fmla="*/ 10236 h 4612716"/>
              <a:gd name="connsiteX0" fmla="*/ 1080549 w 2353089"/>
              <a:gd name="connsiteY0" fmla="*/ 4612716 h 4612716"/>
              <a:gd name="connsiteX1" fmla="*/ 539529 w 2353089"/>
              <a:gd name="connsiteY1" fmla="*/ 4075506 h 4612716"/>
              <a:gd name="connsiteX2" fmla="*/ 101379 w 2353089"/>
              <a:gd name="connsiteY2" fmla="*/ 3252546 h 4612716"/>
              <a:gd name="connsiteX3" fmla="*/ 9939 w 2353089"/>
              <a:gd name="connsiteY3" fmla="*/ 2254326 h 4612716"/>
              <a:gd name="connsiteX4" fmla="*/ 269019 w 2353089"/>
              <a:gd name="connsiteY4" fmla="*/ 1339926 h 4612716"/>
              <a:gd name="connsiteX5" fmla="*/ 619539 w 2353089"/>
              <a:gd name="connsiteY5" fmla="*/ 772236 h 4612716"/>
              <a:gd name="connsiteX6" fmla="*/ 1305339 w 2353089"/>
              <a:gd name="connsiteY6" fmla="*/ 257886 h 4612716"/>
              <a:gd name="connsiteX7" fmla="*/ 2086389 w 2353089"/>
              <a:gd name="connsiteY7" fmla="*/ 29286 h 4612716"/>
              <a:gd name="connsiteX8" fmla="*/ 2353089 w 2353089"/>
              <a:gd name="connsiteY8" fmla="*/ 10236 h 4612716"/>
              <a:gd name="connsiteX0" fmla="*/ 1091979 w 2353089"/>
              <a:gd name="connsiteY0" fmla="*/ 4578426 h 4578426"/>
              <a:gd name="connsiteX1" fmla="*/ 539529 w 2353089"/>
              <a:gd name="connsiteY1" fmla="*/ 4075506 h 4578426"/>
              <a:gd name="connsiteX2" fmla="*/ 101379 w 2353089"/>
              <a:gd name="connsiteY2" fmla="*/ 3252546 h 4578426"/>
              <a:gd name="connsiteX3" fmla="*/ 9939 w 2353089"/>
              <a:gd name="connsiteY3" fmla="*/ 2254326 h 4578426"/>
              <a:gd name="connsiteX4" fmla="*/ 269019 w 2353089"/>
              <a:gd name="connsiteY4" fmla="*/ 1339926 h 4578426"/>
              <a:gd name="connsiteX5" fmla="*/ 619539 w 2353089"/>
              <a:gd name="connsiteY5" fmla="*/ 772236 h 4578426"/>
              <a:gd name="connsiteX6" fmla="*/ 1305339 w 2353089"/>
              <a:gd name="connsiteY6" fmla="*/ 257886 h 4578426"/>
              <a:gd name="connsiteX7" fmla="*/ 2086389 w 2353089"/>
              <a:gd name="connsiteY7" fmla="*/ 29286 h 4578426"/>
              <a:gd name="connsiteX8" fmla="*/ 2353089 w 2353089"/>
              <a:gd name="connsiteY8" fmla="*/ 10236 h 4578426"/>
              <a:gd name="connsiteX0" fmla="*/ 1091979 w 2353089"/>
              <a:gd name="connsiteY0" fmla="*/ 4578426 h 4578426"/>
              <a:gd name="connsiteX1" fmla="*/ 539529 w 2353089"/>
              <a:gd name="connsiteY1" fmla="*/ 4075506 h 4578426"/>
              <a:gd name="connsiteX2" fmla="*/ 101379 w 2353089"/>
              <a:gd name="connsiteY2" fmla="*/ 3252546 h 4578426"/>
              <a:gd name="connsiteX3" fmla="*/ 9939 w 2353089"/>
              <a:gd name="connsiteY3" fmla="*/ 2254326 h 4578426"/>
              <a:gd name="connsiteX4" fmla="*/ 269019 w 2353089"/>
              <a:gd name="connsiteY4" fmla="*/ 1339926 h 4578426"/>
              <a:gd name="connsiteX5" fmla="*/ 676689 w 2353089"/>
              <a:gd name="connsiteY5" fmla="*/ 806526 h 4578426"/>
              <a:gd name="connsiteX6" fmla="*/ 1305339 w 2353089"/>
              <a:gd name="connsiteY6" fmla="*/ 257886 h 4578426"/>
              <a:gd name="connsiteX7" fmla="*/ 2086389 w 2353089"/>
              <a:gd name="connsiteY7" fmla="*/ 29286 h 4578426"/>
              <a:gd name="connsiteX8" fmla="*/ 2353089 w 2353089"/>
              <a:gd name="connsiteY8" fmla="*/ 10236 h 4578426"/>
              <a:gd name="connsiteX0" fmla="*/ 1091979 w 2353089"/>
              <a:gd name="connsiteY0" fmla="*/ 4578426 h 4578426"/>
              <a:gd name="connsiteX1" fmla="*/ 539529 w 2353089"/>
              <a:gd name="connsiteY1" fmla="*/ 4075506 h 4578426"/>
              <a:gd name="connsiteX2" fmla="*/ 101379 w 2353089"/>
              <a:gd name="connsiteY2" fmla="*/ 3252546 h 4578426"/>
              <a:gd name="connsiteX3" fmla="*/ 9939 w 2353089"/>
              <a:gd name="connsiteY3" fmla="*/ 2254326 h 4578426"/>
              <a:gd name="connsiteX4" fmla="*/ 269019 w 2353089"/>
              <a:gd name="connsiteY4" fmla="*/ 1339926 h 4578426"/>
              <a:gd name="connsiteX5" fmla="*/ 676689 w 2353089"/>
              <a:gd name="connsiteY5" fmla="*/ 806526 h 4578426"/>
              <a:gd name="connsiteX6" fmla="*/ 1373919 w 2353089"/>
              <a:gd name="connsiteY6" fmla="*/ 315036 h 4578426"/>
              <a:gd name="connsiteX7" fmla="*/ 2086389 w 2353089"/>
              <a:gd name="connsiteY7" fmla="*/ 29286 h 4578426"/>
              <a:gd name="connsiteX8" fmla="*/ 2353089 w 2353089"/>
              <a:gd name="connsiteY8" fmla="*/ 10236 h 4578426"/>
              <a:gd name="connsiteX0" fmla="*/ 1091979 w 2353089"/>
              <a:gd name="connsiteY0" fmla="*/ 4578426 h 4578426"/>
              <a:gd name="connsiteX1" fmla="*/ 539529 w 2353089"/>
              <a:gd name="connsiteY1" fmla="*/ 4075506 h 4578426"/>
              <a:gd name="connsiteX2" fmla="*/ 101379 w 2353089"/>
              <a:gd name="connsiteY2" fmla="*/ 3252546 h 4578426"/>
              <a:gd name="connsiteX3" fmla="*/ 9939 w 2353089"/>
              <a:gd name="connsiteY3" fmla="*/ 2254326 h 4578426"/>
              <a:gd name="connsiteX4" fmla="*/ 269019 w 2353089"/>
              <a:gd name="connsiteY4" fmla="*/ 1339926 h 4578426"/>
              <a:gd name="connsiteX5" fmla="*/ 676689 w 2353089"/>
              <a:gd name="connsiteY5" fmla="*/ 806526 h 4578426"/>
              <a:gd name="connsiteX6" fmla="*/ 1373919 w 2353089"/>
              <a:gd name="connsiteY6" fmla="*/ 280746 h 4578426"/>
              <a:gd name="connsiteX7" fmla="*/ 2086389 w 2353089"/>
              <a:gd name="connsiteY7" fmla="*/ 29286 h 4578426"/>
              <a:gd name="connsiteX8" fmla="*/ 2353089 w 2353089"/>
              <a:gd name="connsiteY8" fmla="*/ 10236 h 4578426"/>
              <a:gd name="connsiteX0" fmla="*/ 1091193 w 2352303"/>
              <a:gd name="connsiteY0" fmla="*/ 4578426 h 4578426"/>
              <a:gd name="connsiteX1" fmla="*/ 538743 w 2352303"/>
              <a:gd name="connsiteY1" fmla="*/ 4075506 h 4578426"/>
              <a:gd name="connsiteX2" fmla="*/ 100593 w 2352303"/>
              <a:gd name="connsiteY2" fmla="*/ 3252546 h 4578426"/>
              <a:gd name="connsiteX3" fmla="*/ 9153 w 2352303"/>
              <a:gd name="connsiteY3" fmla="*/ 2254326 h 4578426"/>
              <a:gd name="connsiteX4" fmla="*/ 256803 w 2352303"/>
              <a:gd name="connsiteY4" fmla="*/ 1408506 h 4578426"/>
              <a:gd name="connsiteX5" fmla="*/ 675903 w 2352303"/>
              <a:gd name="connsiteY5" fmla="*/ 806526 h 4578426"/>
              <a:gd name="connsiteX6" fmla="*/ 1373133 w 2352303"/>
              <a:gd name="connsiteY6" fmla="*/ 280746 h 4578426"/>
              <a:gd name="connsiteX7" fmla="*/ 2085603 w 2352303"/>
              <a:gd name="connsiteY7" fmla="*/ 29286 h 4578426"/>
              <a:gd name="connsiteX8" fmla="*/ 2352303 w 2352303"/>
              <a:gd name="connsiteY8" fmla="*/ 10236 h 4578426"/>
              <a:gd name="connsiteX0" fmla="*/ 1091193 w 2352303"/>
              <a:gd name="connsiteY0" fmla="*/ 4570965 h 4570965"/>
              <a:gd name="connsiteX1" fmla="*/ 538743 w 2352303"/>
              <a:gd name="connsiteY1" fmla="*/ 4068045 h 4570965"/>
              <a:gd name="connsiteX2" fmla="*/ 100593 w 2352303"/>
              <a:gd name="connsiteY2" fmla="*/ 3245085 h 4570965"/>
              <a:gd name="connsiteX3" fmla="*/ 9153 w 2352303"/>
              <a:gd name="connsiteY3" fmla="*/ 2246865 h 4570965"/>
              <a:gd name="connsiteX4" fmla="*/ 256803 w 2352303"/>
              <a:gd name="connsiteY4" fmla="*/ 1401045 h 4570965"/>
              <a:gd name="connsiteX5" fmla="*/ 675903 w 2352303"/>
              <a:gd name="connsiteY5" fmla="*/ 799065 h 4570965"/>
              <a:gd name="connsiteX6" fmla="*/ 1373133 w 2352303"/>
              <a:gd name="connsiteY6" fmla="*/ 273285 h 4570965"/>
              <a:gd name="connsiteX7" fmla="*/ 2085603 w 2352303"/>
              <a:gd name="connsiteY7" fmla="*/ 56115 h 4570965"/>
              <a:gd name="connsiteX8" fmla="*/ 2352303 w 2352303"/>
              <a:gd name="connsiteY8" fmla="*/ 2775 h 4570965"/>
              <a:gd name="connsiteX0" fmla="*/ 1091193 w 2352303"/>
              <a:gd name="connsiteY0" fmla="*/ 4544137 h 4544137"/>
              <a:gd name="connsiteX1" fmla="*/ 538743 w 2352303"/>
              <a:gd name="connsiteY1" fmla="*/ 4041217 h 4544137"/>
              <a:gd name="connsiteX2" fmla="*/ 100593 w 2352303"/>
              <a:gd name="connsiteY2" fmla="*/ 3218257 h 4544137"/>
              <a:gd name="connsiteX3" fmla="*/ 9153 w 2352303"/>
              <a:gd name="connsiteY3" fmla="*/ 2220037 h 4544137"/>
              <a:gd name="connsiteX4" fmla="*/ 256803 w 2352303"/>
              <a:gd name="connsiteY4" fmla="*/ 1374217 h 4544137"/>
              <a:gd name="connsiteX5" fmla="*/ 675903 w 2352303"/>
              <a:gd name="connsiteY5" fmla="*/ 772237 h 4544137"/>
              <a:gd name="connsiteX6" fmla="*/ 1373133 w 2352303"/>
              <a:gd name="connsiteY6" fmla="*/ 246457 h 4544137"/>
              <a:gd name="connsiteX7" fmla="*/ 2085603 w 2352303"/>
              <a:gd name="connsiteY7" fmla="*/ 29287 h 4544137"/>
              <a:gd name="connsiteX8" fmla="*/ 2352303 w 2352303"/>
              <a:gd name="connsiteY8" fmla="*/ 10237 h 454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303" h="4544137">
                <a:moveTo>
                  <a:pt x="1091193" y="4544137"/>
                </a:moveTo>
                <a:cubicBezTo>
                  <a:pt x="873705" y="4396499"/>
                  <a:pt x="703843" y="4262197"/>
                  <a:pt x="538743" y="4041217"/>
                </a:cubicBezTo>
                <a:cubicBezTo>
                  <a:pt x="373643" y="3820237"/>
                  <a:pt x="188858" y="3521787"/>
                  <a:pt x="100593" y="3218257"/>
                </a:cubicBezTo>
                <a:cubicBezTo>
                  <a:pt x="12328" y="2914727"/>
                  <a:pt x="-16882" y="2527377"/>
                  <a:pt x="9153" y="2220037"/>
                </a:cubicBezTo>
                <a:cubicBezTo>
                  <a:pt x="35188" y="1912697"/>
                  <a:pt x="145678" y="1615517"/>
                  <a:pt x="256803" y="1374217"/>
                </a:cubicBezTo>
                <a:cubicBezTo>
                  <a:pt x="367928" y="1132917"/>
                  <a:pt x="489848" y="960197"/>
                  <a:pt x="675903" y="772237"/>
                </a:cubicBezTo>
                <a:cubicBezTo>
                  <a:pt x="861958" y="584277"/>
                  <a:pt x="1138183" y="370282"/>
                  <a:pt x="1373133" y="246457"/>
                </a:cubicBezTo>
                <a:cubicBezTo>
                  <a:pt x="1608083" y="122632"/>
                  <a:pt x="1910978" y="70562"/>
                  <a:pt x="2085603" y="29287"/>
                </a:cubicBezTo>
                <a:cubicBezTo>
                  <a:pt x="2260228" y="-11988"/>
                  <a:pt x="2306265" y="-876"/>
                  <a:pt x="2352303" y="10237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ộp Văn bản 11">
            <a:extLst>
              <a:ext uri="{FF2B5EF4-FFF2-40B4-BE49-F238E27FC236}">
                <a16:creationId xmlns:a16="http://schemas.microsoft.com/office/drawing/2014/main" id="{5ED4631E-96ED-5EC2-2505-9A49D534F0DD}"/>
              </a:ext>
            </a:extLst>
          </p:cNvPr>
          <p:cNvSpPr txBox="1"/>
          <p:nvPr/>
        </p:nvSpPr>
        <p:spPr>
          <a:xfrm>
            <a:off x="6102626" y="2521328"/>
            <a:ext cx="5453847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35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25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6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376E8-3EEF-29CE-92DB-C2C422E0F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73613D-CE23-0A0F-33DC-362CCCC97C29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628115-24E4-7B0B-1E89-8534C7ACA426}"/>
              </a:ext>
            </a:extLst>
          </p:cNvPr>
          <p:cNvSpPr txBox="1"/>
          <p:nvPr/>
        </p:nvSpPr>
        <p:spPr>
          <a:xfrm>
            <a:off x="535259" y="345688"/>
            <a:ext cx="7872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3. Xem đồng hồ và đọc giờ (Theo mẫu):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DF03CE-88B8-617F-13AF-321AB554C050}"/>
              </a:ext>
            </a:extLst>
          </p:cNvPr>
          <p:cNvSpPr txBox="1"/>
          <p:nvPr/>
        </p:nvSpPr>
        <p:spPr>
          <a:xfrm>
            <a:off x="228571" y="9580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Mẫu: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D8972B0-0147-0C70-6286-AEB8251AD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1" y="1443488"/>
            <a:ext cx="3048298" cy="30442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23A71A-A4C4-285D-5C9D-0A0E48FC6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67" y="1443487"/>
            <a:ext cx="3048298" cy="3044249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F521D4C-69A7-BA71-50A0-5E1DBD606C12}"/>
              </a:ext>
            </a:extLst>
          </p:cNvPr>
          <p:cNvSpPr/>
          <p:nvPr/>
        </p:nvSpPr>
        <p:spPr>
          <a:xfrm>
            <a:off x="592408" y="1275561"/>
            <a:ext cx="1608487" cy="3044249"/>
          </a:xfrm>
          <a:custGeom>
            <a:avLst/>
            <a:gdLst>
              <a:gd name="connsiteX0" fmla="*/ 1167697 w 2405947"/>
              <a:gd name="connsiteY0" fmla="*/ 4601286 h 4601286"/>
              <a:gd name="connsiteX1" fmla="*/ 558097 w 2405947"/>
              <a:gd name="connsiteY1" fmla="*/ 4086936 h 4601286"/>
              <a:gd name="connsiteX2" fmla="*/ 119947 w 2405947"/>
              <a:gd name="connsiteY2" fmla="*/ 3286836 h 4601286"/>
              <a:gd name="connsiteX3" fmla="*/ 5647 w 2405947"/>
              <a:gd name="connsiteY3" fmla="*/ 2220036 h 4601286"/>
              <a:gd name="connsiteX4" fmla="*/ 253297 w 2405947"/>
              <a:gd name="connsiteY4" fmla="*/ 1305636 h 4601286"/>
              <a:gd name="connsiteX5" fmla="*/ 672397 w 2405947"/>
              <a:gd name="connsiteY5" fmla="*/ 772236 h 4601286"/>
              <a:gd name="connsiteX6" fmla="*/ 1358197 w 2405947"/>
              <a:gd name="connsiteY6" fmla="*/ 257886 h 4601286"/>
              <a:gd name="connsiteX7" fmla="*/ 2139247 w 2405947"/>
              <a:gd name="connsiteY7" fmla="*/ 29286 h 4601286"/>
              <a:gd name="connsiteX8" fmla="*/ 2405947 w 2405947"/>
              <a:gd name="connsiteY8" fmla="*/ 10236 h 4601286"/>
              <a:gd name="connsiteX0" fmla="*/ 1133407 w 2405947"/>
              <a:gd name="connsiteY0" fmla="*/ 4612716 h 4612716"/>
              <a:gd name="connsiteX1" fmla="*/ 558097 w 2405947"/>
              <a:gd name="connsiteY1" fmla="*/ 4086936 h 4612716"/>
              <a:gd name="connsiteX2" fmla="*/ 119947 w 2405947"/>
              <a:gd name="connsiteY2" fmla="*/ 3286836 h 4612716"/>
              <a:gd name="connsiteX3" fmla="*/ 5647 w 2405947"/>
              <a:gd name="connsiteY3" fmla="*/ 2220036 h 4612716"/>
              <a:gd name="connsiteX4" fmla="*/ 253297 w 2405947"/>
              <a:gd name="connsiteY4" fmla="*/ 1305636 h 4612716"/>
              <a:gd name="connsiteX5" fmla="*/ 672397 w 2405947"/>
              <a:gd name="connsiteY5" fmla="*/ 772236 h 4612716"/>
              <a:gd name="connsiteX6" fmla="*/ 1358197 w 2405947"/>
              <a:gd name="connsiteY6" fmla="*/ 257886 h 4612716"/>
              <a:gd name="connsiteX7" fmla="*/ 2139247 w 2405947"/>
              <a:gd name="connsiteY7" fmla="*/ 29286 h 4612716"/>
              <a:gd name="connsiteX8" fmla="*/ 2405947 w 2405947"/>
              <a:gd name="connsiteY8" fmla="*/ 10236 h 4612716"/>
              <a:gd name="connsiteX0" fmla="*/ 1146777 w 2419317"/>
              <a:gd name="connsiteY0" fmla="*/ 4612716 h 4612716"/>
              <a:gd name="connsiteX1" fmla="*/ 571467 w 2419317"/>
              <a:gd name="connsiteY1" fmla="*/ 4086936 h 4612716"/>
              <a:gd name="connsiteX2" fmla="*/ 133317 w 2419317"/>
              <a:gd name="connsiteY2" fmla="*/ 3286836 h 4612716"/>
              <a:gd name="connsiteX3" fmla="*/ 19017 w 2419317"/>
              <a:gd name="connsiteY3" fmla="*/ 2220036 h 4612716"/>
              <a:gd name="connsiteX4" fmla="*/ 266667 w 2419317"/>
              <a:gd name="connsiteY4" fmla="*/ 1305636 h 4612716"/>
              <a:gd name="connsiteX5" fmla="*/ 685767 w 2419317"/>
              <a:gd name="connsiteY5" fmla="*/ 772236 h 4612716"/>
              <a:gd name="connsiteX6" fmla="*/ 1371567 w 2419317"/>
              <a:gd name="connsiteY6" fmla="*/ 257886 h 4612716"/>
              <a:gd name="connsiteX7" fmla="*/ 2152617 w 2419317"/>
              <a:gd name="connsiteY7" fmla="*/ 29286 h 4612716"/>
              <a:gd name="connsiteX8" fmla="*/ 2419317 w 2419317"/>
              <a:gd name="connsiteY8" fmla="*/ 10236 h 4612716"/>
              <a:gd name="connsiteX0" fmla="*/ 1137636 w 2410176"/>
              <a:gd name="connsiteY0" fmla="*/ 4612716 h 4612716"/>
              <a:gd name="connsiteX1" fmla="*/ 562326 w 2410176"/>
              <a:gd name="connsiteY1" fmla="*/ 4086936 h 4612716"/>
              <a:gd name="connsiteX2" fmla="*/ 124176 w 2410176"/>
              <a:gd name="connsiteY2" fmla="*/ 3286836 h 4612716"/>
              <a:gd name="connsiteX3" fmla="*/ 9876 w 2410176"/>
              <a:gd name="connsiteY3" fmla="*/ 2220036 h 4612716"/>
              <a:gd name="connsiteX4" fmla="*/ 326106 w 2410176"/>
              <a:gd name="connsiteY4" fmla="*/ 1339926 h 4612716"/>
              <a:gd name="connsiteX5" fmla="*/ 676626 w 2410176"/>
              <a:gd name="connsiteY5" fmla="*/ 772236 h 4612716"/>
              <a:gd name="connsiteX6" fmla="*/ 1362426 w 2410176"/>
              <a:gd name="connsiteY6" fmla="*/ 257886 h 4612716"/>
              <a:gd name="connsiteX7" fmla="*/ 2143476 w 2410176"/>
              <a:gd name="connsiteY7" fmla="*/ 29286 h 4612716"/>
              <a:gd name="connsiteX8" fmla="*/ 2410176 w 2410176"/>
              <a:gd name="connsiteY8" fmla="*/ 10236 h 4612716"/>
              <a:gd name="connsiteX0" fmla="*/ 1089160 w 2361700"/>
              <a:gd name="connsiteY0" fmla="*/ 4612716 h 4612716"/>
              <a:gd name="connsiteX1" fmla="*/ 513850 w 2361700"/>
              <a:gd name="connsiteY1" fmla="*/ 4086936 h 4612716"/>
              <a:gd name="connsiteX2" fmla="*/ 75700 w 2361700"/>
              <a:gd name="connsiteY2" fmla="*/ 3286836 h 4612716"/>
              <a:gd name="connsiteX3" fmla="*/ 18550 w 2361700"/>
              <a:gd name="connsiteY3" fmla="*/ 2254326 h 4612716"/>
              <a:gd name="connsiteX4" fmla="*/ 277630 w 2361700"/>
              <a:gd name="connsiteY4" fmla="*/ 1339926 h 4612716"/>
              <a:gd name="connsiteX5" fmla="*/ 628150 w 2361700"/>
              <a:gd name="connsiteY5" fmla="*/ 772236 h 4612716"/>
              <a:gd name="connsiteX6" fmla="*/ 1313950 w 2361700"/>
              <a:gd name="connsiteY6" fmla="*/ 257886 h 4612716"/>
              <a:gd name="connsiteX7" fmla="*/ 2095000 w 2361700"/>
              <a:gd name="connsiteY7" fmla="*/ 29286 h 4612716"/>
              <a:gd name="connsiteX8" fmla="*/ 2361700 w 2361700"/>
              <a:gd name="connsiteY8" fmla="*/ 10236 h 4612716"/>
              <a:gd name="connsiteX0" fmla="*/ 1079851 w 2352391"/>
              <a:gd name="connsiteY0" fmla="*/ 4612716 h 4612716"/>
              <a:gd name="connsiteX1" fmla="*/ 504541 w 2352391"/>
              <a:gd name="connsiteY1" fmla="*/ 4086936 h 4612716"/>
              <a:gd name="connsiteX2" fmla="*/ 100681 w 2352391"/>
              <a:gd name="connsiteY2" fmla="*/ 3252546 h 4612716"/>
              <a:gd name="connsiteX3" fmla="*/ 9241 w 2352391"/>
              <a:gd name="connsiteY3" fmla="*/ 2254326 h 4612716"/>
              <a:gd name="connsiteX4" fmla="*/ 268321 w 2352391"/>
              <a:gd name="connsiteY4" fmla="*/ 1339926 h 4612716"/>
              <a:gd name="connsiteX5" fmla="*/ 618841 w 2352391"/>
              <a:gd name="connsiteY5" fmla="*/ 772236 h 4612716"/>
              <a:gd name="connsiteX6" fmla="*/ 1304641 w 2352391"/>
              <a:gd name="connsiteY6" fmla="*/ 257886 h 4612716"/>
              <a:gd name="connsiteX7" fmla="*/ 2085691 w 2352391"/>
              <a:gd name="connsiteY7" fmla="*/ 29286 h 4612716"/>
              <a:gd name="connsiteX8" fmla="*/ 2352391 w 2352391"/>
              <a:gd name="connsiteY8" fmla="*/ 10236 h 4612716"/>
              <a:gd name="connsiteX0" fmla="*/ 1080549 w 2353089"/>
              <a:gd name="connsiteY0" fmla="*/ 4612716 h 4612716"/>
              <a:gd name="connsiteX1" fmla="*/ 539529 w 2353089"/>
              <a:gd name="connsiteY1" fmla="*/ 4075506 h 4612716"/>
              <a:gd name="connsiteX2" fmla="*/ 101379 w 2353089"/>
              <a:gd name="connsiteY2" fmla="*/ 3252546 h 4612716"/>
              <a:gd name="connsiteX3" fmla="*/ 9939 w 2353089"/>
              <a:gd name="connsiteY3" fmla="*/ 2254326 h 4612716"/>
              <a:gd name="connsiteX4" fmla="*/ 269019 w 2353089"/>
              <a:gd name="connsiteY4" fmla="*/ 1339926 h 4612716"/>
              <a:gd name="connsiteX5" fmla="*/ 619539 w 2353089"/>
              <a:gd name="connsiteY5" fmla="*/ 772236 h 4612716"/>
              <a:gd name="connsiteX6" fmla="*/ 1305339 w 2353089"/>
              <a:gd name="connsiteY6" fmla="*/ 257886 h 4612716"/>
              <a:gd name="connsiteX7" fmla="*/ 2086389 w 2353089"/>
              <a:gd name="connsiteY7" fmla="*/ 29286 h 4612716"/>
              <a:gd name="connsiteX8" fmla="*/ 2353089 w 2353089"/>
              <a:gd name="connsiteY8" fmla="*/ 10236 h 4612716"/>
              <a:gd name="connsiteX0" fmla="*/ 1091979 w 2353089"/>
              <a:gd name="connsiteY0" fmla="*/ 4578426 h 4578426"/>
              <a:gd name="connsiteX1" fmla="*/ 539529 w 2353089"/>
              <a:gd name="connsiteY1" fmla="*/ 4075506 h 4578426"/>
              <a:gd name="connsiteX2" fmla="*/ 101379 w 2353089"/>
              <a:gd name="connsiteY2" fmla="*/ 3252546 h 4578426"/>
              <a:gd name="connsiteX3" fmla="*/ 9939 w 2353089"/>
              <a:gd name="connsiteY3" fmla="*/ 2254326 h 4578426"/>
              <a:gd name="connsiteX4" fmla="*/ 269019 w 2353089"/>
              <a:gd name="connsiteY4" fmla="*/ 1339926 h 4578426"/>
              <a:gd name="connsiteX5" fmla="*/ 619539 w 2353089"/>
              <a:gd name="connsiteY5" fmla="*/ 772236 h 4578426"/>
              <a:gd name="connsiteX6" fmla="*/ 1305339 w 2353089"/>
              <a:gd name="connsiteY6" fmla="*/ 257886 h 4578426"/>
              <a:gd name="connsiteX7" fmla="*/ 2086389 w 2353089"/>
              <a:gd name="connsiteY7" fmla="*/ 29286 h 4578426"/>
              <a:gd name="connsiteX8" fmla="*/ 2353089 w 2353089"/>
              <a:gd name="connsiteY8" fmla="*/ 10236 h 4578426"/>
              <a:gd name="connsiteX0" fmla="*/ 1091979 w 2353089"/>
              <a:gd name="connsiteY0" fmla="*/ 4578426 h 4578426"/>
              <a:gd name="connsiteX1" fmla="*/ 539529 w 2353089"/>
              <a:gd name="connsiteY1" fmla="*/ 4075506 h 4578426"/>
              <a:gd name="connsiteX2" fmla="*/ 101379 w 2353089"/>
              <a:gd name="connsiteY2" fmla="*/ 3252546 h 4578426"/>
              <a:gd name="connsiteX3" fmla="*/ 9939 w 2353089"/>
              <a:gd name="connsiteY3" fmla="*/ 2254326 h 4578426"/>
              <a:gd name="connsiteX4" fmla="*/ 269019 w 2353089"/>
              <a:gd name="connsiteY4" fmla="*/ 1339926 h 4578426"/>
              <a:gd name="connsiteX5" fmla="*/ 676689 w 2353089"/>
              <a:gd name="connsiteY5" fmla="*/ 806526 h 4578426"/>
              <a:gd name="connsiteX6" fmla="*/ 1305339 w 2353089"/>
              <a:gd name="connsiteY6" fmla="*/ 257886 h 4578426"/>
              <a:gd name="connsiteX7" fmla="*/ 2086389 w 2353089"/>
              <a:gd name="connsiteY7" fmla="*/ 29286 h 4578426"/>
              <a:gd name="connsiteX8" fmla="*/ 2353089 w 2353089"/>
              <a:gd name="connsiteY8" fmla="*/ 10236 h 4578426"/>
              <a:gd name="connsiteX0" fmla="*/ 1091979 w 2353089"/>
              <a:gd name="connsiteY0" fmla="*/ 4578426 h 4578426"/>
              <a:gd name="connsiteX1" fmla="*/ 539529 w 2353089"/>
              <a:gd name="connsiteY1" fmla="*/ 4075506 h 4578426"/>
              <a:gd name="connsiteX2" fmla="*/ 101379 w 2353089"/>
              <a:gd name="connsiteY2" fmla="*/ 3252546 h 4578426"/>
              <a:gd name="connsiteX3" fmla="*/ 9939 w 2353089"/>
              <a:gd name="connsiteY3" fmla="*/ 2254326 h 4578426"/>
              <a:gd name="connsiteX4" fmla="*/ 269019 w 2353089"/>
              <a:gd name="connsiteY4" fmla="*/ 1339926 h 4578426"/>
              <a:gd name="connsiteX5" fmla="*/ 676689 w 2353089"/>
              <a:gd name="connsiteY5" fmla="*/ 806526 h 4578426"/>
              <a:gd name="connsiteX6" fmla="*/ 1373919 w 2353089"/>
              <a:gd name="connsiteY6" fmla="*/ 315036 h 4578426"/>
              <a:gd name="connsiteX7" fmla="*/ 2086389 w 2353089"/>
              <a:gd name="connsiteY7" fmla="*/ 29286 h 4578426"/>
              <a:gd name="connsiteX8" fmla="*/ 2353089 w 2353089"/>
              <a:gd name="connsiteY8" fmla="*/ 10236 h 4578426"/>
              <a:gd name="connsiteX0" fmla="*/ 1091979 w 2353089"/>
              <a:gd name="connsiteY0" fmla="*/ 4578426 h 4578426"/>
              <a:gd name="connsiteX1" fmla="*/ 539529 w 2353089"/>
              <a:gd name="connsiteY1" fmla="*/ 4075506 h 4578426"/>
              <a:gd name="connsiteX2" fmla="*/ 101379 w 2353089"/>
              <a:gd name="connsiteY2" fmla="*/ 3252546 h 4578426"/>
              <a:gd name="connsiteX3" fmla="*/ 9939 w 2353089"/>
              <a:gd name="connsiteY3" fmla="*/ 2254326 h 4578426"/>
              <a:gd name="connsiteX4" fmla="*/ 269019 w 2353089"/>
              <a:gd name="connsiteY4" fmla="*/ 1339926 h 4578426"/>
              <a:gd name="connsiteX5" fmla="*/ 676689 w 2353089"/>
              <a:gd name="connsiteY5" fmla="*/ 806526 h 4578426"/>
              <a:gd name="connsiteX6" fmla="*/ 1373919 w 2353089"/>
              <a:gd name="connsiteY6" fmla="*/ 280746 h 4578426"/>
              <a:gd name="connsiteX7" fmla="*/ 2086389 w 2353089"/>
              <a:gd name="connsiteY7" fmla="*/ 29286 h 4578426"/>
              <a:gd name="connsiteX8" fmla="*/ 2353089 w 2353089"/>
              <a:gd name="connsiteY8" fmla="*/ 10236 h 4578426"/>
              <a:gd name="connsiteX0" fmla="*/ 1091193 w 2352303"/>
              <a:gd name="connsiteY0" fmla="*/ 4578426 h 4578426"/>
              <a:gd name="connsiteX1" fmla="*/ 538743 w 2352303"/>
              <a:gd name="connsiteY1" fmla="*/ 4075506 h 4578426"/>
              <a:gd name="connsiteX2" fmla="*/ 100593 w 2352303"/>
              <a:gd name="connsiteY2" fmla="*/ 3252546 h 4578426"/>
              <a:gd name="connsiteX3" fmla="*/ 9153 w 2352303"/>
              <a:gd name="connsiteY3" fmla="*/ 2254326 h 4578426"/>
              <a:gd name="connsiteX4" fmla="*/ 256803 w 2352303"/>
              <a:gd name="connsiteY4" fmla="*/ 1408506 h 4578426"/>
              <a:gd name="connsiteX5" fmla="*/ 675903 w 2352303"/>
              <a:gd name="connsiteY5" fmla="*/ 806526 h 4578426"/>
              <a:gd name="connsiteX6" fmla="*/ 1373133 w 2352303"/>
              <a:gd name="connsiteY6" fmla="*/ 280746 h 4578426"/>
              <a:gd name="connsiteX7" fmla="*/ 2085603 w 2352303"/>
              <a:gd name="connsiteY7" fmla="*/ 29286 h 4578426"/>
              <a:gd name="connsiteX8" fmla="*/ 2352303 w 2352303"/>
              <a:gd name="connsiteY8" fmla="*/ 10236 h 4578426"/>
              <a:gd name="connsiteX0" fmla="*/ 1091193 w 2352303"/>
              <a:gd name="connsiteY0" fmla="*/ 4570965 h 4570965"/>
              <a:gd name="connsiteX1" fmla="*/ 538743 w 2352303"/>
              <a:gd name="connsiteY1" fmla="*/ 4068045 h 4570965"/>
              <a:gd name="connsiteX2" fmla="*/ 100593 w 2352303"/>
              <a:gd name="connsiteY2" fmla="*/ 3245085 h 4570965"/>
              <a:gd name="connsiteX3" fmla="*/ 9153 w 2352303"/>
              <a:gd name="connsiteY3" fmla="*/ 2246865 h 4570965"/>
              <a:gd name="connsiteX4" fmla="*/ 256803 w 2352303"/>
              <a:gd name="connsiteY4" fmla="*/ 1401045 h 4570965"/>
              <a:gd name="connsiteX5" fmla="*/ 675903 w 2352303"/>
              <a:gd name="connsiteY5" fmla="*/ 799065 h 4570965"/>
              <a:gd name="connsiteX6" fmla="*/ 1373133 w 2352303"/>
              <a:gd name="connsiteY6" fmla="*/ 273285 h 4570965"/>
              <a:gd name="connsiteX7" fmla="*/ 2085603 w 2352303"/>
              <a:gd name="connsiteY7" fmla="*/ 56115 h 4570965"/>
              <a:gd name="connsiteX8" fmla="*/ 2352303 w 2352303"/>
              <a:gd name="connsiteY8" fmla="*/ 2775 h 4570965"/>
              <a:gd name="connsiteX0" fmla="*/ 1091193 w 2352303"/>
              <a:gd name="connsiteY0" fmla="*/ 4544137 h 4544137"/>
              <a:gd name="connsiteX1" fmla="*/ 538743 w 2352303"/>
              <a:gd name="connsiteY1" fmla="*/ 4041217 h 4544137"/>
              <a:gd name="connsiteX2" fmla="*/ 100593 w 2352303"/>
              <a:gd name="connsiteY2" fmla="*/ 3218257 h 4544137"/>
              <a:gd name="connsiteX3" fmla="*/ 9153 w 2352303"/>
              <a:gd name="connsiteY3" fmla="*/ 2220037 h 4544137"/>
              <a:gd name="connsiteX4" fmla="*/ 256803 w 2352303"/>
              <a:gd name="connsiteY4" fmla="*/ 1374217 h 4544137"/>
              <a:gd name="connsiteX5" fmla="*/ 675903 w 2352303"/>
              <a:gd name="connsiteY5" fmla="*/ 772237 h 4544137"/>
              <a:gd name="connsiteX6" fmla="*/ 1373133 w 2352303"/>
              <a:gd name="connsiteY6" fmla="*/ 246457 h 4544137"/>
              <a:gd name="connsiteX7" fmla="*/ 2085603 w 2352303"/>
              <a:gd name="connsiteY7" fmla="*/ 29287 h 4544137"/>
              <a:gd name="connsiteX8" fmla="*/ 2352303 w 2352303"/>
              <a:gd name="connsiteY8" fmla="*/ 10237 h 454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303" h="4544137">
                <a:moveTo>
                  <a:pt x="1091193" y="4544137"/>
                </a:moveTo>
                <a:cubicBezTo>
                  <a:pt x="873705" y="4396499"/>
                  <a:pt x="703843" y="4262197"/>
                  <a:pt x="538743" y="4041217"/>
                </a:cubicBezTo>
                <a:cubicBezTo>
                  <a:pt x="373643" y="3820237"/>
                  <a:pt x="188858" y="3521787"/>
                  <a:pt x="100593" y="3218257"/>
                </a:cubicBezTo>
                <a:cubicBezTo>
                  <a:pt x="12328" y="2914727"/>
                  <a:pt x="-16882" y="2527377"/>
                  <a:pt x="9153" y="2220037"/>
                </a:cubicBezTo>
                <a:cubicBezTo>
                  <a:pt x="35188" y="1912697"/>
                  <a:pt x="145678" y="1615517"/>
                  <a:pt x="256803" y="1374217"/>
                </a:cubicBezTo>
                <a:cubicBezTo>
                  <a:pt x="367928" y="1132917"/>
                  <a:pt x="489848" y="960197"/>
                  <a:pt x="675903" y="772237"/>
                </a:cubicBezTo>
                <a:cubicBezTo>
                  <a:pt x="861958" y="584277"/>
                  <a:pt x="1138183" y="370282"/>
                  <a:pt x="1373133" y="246457"/>
                </a:cubicBezTo>
                <a:cubicBezTo>
                  <a:pt x="1608083" y="122632"/>
                  <a:pt x="1910978" y="70562"/>
                  <a:pt x="2085603" y="29287"/>
                </a:cubicBezTo>
                <a:cubicBezTo>
                  <a:pt x="2260228" y="-11988"/>
                  <a:pt x="2306265" y="-876"/>
                  <a:pt x="2352303" y="102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B414EA-963A-12E2-F543-D47308AAF584}"/>
              </a:ext>
            </a:extLst>
          </p:cNvPr>
          <p:cNvSpPr/>
          <p:nvPr/>
        </p:nvSpPr>
        <p:spPr>
          <a:xfrm>
            <a:off x="4720590" y="1294999"/>
            <a:ext cx="1421330" cy="876701"/>
          </a:xfrm>
          <a:custGeom>
            <a:avLst/>
            <a:gdLst>
              <a:gd name="connsiteX0" fmla="*/ 0 w 1417320"/>
              <a:gd name="connsiteY0" fmla="*/ 868680 h 868680"/>
              <a:gd name="connsiteX1" fmla="*/ 217170 w 1417320"/>
              <a:gd name="connsiteY1" fmla="*/ 514350 h 868680"/>
              <a:gd name="connsiteX2" fmla="*/ 628650 w 1417320"/>
              <a:gd name="connsiteY2" fmla="*/ 205740 h 868680"/>
              <a:gd name="connsiteX3" fmla="*/ 925830 w 1417320"/>
              <a:gd name="connsiteY3" fmla="*/ 80010 h 868680"/>
              <a:gd name="connsiteX4" fmla="*/ 1417320 w 1417320"/>
              <a:gd name="connsiteY4" fmla="*/ 0 h 868680"/>
              <a:gd name="connsiteX0" fmla="*/ 0 w 1417320"/>
              <a:gd name="connsiteY0" fmla="*/ 868680 h 868680"/>
              <a:gd name="connsiteX1" fmla="*/ 217170 w 1417320"/>
              <a:gd name="connsiteY1" fmla="*/ 514350 h 868680"/>
              <a:gd name="connsiteX2" fmla="*/ 588545 w 1417320"/>
              <a:gd name="connsiteY2" fmla="*/ 229803 h 868680"/>
              <a:gd name="connsiteX3" fmla="*/ 925830 w 1417320"/>
              <a:gd name="connsiteY3" fmla="*/ 80010 h 868680"/>
              <a:gd name="connsiteX4" fmla="*/ 1417320 w 1417320"/>
              <a:gd name="connsiteY4" fmla="*/ 0 h 868680"/>
              <a:gd name="connsiteX0" fmla="*/ 0 w 1417320"/>
              <a:gd name="connsiteY0" fmla="*/ 868680 h 868680"/>
              <a:gd name="connsiteX1" fmla="*/ 217170 w 1417320"/>
              <a:gd name="connsiteY1" fmla="*/ 514350 h 868680"/>
              <a:gd name="connsiteX2" fmla="*/ 584534 w 1417320"/>
              <a:gd name="connsiteY2" fmla="*/ 217771 h 868680"/>
              <a:gd name="connsiteX3" fmla="*/ 925830 w 1417320"/>
              <a:gd name="connsiteY3" fmla="*/ 80010 h 868680"/>
              <a:gd name="connsiteX4" fmla="*/ 1417320 w 1417320"/>
              <a:gd name="connsiteY4" fmla="*/ 0 h 868680"/>
              <a:gd name="connsiteX0" fmla="*/ 0 w 1417320"/>
              <a:gd name="connsiteY0" fmla="*/ 868680 h 868680"/>
              <a:gd name="connsiteX1" fmla="*/ 217170 w 1417320"/>
              <a:gd name="connsiteY1" fmla="*/ 514350 h 868680"/>
              <a:gd name="connsiteX2" fmla="*/ 584534 w 1417320"/>
              <a:gd name="connsiteY2" fmla="*/ 217771 h 868680"/>
              <a:gd name="connsiteX3" fmla="*/ 949893 w 1417320"/>
              <a:gd name="connsiteY3" fmla="*/ 67978 h 868680"/>
              <a:gd name="connsiteX4" fmla="*/ 1417320 w 1417320"/>
              <a:gd name="connsiteY4" fmla="*/ 0 h 868680"/>
              <a:gd name="connsiteX0" fmla="*/ 0 w 1417320"/>
              <a:gd name="connsiteY0" fmla="*/ 868680 h 868680"/>
              <a:gd name="connsiteX1" fmla="*/ 217170 w 1417320"/>
              <a:gd name="connsiteY1" fmla="*/ 514350 h 868680"/>
              <a:gd name="connsiteX2" fmla="*/ 584534 w 1417320"/>
              <a:gd name="connsiteY2" fmla="*/ 217771 h 868680"/>
              <a:gd name="connsiteX3" fmla="*/ 949893 w 1417320"/>
              <a:gd name="connsiteY3" fmla="*/ 67978 h 868680"/>
              <a:gd name="connsiteX4" fmla="*/ 1417320 w 1417320"/>
              <a:gd name="connsiteY4" fmla="*/ 0 h 868680"/>
              <a:gd name="connsiteX0" fmla="*/ 0 w 1417320"/>
              <a:gd name="connsiteY0" fmla="*/ 869152 h 869152"/>
              <a:gd name="connsiteX1" fmla="*/ 217170 w 1417320"/>
              <a:gd name="connsiteY1" fmla="*/ 514822 h 869152"/>
              <a:gd name="connsiteX2" fmla="*/ 584534 w 1417320"/>
              <a:gd name="connsiteY2" fmla="*/ 218243 h 869152"/>
              <a:gd name="connsiteX3" fmla="*/ 949893 w 1417320"/>
              <a:gd name="connsiteY3" fmla="*/ 68450 h 869152"/>
              <a:gd name="connsiteX4" fmla="*/ 1417320 w 1417320"/>
              <a:gd name="connsiteY4" fmla="*/ 472 h 869152"/>
              <a:gd name="connsiteX0" fmla="*/ 0 w 1417320"/>
              <a:gd name="connsiteY0" fmla="*/ 889056 h 889056"/>
              <a:gd name="connsiteX1" fmla="*/ 217170 w 1417320"/>
              <a:gd name="connsiteY1" fmla="*/ 534726 h 889056"/>
              <a:gd name="connsiteX2" fmla="*/ 584534 w 1417320"/>
              <a:gd name="connsiteY2" fmla="*/ 238147 h 889056"/>
              <a:gd name="connsiteX3" fmla="*/ 949893 w 1417320"/>
              <a:gd name="connsiteY3" fmla="*/ 88354 h 889056"/>
              <a:gd name="connsiteX4" fmla="*/ 1417320 w 1417320"/>
              <a:gd name="connsiteY4" fmla="*/ 323 h 889056"/>
              <a:gd name="connsiteX0" fmla="*/ 0 w 1417320"/>
              <a:gd name="connsiteY0" fmla="*/ 888733 h 888733"/>
              <a:gd name="connsiteX1" fmla="*/ 217170 w 1417320"/>
              <a:gd name="connsiteY1" fmla="*/ 534403 h 888733"/>
              <a:gd name="connsiteX2" fmla="*/ 584534 w 1417320"/>
              <a:gd name="connsiteY2" fmla="*/ 237824 h 888733"/>
              <a:gd name="connsiteX3" fmla="*/ 949893 w 1417320"/>
              <a:gd name="connsiteY3" fmla="*/ 88031 h 888733"/>
              <a:gd name="connsiteX4" fmla="*/ 1417320 w 1417320"/>
              <a:gd name="connsiteY4" fmla="*/ 0 h 888733"/>
              <a:gd name="connsiteX0" fmla="*/ 0 w 1421330"/>
              <a:gd name="connsiteY0" fmla="*/ 876701 h 876701"/>
              <a:gd name="connsiteX1" fmla="*/ 217170 w 1421330"/>
              <a:gd name="connsiteY1" fmla="*/ 522371 h 876701"/>
              <a:gd name="connsiteX2" fmla="*/ 584534 w 1421330"/>
              <a:gd name="connsiteY2" fmla="*/ 225792 h 876701"/>
              <a:gd name="connsiteX3" fmla="*/ 949893 w 1421330"/>
              <a:gd name="connsiteY3" fmla="*/ 75999 h 876701"/>
              <a:gd name="connsiteX4" fmla="*/ 1421330 w 1421330"/>
              <a:gd name="connsiteY4" fmla="*/ 0 h 876701"/>
              <a:gd name="connsiteX0" fmla="*/ 0 w 1421330"/>
              <a:gd name="connsiteY0" fmla="*/ 876701 h 876701"/>
              <a:gd name="connsiteX1" fmla="*/ 217170 w 1421330"/>
              <a:gd name="connsiteY1" fmla="*/ 522371 h 876701"/>
              <a:gd name="connsiteX2" fmla="*/ 588544 w 1421330"/>
              <a:gd name="connsiteY2" fmla="*/ 241834 h 876701"/>
              <a:gd name="connsiteX3" fmla="*/ 949893 w 1421330"/>
              <a:gd name="connsiteY3" fmla="*/ 75999 h 876701"/>
              <a:gd name="connsiteX4" fmla="*/ 1421330 w 1421330"/>
              <a:gd name="connsiteY4" fmla="*/ 0 h 876701"/>
              <a:gd name="connsiteX0" fmla="*/ 0 w 1421330"/>
              <a:gd name="connsiteY0" fmla="*/ 876701 h 876701"/>
              <a:gd name="connsiteX1" fmla="*/ 221181 w 1421330"/>
              <a:gd name="connsiteY1" fmla="*/ 550445 h 876701"/>
              <a:gd name="connsiteX2" fmla="*/ 588544 w 1421330"/>
              <a:gd name="connsiteY2" fmla="*/ 241834 h 876701"/>
              <a:gd name="connsiteX3" fmla="*/ 949893 w 1421330"/>
              <a:gd name="connsiteY3" fmla="*/ 75999 h 876701"/>
              <a:gd name="connsiteX4" fmla="*/ 1421330 w 1421330"/>
              <a:gd name="connsiteY4" fmla="*/ 0 h 876701"/>
              <a:gd name="connsiteX0" fmla="*/ 0 w 1421330"/>
              <a:gd name="connsiteY0" fmla="*/ 876701 h 876701"/>
              <a:gd name="connsiteX1" fmla="*/ 221181 w 1421330"/>
              <a:gd name="connsiteY1" fmla="*/ 550445 h 876701"/>
              <a:gd name="connsiteX2" fmla="*/ 568491 w 1421330"/>
              <a:gd name="connsiteY2" fmla="*/ 265897 h 876701"/>
              <a:gd name="connsiteX3" fmla="*/ 949893 w 1421330"/>
              <a:gd name="connsiteY3" fmla="*/ 75999 h 876701"/>
              <a:gd name="connsiteX4" fmla="*/ 1421330 w 1421330"/>
              <a:gd name="connsiteY4" fmla="*/ 0 h 876701"/>
              <a:gd name="connsiteX0" fmla="*/ 0 w 1421330"/>
              <a:gd name="connsiteY0" fmla="*/ 876701 h 876701"/>
              <a:gd name="connsiteX1" fmla="*/ 221181 w 1421330"/>
              <a:gd name="connsiteY1" fmla="*/ 550445 h 876701"/>
              <a:gd name="connsiteX2" fmla="*/ 568491 w 1421330"/>
              <a:gd name="connsiteY2" fmla="*/ 265897 h 876701"/>
              <a:gd name="connsiteX3" fmla="*/ 949893 w 1421330"/>
              <a:gd name="connsiteY3" fmla="*/ 75999 h 876701"/>
              <a:gd name="connsiteX4" fmla="*/ 1421330 w 1421330"/>
              <a:gd name="connsiteY4" fmla="*/ 0 h 876701"/>
              <a:gd name="connsiteX0" fmla="*/ 0 w 1421330"/>
              <a:gd name="connsiteY0" fmla="*/ 876701 h 876701"/>
              <a:gd name="connsiteX1" fmla="*/ 221181 w 1421330"/>
              <a:gd name="connsiteY1" fmla="*/ 550445 h 876701"/>
              <a:gd name="connsiteX2" fmla="*/ 568491 w 1421330"/>
              <a:gd name="connsiteY2" fmla="*/ 265897 h 876701"/>
              <a:gd name="connsiteX3" fmla="*/ 949893 w 1421330"/>
              <a:gd name="connsiteY3" fmla="*/ 75999 h 876701"/>
              <a:gd name="connsiteX4" fmla="*/ 1421330 w 1421330"/>
              <a:gd name="connsiteY4" fmla="*/ 0 h 8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330" h="876701">
                <a:moveTo>
                  <a:pt x="0" y="876701"/>
                </a:moveTo>
                <a:cubicBezTo>
                  <a:pt x="56197" y="754781"/>
                  <a:pt x="126432" y="652246"/>
                  <a:pt x="221181" y="550445"/>
                </a:cubicBezTo>
                <a:cubicBezTo>
                  <a:pt x="315930" y="448644"/>
                  <a:pt x="447039" y="344971"/>
                  <a:pt x="568491" y="265897"/>
                </a:cubicBezTo>
                <a:cubicBezTo>
                  <a:pt x="689943" y="186823"/>
                  <a:pt x="810427" y="126331"/>
                  <a:pt x="949893" y="75999"/>
                </a:cubicBezTo>
                <a:cubicBezTo>
                  <a:pt x="1093370" y="29678"/>
                  <a:pt x="1225264" y="14840"/>
                  <a:pt x="142133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11">
            <a:extLst>
              <a:ext uri="{FF2B5EF4-FFF2-40B4-BE49-F238E27FC236}">
                <a16:creationId xmlns:a16="http://schemas.microsoft.com/office/drawing/2014/main" id="{C31A3B73-AF5A-A6EF-4D6F-3F59C73235A6}"/>
              </a:ext>
            </a:extLst>
          </p:cNvPr>
          <p:cNvSpPr txBox="1"/>
          <p:nvPr/>
        </p:nvSpPr>
        <p:spPr>
          <a:xfrm>
            <a:off x="372095" y="4746120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A7A267-CEF4-6186-7ED7-B44E683596A9}"/>
              </a:ext>
            </a:extLst>
          </p:cNvPr>
          <p:cNvGrpSpPr/>
          <p:nvPr/>
        </p:nvGrpSpPr>
        <p:grpSpPr>
          <a:xfrm>
            <a:off x="6503467" y="4319810"/>
            <a:ext cx="2913335" cy="2538190"/>
            <a:chOff x="8001897" y="2517912"/>
            <a:chExt cx="3807499" cy="4003226"/>
          </a:xfrm>
        </p:grpSpPr>
        <p:sp>
          <p:nvSpPr>
            <p:cNvPr id="5" name="Rectangle: Rounded Corners 30">
              <a:extLst>
                <a:ext uri="{FF2B5EF4-FFF2-40B4-BE49-F238E27FC236}">
                  <a16:creationId xmlns:a16="http://schemas.microsoft.com/office/drawing/2014/main" id="{A5EBAA4D-8576-1C74-5FE6-AC0B44CA17F9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custGeom>
                      <a:avLst/>
                      <a:gdLst>
                        <a:gd name="connsiteX0" fmla="*/ 0 w 2210188"/>
                        <a:gd name="connsiteY0" fmla="*/ 175163 h 1050961"/>
                        <a:gd name="connsiteX1" fmla="*/ 211388 w 2210188"/>
                        <a:gd name="connsiteY1" fmla="*/ 0 h 1050961"/>
                        <a:gd name="connsiteX2" fmla="*/ 1998799 w 2210188"/>
                        <a:gd name="connsiteY2" fmla="*/ 0 h 1050961"/>
                        <a:gd name="connsiteX3" fmla="*/ 2210188 w 2210188"/>
                        <a:gd name="connsiteY3" fmla="*/ 175163 h 1050961"/>
                        <a:gd name="connsiteX4" fmla="*/ 2210188 w 2210188"/>
                        <a:gd name="connsiteY4" fmla="*/ 875797 h 1050961"/>
                        <a:gd name="connsiteX5" fmla="*/ 1998799 w 2210188"/>
                        <a:gd name="connsiteY5" fmla="*/ 1050961 h 1050961"/>
                        <a:gd name="connsiteX6" fmla="*/ 211388 w 2210188"/>
                        <a:gd name="connsiteY6" fmla="*/ 1050961 h 1050961"/>
                        <a:gd name="connsiteX7" fmla="*/ 0 w 2210188"/>
                        <a:gd name="connsiteY7" fmla="*/ 875797 h 1050961"/>
                        <a:gd name="connsiteX8" fmla="*/ 0 w 2210188"/>
                        <a:gd name="connsiteY8" fmla="*/ 175163 h 1050961"/>
                        <a:gd name="connsiteX0" fmla="*/ 0 w 2210188"/>
                        <a:gd name="connsiteY0" fmla="*/ 175163 h 1050961"/>
                        <a:gd name="connsiteX1" fmla="*/ 211388 w 2210188"/>
                        <a:gd name="connsiteY1" fmla="*/ 0 h 1050961"/>
                        <a:gd name="connsiteX2" fmla="*/ 1998799 w 2210188"/>
                        <a:gd name="connsiteY2" fmla="*/ 0 h 1050961"/>
                        <a:gd name="connsiteX3" fmla="*/ 2210188 w 2210188"/>
                        <a:gd name="connsiteY3" fmla="*/ 175163 h 1050961"/>
                        <a:gd name="connsiteX4" fmla="*/ 2210188 w 2210188"/>
                        <a:gd name="connsiteY4" fmla="*/ 875797 h 1050961"/>
                        <a:gd name="connsiteX5" fmla="*/ 1998799 w 2210188"/>
                        <a:gd name="connsiteY5" fmla="*/ 1050961 h 1050961"/>
                        <a:gd name="connsiteX6" fmla="*/ 211388 w 2210188"/>
                        <a:gd name="connsiteY6" fmla="*/ 1050961 h 1050961"/>
                        <a:gd name="connsiteX7" fmla="*/ 0 w 2210188"/>
                        <a:gd name="connsiteY7" fmla="*/ 875797 h 1050961"/>
                        <a:gd name="connsiteX8" fmla="*/ 0 w 2210188"/>
                        <a:gd name="connsiteY8" fmla="*/ 175163 h 1050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10188" h="1050961" fill="none" extrusionOk="0">
                          <a:moveTo>
                            <a:pt x="0" y="175163"/>
                          </a:moveTo>
                          <a:cubicBezTo>
                            <a:pt x="339" y="87325"/>
                            <a:pt x="101342" y="10935"/>
                            <a:pt x="211388" y="0"/>
                          </a:cubicBezTo>
                          <a:cubicBezTo>
                            <a:pt x="838524" y="47573"/>
                            <a:pt x="1687387" y="96023"/>
                            <a:pt x="1998799" y="0"/>
                          </a:cubicBezTo>
                          <a:cubicBezTo>
                            <a:pt x="2113303" y="-14890"/>
                            <a:pt x="2188968" y="72212"/>
                            <a:pt x="2210188" y="175163"/>
                          </a:cubicBezTo>
                          <a:cubicBezTo>
                            <a:pt x="2255487" y="527417"/>
                            <a:pt x="2218817" y="803368"/>
                            <a:pt x="2210188" y="875797"/>
                          </a:cubicBezTo>
                          <a:cubicBezTo>
                            <a:pt x="2213834" y="956266"/>
                            <a:pt x="2096415" y="1030803"/>
                            <a:pt x="1998799" y="1050961"/>
                          </a:cubicBezTo>
                          <a:cubicBezTo>
                            <a:pt x="1688530" y="1080480"/>
                            <a:pt x="788252" y="1098253"/>
                            <a:pt x="211388" y="1050961"/>
                          </a:cubicBezTo>
                          <a:cubicBezTo>
                            <a:pt x="107438" y="1049560"/>
                            <a:pt x="-24221" y="976949"/>
                            <a:pt x="0" y="875797"/>
                          </a:cubicBezTo>
                          <a:cubicBezTo>
                            <a:pt x="-50889" y="780727"/>
                            <a:pt x="26808" y="462751"/>
                            <a:pt x="0" y="175163"/>
                          </a:cubicBezTo>
                          <a:close/>
                        </a:path>
                        <a:path w="2210188" h="1050961" stroke="0" extrusionOk="0">
                          <a:moveTo>
                            <a:pt x="0" y="175163"/>
                          </a:moveTo>
                          <a:cubicBezTo>
                            <a:pt x="1083" y="90694"/>
                            <a:pt x="102361" y="4273"/>
                            <a:pt x="211388" y="0"/>
                          </a:cubicBezTo>
                          <a:cubicBezTo>
                            <a:pt x="562881" y="66298"/>
                            <a:pt x="1756097" y="-22218"/>
                            <a:pt x="1998799" y="0"/>
                          </a:cubicBezTo>
                          <a:cubicBezTo>
                            <a:pt x="2101105" y="-3094"/>
                            <a:pt x="2215872" y="77198"/>
                            <a:pt x="2210188" y="175163"/>
                          </a:cubicBezTo>
                          <a:cubicBezTo>
                            <a:pt x="2245468" y="246416"/>
                            <a:pt x="2197224" y="693308"/>
                            <a:pt x="2210188" y="875797"/>
                          </a:cubicBezTo>
                          <a:cubicBezTo>
                            <a:pt x="2190350" y="973338"/>
                            <a:pt x="2090521" y="1044920"/>
                            <a:pt x="1998799" y="1050961"/>
                          </a:cubicBezTo>
                          <a:cubicBezTo>
                            <a:pt x="1419981" y="916156"/>
                            <a:pt x="963801" y="1149588"/>
                            <a:pt x="211388" y="1050961"/>
                          </a:cubicBezTo>
                          <a:cubicBezTo>
                            <a:pt x="90232" y="1055145"/>
                            <a:pt x="-23658" y="947404"/>
                            <a:pt x="0" y="875797"/>
                          </a:cubicBezTo>
                          <a:cubicBezTo>
                            <a:pt x="69047" y="496989"/>
                            <a:pt x="-49039" y="341533"/>
                            <a:pt x="0" y="175163"/>
                          </a:cubicBezTo>
                          <a:close/>
                        </a:path>
                        <a:path w="2210188" h="1050961" fill="none" stroke="0" extrusionOk="0">
                          <a:moveTo>
                            <a:pt x="0" y="175163"/>
                          </a:moveTo>
                          <a:cubicBezTo>
                            <a:pt x="3666" y="80706"/>
                            <a:pt x="101832" y="14235"/>
                            <a:pt x="211388" y="0"/>
                          </a:cubicBezTo>
                          <a:cubicBezTo>
                            <a:pt x="880465" y="55398"/>
                            <a:pt x="1623522" y="83934"/>
                            <a:pt x="1998799" y="0"/>
                          </a:cubicBezTo>
                          <a:cubicBezTo>
                            <a:pt x="2113966" y="-3497"/>
                            <a:pt x="2212360" y="64966"/>
                            <a:pt x="2210188" y="175163"/>
                          </a:cubicBezTo>
                          <a:cubicBezTo>
                            <a:pt x="2256173" y="516111"/>
                            <a:pt x="2224161" y="795251"/>
                            <a:pt x="2210188" y="875797"/>
                          </a:cubicBezTo>
                          <a:cubicBezTo>
                            <a:pt x="2207908" y="963490"/>
                            <a:pt x="2094173" y="1042331"/>
                            <a:pt x="1998799" y="1050961"/>
                          </a:cubicBezTo>
                          <a:cubicBezTo>
                            <a:pt x="1653358" y="1047771"/>
                            <a:pt x="742828" y="1020219"/>
                            <a:pt x="211388" y="1050961"/>
                          </a:cubicBezTo>
                          <a:cubicBezTo>
                            <a:pt x="89144" y="1049145"/>
                            <a:pt x="-22470" y="969242"/>
                            <a:pt x="0" y="875797"/>
                          </a:cubicBezTo>
                          <a:cubicBezTo>
                            <a:pt x="-65982" y="823424"/>
                            <a:pt x="35598" y="504318"/>
                            <a:pt x="0" y="17516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FC9B3FB-2ACD-9F91-B7C5-6B1B803BD281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71E0B65-5221-FD5C-DA1E-09C8736B1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06D6669-02E3-99FD-0520-06F673879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16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8DF810FC-42E1-007F-D170-3C96CC1CC6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99598" y="5232804"/>
            <a:ext cx="2220307" cy="124892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CBAE0E7-B6B3-7D8E-FD8F-66A7C6AFDEF3}"/>
              </a:ext>
            </a:extLst>
          </p:cNvPr>
          <p:cNvSpPr/>
          <p:nvPr/>
        </p:nvSpPr>
        <p:spPr>
          <a:xfrm>
            <a:off x="9218141" y="1296080"/>
            <a:ext cx="852616" cy="273228"/>
          </a:xfrm>
          <a:custGeom>
            <a:avLst/>
            <a:gdLst>
              <a:gd name="connsiteX0" fmla="*/ 0 w 852616"/>
              <a:gd name="connsiteY0" fmla="*/ 284205 h 284205"/>
              <a:gd name="connsiteX1" fmla="*/ 284205 w 852616"/>
              <a:gd name="connsiteY1" fmla="*/ 98854 h 284205"/>
              <a:gd name="connsiteX2" fmla="*/ 506627 w 852616"/>
              <a:gd name="connsiteY2" fmla="*/ 37070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78287 w 852616"/>
              <a:gd name="connsiteY1" fmla="*/ 113650 h 284205"/>
              <a:gd name="connsiteX2" fmla="*/ 506627 w 852616"/>
              <a:gd name="connsiteY2" fmla="*/ 37070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78287 w 852616"/>
              <a:gd name="connsiteY1" fmla="*/ 113650 h 284205"/>
              <a:gd name="connsiteX2" fmla="*/ 530300 w 852616"/>
              <a:gd name="connsiteY2" fmla="*/ 25233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78287 w 852616"/>
              <a:gd name="connsiteY1" fmla="*/ 113650 h 284205"/>
              <a:gd name="connsiteX2" fmla="*/ 509586 w 852616"/>
              <a:gd name="connsiteY2" fmla="*/ 34111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78287 w 852616"/>
              <a:gd name="connsiteY1" fmla="*/ 113650 h 284205"/>
              <a:gd name="connsiteX2" fmla="*/ 509586 w 852616"/>
              <a:gd name="connsiteY2" fmla="*/ 34111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78287 w 852616"/>
              <a:gd name="connsiteY1" fmla="*/ 113650 h 284205"/>
              <a:gd name="connsiteX2" fmla="*/ 509586 w 852616"/>
              <a:gd name="connsiteY2" fmla="*/ 34111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54614 w 852616"/>
              <a:gd name="connsiteY1" fmla="*/ 134365 h 284205"/>
              <a:gd name="connsiteX2" fmla="*/ 509586 w 852616"/>
              <a:gd name="connsiteY2" fmla="*/ 34111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54614 w 852616"/>
              <a:gd name="connsiteY1" fmla="*/ 134365 h 284205"/>
              <a:gd name="connsiteX2" fmla="*/ 497749 w 852616"/>
              <a:gd name="connsiteY2" fmla="*/ 48907 h 284205"/>
              <a:gd name="connsiteX3" fmla="*/ 852616 w 852616"/>
              <a:gd name="connsiteY3" fmla="*/ 0 h 284205"/>
              <a:gd name="connsiteX0" fmla="*/ 0 w 852616"/>
              <a:gd name="connsiteY0" fmla="*/ 272368 h 272368"/>
              <a:gd name="connsiteX1" fmla="*/ 254614 w 852616"/>
              <a:gd name="connsiteY1" fmla="*/ 122528 h 272368"/>
              <a:gd name="connsiteX2" fmla="*/ 497749 w 852616"/>
              <a:gd name="connsiteY2" fmla="*/ 37070 h 272368"/>
              <a:gd name="connsiteX3" fmla="*/ 852616 w 852616"/>
              <a:gd name="connsiteY3" fmla="*/ 0 h 272368"/>
              <a:gd name="connsiteX0" fmla="*/ 0 w 852616"/>
              <a:gd name="connsiteY0" fmla="*/ 272899 h 272899"/>
              <a:gd name="connsiteX1" fmla="*/ 254614 w 852616"/>
              <a:gd name="connsiteY1" fmla="*/ 123059 h 272899"/>
              <a:gd name="connsiteX2" fmla="*/ 497749 w 852616"/>
              <a:gd name="connsiteY2" fmla="*/ 37601 h 272899"/>
              <a:gd name="connsiteX3" fmla="*/ 852616 w 852616"/>
              <a:gd name="connsiteY3" fmla="*/ 531 h 272899"/>
              <a:gd name="connsiteX0" fmla="*/ 0 w 852616"/>
              <a:gd name="connsiteY0" fmla="*/ 273228 h 273228"/>
              <a:gd name="connsiteX1" fmla="*/ 254614 w 852616"/>
              <a:gd name="connsiteY1" fmla="*/ 123388 h 273228"/>
              <a:gd name="connsiteX2" fmla="*/ 497749 w 852616"/>
              <a:gd name="connsiteY2" fmla="*/ 37930 h 273228"/>
              <a:gd name="connsiteX3" fmla="*/ 852616 w 852616"/>
              <a:gd name="connsiteY3" fmla="*/ 860 h 27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2616" h="273228">
                <a:moveTo>
                  <a:pt x="0" y="273228"/>
                </a:moveTo>
                <a:cubicBezTo>
                  <a:pt x="99883" y="201147"/>
                  <a:pt x="171656" y="162604"/>
                  <a:pt x="254614" y="123388"/>
                </a:cubicBezTo>
                <a:cubicBezTo>
                  <a:pt x="337572" y="84172"/>
                  <a:pt x="400055" y="60325"/>
                  <a:pt x="497749" y="37930"/>
                </a:cubicBezTo>
                <a:cubicBezTo>
                  <a:pt x="595443" y="9617"/>
                  <a:pt x="726989" y="-3639"/>
                  <a:pt x="852616" y="86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7B67D6-C29B-8C57-3D0D-DE52A61AECCF}"/>
              </a:ext>
            </a:extLst>
          </p:cNvPr>
          <p:cNvGrpSpPr/>
          <p:nvPr/>
        </p:nvGrpSpPr>
        <p:grpSpPr>
          <a:xfrm>
            <a:off x="8608443" y="1443489"/>
            <a:ext cx="3048298" cy="3044249"/>
            <a:chOff x="8608443" y="1443489"/>
            <a:chExt cx="3048298" cy="304424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F77A03A-756A-D88D-A8AA-97B5493A0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8443" y="1443489"/>
              <a:ext cx="3048298" cy="3044249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05A6F8-9C3C-504B-EFE9-73BA57FE7719}"/>
                </a:ext>
              </a:extLst>
            </p:cNvPr>
            <p:cNvSpPr/>
            <p:nvPr/>
          </p:nvSpPr>
          <p:spPr>
            <a:xfrm>
              <a:off x="10119340" y="2464904"/>
              <a:ext cx="530087" cy="9640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CCADB7E-F440-3793-FEFE-D9B00F631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50999">
              <a:off x="10107183" y="2631781"/>
              <a:ext cx="358495" cy="454886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3F9D4E-185B-5C0D-6BAE-6D5266C60308}"/>
                </a:ext>
              </a:extLst>
            </p:cNvPr>
            <p:cNvSpPr/>
            <p:nvPr/>
          </p:nvSpPr>
          <p:spPr>
            <a:xfrm>
              <a:off x="10017749" y="2902225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624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25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5AFC9-427C-70E2-272C-D31003431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B1F594-0251-66D1-AB5A-08978B348BC1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1D38FA-C9BC-A902-7927-4E7E27AB3085}"/>
              </a:ext>
            </a:extLst>
          </p:cNvPr>
          <p:cNvSpPr txBox="1"/>
          <p:nvPr/>
        </p:nvSpPr>
        <p:spPr>
          <a:xfrm>
            <a:off x="535259" y="345688"/>
            <a:ext cx="7872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3. Xem đồng hồ và đọc giờ (Theo mẫu):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398708-DBFB-B596-1045-206702296768}"/>
              </a:ext>
            </a:extLst>
          </p:cNvPr>
          <p:cNvSpPr txBox="1"/>
          <p:nvPr/>
        </p:nvSpPr>
        <p:spPr>
          <a:xfrm>
            <a:off x="228571" y="9580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Mẫu: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EC43237-73E9-A159-566A-EAFD133C0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1" y="1443488"/>
            <a:ext cx="3048298" cy="30442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1D68C77-106D-F445-2275-6AA4734FB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67" y="1443487"/>
            <a:ext cx="3048298" cy="3044249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877D5F5-E639-A3DA-6D69-0F822609EFCE}"/>
              </a:ext>
            </a:extLst>
          </p:cNvPr>
          <p:cNvSpPr/>
          <p:nvPr/>
        </p:nvSpPr>
        <p:spPr>
          <a:xfrm>
            <a:off x="592408" y="1275561"/>
            <a:ext cx="1608487" cy="3044249"/>
          </a:xfrm>
          <a:custGeom>
            <a:avLst/>
            <a:gdLst>
              <a:gd name="connsiteX0" fmla="*/ 1167697 w 2405947"/>
              <a:gd name="connsiteY0" fmla="*/ 4601286 h 4601286"/>
              <a:gd name="connsiteX1" fmla="*/ 558097 w 2405947"/>
              <a:gd name="connsiteY1" fmla="*/ 4086936 h 4601286"/>
              <a:gd name="connsiteX2" fmla="*/ 119947 w 2405947"/>
              <a:gd name="connsiteY2" fmla="*/ 3286836 h 4601286"/>
              <a:gd name="connsiteX3" fmla="*/ 5647 w 2405947"/>
              <a:gd name="connsiteY3" fmla="*/ 2220036 h 4601286"/>
              <a:gd name="connsiteX4" fmla="*/ 253297 w 2405947"/>
              <a:gd name="connsiteY4" fmla="*/ 1305636 h 4601286"/>
              <a:gd name="connsiteX5" fmla="*/ 672397 w 2405947"/>
              <a:gd name="connsiteY5" fmla="*/ 772236 h 4601286"/>
              <a:gd name="connsiteX6" fmla="*/ 1358197 w 2405947"/>
              <a:gd name="connsiteY6" fmla="*/ 257886 h 4601286"/>
              <a:gd name="connsiteX7" fmla="*/ 2139247 w 2405947"/>
              <a:gd name="connsiteY7" fmla="*/ 29286 h 4601286"/>
              <a:gd name="connsiteX8" fmla="*/ 2405947 w 2405947"/>
              <a:gd name="connsiteY8" fmla="*/ 10236 h 4601286"/>
              <a:gd name="connsiteX0" fmla="*/ 1133407 w 2405947"/>
              <a:gd name="connsiteY0" fmla="*/ 4612716 h 4612716"/>
              <a:gd name="connsiteX1" fmla="*/ 558097 w 2405947"/>
              <a:gd name="connsiteY1" fmla="*/ 4086936 h 4612716"/>
              <a:gd name="connsiteX2" fmla="*/ 119947 w 2405947"/>
              <a:gd name="connsiteY2" fmla="*/ 3286836 h 4612716"/>
              <a:gd name="connsiteX3" fmla="*/ 5647 w 2405947"/>
              <a:gd name="connsiteY3" fmla="*/ 2220036 h 4612716"/>
              <a:gd name="connsiteX4" fmla="*/ 253297 w 2405947"/>
              <a:gd name="connsiteY4" fmla="*/ 1305636 h 4612716"/>
              <a:gd name="connsiteX5" fmla="*/ 672397 w 2405947"/>
              <a:gd name="connsiteY5" fmla="*/ 772236 h 4612716"/>
              <a:gd name="connsiteX6" fmla="*/ 1358197 w 2405947"/>
              <a:gd name="connsiteY6" fmla="*/ 257886 h 4612716"/>
              <a:gd name="connsiteX7" fmla="*/ 2139247 w 2405947"/>
              <a:gd name="connsiteY7" fmla="*/ 29286 h 4612716"/>
              <a:gd name="connsiteX8" fmla="*/ 2405947 w 2405947"/>
              <a:gd name="connsiteY8" fmla="*/ 10236 h 4612716"/>
              <a:gd name="connsiteX0" fmla="*/ 1146777 w 2419317"/>
              <a:gd name="connsiteY0" fmla="*/ 4612716 h 4612716"/>
              <a:gd name="connsiteX1" fmla="*/ 571467 w 2419317"/>
              <a:gd name="connsiteY1" fmla="*/ 4086936 h 4612716"/>
              <a:gd name="connsiteX2" fmla="*/ 133317 w 2419317"/>
              <a:gd name="connsiteY2" fmla="*/ 3286836 h 4612716"/>
              <a:gd name="connsiteX3" fmla="*/ 19017 w 2419317"/>
              <a:gd name="connsiteY3" fmla="*/ 2220036 h 4612716"/>
              <a:gd name="connsiteX4" fmla="*/ 266667 w 2419317"/>
              <a:gd name="connsiteY4" fmla="*/ 1305636 h 4612716"/>
              <a:gd name="connsiteX5" fmla="*/ 685767 w 2419317"/>
              <a:gd name="connsiteY5" fmla="*/ 772236 h 4612716"/>
              <a:gd name="connsiteX6" fmla="*/ 1371567 w 2419317"/>
              <a:gd name="connsiteY6" fmla="*/ 257886 h 4612716"/>
              <a:gd name="connsiteX7" fmla="*/ 2152617 w 2419317"/>
              <a:gd name="connsiteY7" fmla="*/ 29286 h 4612716"/>
              <a:gd name="connsiteX8" fmla="*/ 2419317 w 2419317"/>
              <a:gd name="connsiteY8" fmla="*/ 10236 h 4612716"/>
              <a:gd name="connsiteX0" fmla="*/ 1137636 w 2410176"/>
              <a:gd name="connsiteY0" fmla="*/ 4612716 h 4612716"/>
              <a:gd name="connsiteX1" fmla="*/ 562326 w 2410176"/>
              <a:gd name="connsiteY1" fmla="*/ 4086936 h 4612716"/>
              <a:gd name="connsiteX2" fmla="*/ 124176 w 2410176"/>
              <a:gd name="connsiteY2" fmla="*/ 3286836 h 4612716"/>
              <a:gd name="connsiteX3" fmla="*/ 9876 w 2410176"/>
              <a:gd name="connsiteY3" fmla="*/ 2220036 h 4612716"/>
              <a:gd name="connsiteX4" fmla="*/ 326106 w 2410176"/>
              <a:gd name="connsiteY4" fmla="*/ 1339926 h 4612716"/>
              <a:gd name="connsiteX5" fmla="*/ 676626 w 2410176"/>
              <a:gd name="connsiteY5" fmla="*/ 772236 h 4612716"/>
              <a:gd name="connsiteX6" fmla="*/ 1362426 w 2410176"/>
              <a:gd name="connsiteY6" fmla="*/ 257886 h 4612716"/>
              <a:gd name="connsiteX7" fmla="*/ 2143476 w 2410176"/>
              <a:gd name="connsiteY7" fmla="*/ 29286 h 4612716"/>
              <a:gd name="connsiteX8" fmla="*/ 2410176 w 2410176"/>
              <a:gd name="connsiteY8" fmla="*/ 10236 h 4612716"/>
              <a:gd name="connsiteX0" fmla="*/ 1089160 w 2361700"/>
              <a:gd name="connsiteY0" fmla="*/ 4612716 h 4612716"/>
              <a:gd name="connsiteX1" fmla="*/ 513850 w 2361700"/>
              <a:gd name="connsiteY1" fmla="*/ 4086936 h 4612716"/>
              <a:gd name="connsiteX2" fmla="*/ 75700 w 2361700"/>
              <a:gd name="connsiteY2" fmla="*/ 3286836 h 4612716"/>
              <a:gd name="connsiteX3" fmla="*/ 18550 w 2361700"/>
              <a:gd name="connsiteY3" fmla="*/ 2254326 h 4612716"/>
              <a:gd name="connsiteX4" fmla="*/ 277630 w 2361700"/>
              <a:gd name="connsiteY4" fmla="*/ 1339926 h 4612716"/>
              <a:gd name="connsiteX5" fmla="*/ 628150 w 2361700"/>
              <a:gd name="connsiteY5" fmla="*/ 772236 h 4612716"/>
              <a:gd name="connsiteX6" fmla="*/ 1313950 w 2361700"/>
              <a:gd name="connsiteY6" fmla="*/ 257886 h 4612716"/>
              <a:gd name="connsiteX7" fmla="*/ 2095000 w 2361700"/>
              <a:gd name="connsiteY7" fmla="*/ 29286 h 4612716"/>
              <a:gd name="connsiteX8" fmla="*/ 2361700 w 2361700"/>
              <a:gd name="connsiteY8" fmla="*/ 10236 h 4612716"/>
              <a:gd name="connsiteX0" fmla="*/ 1079851 w 2352391"/>
              <a:gd name="connsiteY0" fmla="*/ 4612716 h 4612716"/>
              <a:gd name="connsiteX1" fmla="*/ 504541 w 2352391"/>
              <a:gd name="connsiteY1" fmla="*/ 4086936 h 4612716"/>
              <a:gd name="connsiteX2" fmla="*/ 100681 w 2352391"/>
              <a:gd name="connsiteY2" fmla="*/ 3252546 h 4612716"/>
              <a:gd name="connsiteX3" fmla="*/ 9241 w 2352391"/>
              <a:gd name="connsiteY3" fmla="*/ 2254326 h 4612716"/>
              <a:gd name="connsiteX4" fmla="*/ 268321 w 2352391"/>
              <a:gd name="connsiteY4" fmla="*/ 1339926 h 4612716"/>
              <a:gd name="connsiteX5" fmla="*/ 618841 w 2352391"/>
              <a:gd name="connsiteY5" fmla="*/ 772236 h 4612716"/>
              <a:gd name="connsiteX6" fmla="*/ 1304641 w 2352391"/>
              <a:gd name="connsiteY6" fmla="*/ 257886 h 4612716"/>
              <a:gd name="connsiteX7" fmla="*/ 2085691 w 2352391"/>
              <a:gd name="connsiteY7" fmla="*/ 29286 h 4612716"/>
              <a:gd name="connsiteX8" fmla="*/ 2352391 w 2352391"/>
              <a:gd name="connsiteY8" fmla="*/ 10236 h 4612716"/>
              <a:gd name="connsiteX0" fmla="*/ 1080549 w 2353089"/>
              <a:gd name="connsiteY0" fmla="*/ 4612716 h 4612716"/>
              <a:gd name="connsiteX1" fmla="*/ 539529 w 2353089"/>
              <a:gd name="connsiteY1" fmla="*/ 4075506 h 4612716"/>
              <a:gd name="connsiteX2" fmla="*/ 101379 w 2353089"/>
              <a:gd name="connsiteY2" fmla="*/ 3252546 h 4612716"/>
              <a:gd name="connsiteX3" fmla="*/ 9939 w 2353089"/>
              <a:gd name="connsiteY3" fmla="*/ 2254326 h 4612716"/>
              <a:gd name="connsiteX4" fmla="*/ 269019 w 2353089"/>
              <a:gd name="connsiteY4" fmla="*/ 1339926 h 4612716"/>
              <a:gd name="connsiteX5" fmla="*/ 619539 w 2353089"/>
              <a:gd name="connsiteY5" fmla="*/ 772236 h 4612716"/>
              <a:gd name="connsiteX6" fmla="*/ 1305339 w 2353089"/>
              <a:gd name="connsiteY6" fmla="*/ 257886 h 4612716"/>
              <a:gd name="connsiteX7" fmla="*/ 2086389 w 2353089"/>
              <a:gd name="connsiteY7" fmla="*/ 29286 h 4612716"/>
              <a:gd name="connsiteX8" fmla="*/ 2353089 w 2353089"/>
              <a:gd name="connsiteY8" fmla="*/ 10236 h 4612716"/>
              <a:gd name="connsiteX0" fmla="*/ 1091979 w 2353089"/>
              <a:gd name="connsiteY0" fmla="*/ 4578426 h 4578426"/>
              <a:gd name="connsiteX1" fmla="*/ 539529 w 2353089"/>
              <a:gd name="connsiteY1" fmla="*/ 4075506 h 4578426"/>
              <a:gd name="connsiteX2" fmla="*/ 101379 w 2353089"/>
              <a:gd name="connsiteY2" fmla="*/ 3252546 h 4578426"/>
              <a:gd name="connsiteX3" fmla="*/ 9939 w 2353089"/>
              <a:gd name="connsiteY3" fmla="*/ 2254326 h 4578426"/>
              <a:gd name="connsiteX4" fmla="*/ 269019 w 2353089"/>
              <a:gd name="connsiteY4" fmla="*/ 1339926 h 4578426"/>
              <a:gd name="connsiteX5" fmla="*/ 619539 w 2353089"/>
              <a:gd name="connsiteY5" fmla="*/ 772236 h 4578426"/>
              <a:gd name="connsiteX6" fmla="*/ 1305339 w 2353089"/>
              <a:gd name="connsiteY6" fmla="*/ 257886 h 4578426"/>
              <a:gd name="connsiteX7" fmla="*/ 2086389 w 2353089"/>
              <a:gd name="connsiteY7" fmla="*/ 29286 h 4578426"/>
              <a:gd name="connsiteX8" fmla="*/ 2353089 w 2353089"/>
              <a:gd name="connsiteY8" fmla="*/ 10236 h 4578426"/>
              <a:gd name="connsiteX0" fmla="*/ 1091979 w 2353089"/>
              <a:gd name="connsiteY0" fmla="*/ 4578426 h 4578426"/>
              <a:gd name="connsiteX1" fmla="*/ 539529 w 2353089"/>
              <a:gd name="connsiteY1" fmla="*/ 4075506 h 4578426"/>
              <a:gd name="connsiteX2" fmla="*/ 101379 w 2353089"/>
              <a:gd name="connsiteY2" fmla="*/ 3252546 h 4578426"/>
              <a:gd name="connsiteX3" fmla="*/ 9939 w 2353089"/>
              <a:gd name="connsiteY3" fmla="*/ 2254326 h 4578426"/>
              <a:gd name="connsiteX4" fmla="*/ 269019 w 2353089"/>
              <a:gd name="connsiteY4" fmla="*/ 1339926 h 4578426"/>
              <a:gd name="connsiteX5" fmla="*/ 676689 w 2353089"/>
              <a:gd name="connsiteY5" fmla="*/ 806526 h 4578426"/>
              <a:gd name="connsiteX6" fmla="*/ 1305339 w 2353089"/>
              <a:gd name="connsiteY6" fmla="*/ 257886 h 4578426"/>
              <a:gd name="connsiteX7" fmla="*/ 2086389 w 2353089"/>
              <a:gd name="connsiteY7" fmla="*/ 29286 h 4578426"/>
              <a:gd name="connsiteX8" fmla="*/ 2353089 w 2353089"/>
              <a:gd name="connsiteY8" fmla="*/ 10236 h 4578426"/>
              <a:gd name="connsiteX0" fmla="*/ 1091979 w 2353089"/>
              <a:gd name="connsiteY0" fmla="*/ 4578426 h 4578426"/>
              <a:gd name="connsiteX1" fmla="*/ 539529 w 2353089"/>
              <a:gd name="connsiteY1" fmla="*/ 4075506 h 4578426"/>
              <a:gd name="connsiteX2" fmla="*/ 101379 w 2353089"/>
              <a:gd name="connsiteY2" fmla="*/ 3252546 h 4578426"/>
              <a:gd name="connsiteX3" fmla="*/ 9939 w 2353089"/>
              <a:gd name="connsiteY3" fmla="*/ 2254326 h 4578426"/>
              <a:gd name="connsiteX4" fmla="*/ 269019 w 2353089"/>
              <a:gd name="connsiteY4" fmla="*/ 1339926 h 4578426"/>
              <a:gd name="connsiteX5" fmla="*/ 676689 w 2353089"/>
              <a:gd name="connsiteY5" fmla="*/ 806526 h 4578426"/>
              <a:gd name="connsiteX6" fmla="*/ 1373919 w 2353089"/>
              <a:gd name="connsiteY6" fmla="*/ 315036 h 4578426"/>
              <a:gd name="connsiteX7" fmla="*/ 2086389 w 2353089"/>
              <a:gd name="connsiteY7" fmla="*/ 29286 h 4578426"/>
              <a:gd name="connsiteX8" fmla="*/ 2353089 w 2353089"/>
              <a:gd name="connsiteY8" fmla="*/ 10236 h 4578426"/>
              <a:gd name="connsiteX0" fmla="*/ 1091979 w 2353089"/>
              <a:gd name="connsiteY0" fmla="*/ 4578426 h 4578426"/>
              <a:gd name="connsiteX1" fmla="*/ 539529 w 2353089"/>
              <a:gd name="connsiteY1" fmla="*/ 4075506 h 4578426"/>
              <a:gd name="connsiteX2" fmla="*/ 101379 w 2353089"/>
              <a:gd name="connsiteY2" fmla="*/ 3252546 h 4578426"/>
              <a:gd name="connsiteX3" fmla="*/ 9939 w 2353089"/>
              <a:gd name="connsiteY3" fmla="*/ 2254326 h 4578426"/>
              <a:gd name="connsiteX4" fmla="*/ 269019 w 2353089"/>
              <a:gd name="connsiteY4" fmla="*/ 1339926 h 4578426"/>
              <a:gd name="connsiteX5" fmla="*/ 676689 w 2353089"/>
              <a:gd name="connsiteY5" fmla="*/ 806526 h 4578426"/>
              <a:gd name="connsiteX6" fmla="*/ 1373919 w 2353089"/>
              <a:gd name="connsiteY6" fmla="*/ 280746 h 4578426"/>
              <a:gd name="connsiteX7" fmla="*/ 2086389 w 2353089"/>
              <a:gd name="connsiteY7" fmla="*/ 29286 h 4578426"/>
              <a:gd name="connsiteX8" fmla="*/ 2353089 w 2353089"/>
              <a:gd name="connsiteY8" fmla="*/ 10236 h 4578426"/>
              <a:gd name="connsiteX0" fmla="*/ 1091193 w 2352303"/>
              <a:gd name="connsiteY0" fmla="*/ 4578426 h 4578426"/>
              <a:gd name="connsiteX1" fmla="*/ 538743 w 2352303"/>
              <a:gd name="connsiteY1" fmla="*/ 4075506 h 4578426"/>
              <a:gd name="connsiteX2" fmla="*/ 100593 w 2352303"/>
              <a:gd name="connsiteY2" fmla="*/ 3252546 h 4578426"/>
              <a:gd name="connsiteX3" fmla="*/ 9153 w 2352303"/>
              <a:gd name="connsiteY3" fmla="*/ 2254326 h 4578426"/>
              <a:gd name="connsiteX4" fmla="*/ 256803 w 2352303"/>
              <a:gd name="connsiteY4" fmla="*/ 1408506 h 4578426"/>
              <a:gd name="connsiteX5" fmla="*/ 675903 w 2352303"/>
              <a:gd name="connsiteY5" fmla="*/ 806526 h 4578426"/>
              <a:gd name="connsiteX6" fmla="*/ 1373133 w 2352303"/>
              <a:gd name="connsiteY6" fmla="*/ 280746 h 4578426"/>
              <a:gd name="connsiteX7" fmla="*/ 2085603 w 2352303"/>
              <a:gd name="connsiteY7" fmla="*/ 29286 h 4578426"/>
              <a:gd name="connsiteX8" fmla="*/ 2352303 w 2352303"/>
              <a:gd name="connsiteY8" fmla="*/ 10236 h 4578426"/>
              <a:gd name="connsiteX0" fmla="*/ 1091193 w 2352303"/>
              <a:gd name="connsiteY0" fmla="*/ 4570965 h 4570965"/>
              <a:gd name="connsiteX1" fmla="*/ 538743 w 2352303"/>
              <a:gd name="connsiteY1" fmla="*/ 4068045 h 4570965"/>
              <a:gd name="connsiteX2" fmla="*/ 100593 w 2352303"/>
              <a:gd name="connsiteY2" fmla="*/ 3245085 h 4570965"/>
              <a:gd name="connsiteX3" fmla="*/ 9153 w 2352303"/>
              <a:gd name="connsiteY3" fmla="*/ 2246865 h 4570965"/>
              <a:gd name="connsiteX4" fmla="*/ 256803 w 2352303"/>
              <a:gd name="connsiteY4" fmla="*/ 1401045 h 4570965"/>
              <a:gd name="connsiteX5" fmla="*/ 675903 w 2352303"/>
              <a:gd name="connsiteY5" fmla="*/ 799065 h 4570965"/>
              <a:gd name="connsiteX6" fmla="*/ 1373133 w 2352303"/>
              <a:gd name="connsiteY6" fmla="*/ 273285 h 4570965"/>
              <a:gd name="connsiteX7" fmla="*/ 2085603 w 2352303"/>
              <a:gd name="connsiteY7" fmla="*/ 56115 h 4570965"/>
              <a:gd name="connsiteX8" fmla="*/ 2352303 w 2352303"/>
              <a:gd name="connsiteY8" fmla="*/ 2775 h 4570965"/>
              <a:gd name="connsiteX0" fmla="*/ 1091193 w 2352303"/>
              <a:gd name="connsiteY0" fmla="*/ 4544137 h 4544137"/>
              <a:gd name="connsiteX1" fmla="*/ 538743 w 2352303"/>
              <a:gd name="connsiteY1" fmla="*/ 4041217 h 4544137"/>
              <a:gd name="connsiteX2" fmla="*/ 100593 w 2352303"/>
              <a:gd name="connsiteY2" fmla="*/ 3218257 h 4544137"/>
              <a:gd name="connsiteX3" fmla="*/ 9153 w 2352303"/>
              <a:gd name="connsiteY3" fmla="*/ 2220037 h 4544137"/>
              <a:gd name="connsiteX4" fmla="*/ 256803 w 2352303"/>
              <a:gd name="connsiteY4" fmla="*/ 1374217 h 4544137"/>
              <a:gd name="connsiteX5" fmla="*/ 675903 w 2352303"/>
              <a:gd name="connsiteY5" fmla="*/ 772237 h 4544137"/>
              <a:gd name="connsiteX6" fmla="*/ 1373133 w 2352303"/>
              <a:gd name="connsiteY6" fmla="*/ 246457 h 4544137"/>
              <a:gd name="connsiteX7" fmla="*/ 2085603 w 2352303"/>
              <a:gd name="connsiteY7" fmla="*/ 29287 h 4544137"/>
              <a:gd name="connsiteX8" fmla="*/ 2352303 w 2352303"/>
              <a:gd name="connsiteY8" fmla="*/ 10237 h 454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303" h="4544137">
                <a:moveTo>
                  <a:pt x="1091193" y="4544137"/>
                </a:moveTo>
                <a:cubicBezTo>
                  <a:pt x="873705" y="4396499"/>
                  <a:pt x="703843" y="4262197"/>
                  <a:pt x="538743" y="4041217"/>
                </a:cubicBezTo>
                <a:cubicBezTo>
                  <a:pt x="373643" y="3820237"/>
                  <a:pt x="188858" y="3521787"/>
                  <a:pt x="100593" y="3218257"/>
                </a:cubicBezTo>
                <a:cubicBezTo>
                  <a:pt x="12328" y="2914727"/>
                  <a:pt x="-16882" y="2527377"/>
                  <a:pt x="9153" y="2220037"/>
                </a:cubicBezTo>
                <a:cubicBezTo>
                  <a:pt x="35188" y="1912697"/>
                  <a:pt x="145678" y="1615517"/>
                  <a:pt x="256803" y="1374217"/>
                </a:cubicBezTo>
                <a:cubicBezTo>
                  <a:pt x="367928" y="1132917"/>
                  <a:pt x="489848" y="960197"/>
                  <a:pt x="675903" y="772237"/>
                </a:cubicBezTo>
                <a:cubicBezTo>
                  <a:pt x="861958" y="584277"/>
                  <a:pt x="1138183" y="370282"/>
                  <a:pt x="1373133" y="246457"/>
                </a:cubicBezTo>
                <a:cubicBezTo>
                  <a:pt x="1608083" y="122632"/>
                  <a:pt x="1910978" y="70562"/>
                  <a:pt x="2085603" y="29287"/>
                </a:cubicBezTo>
                <a:cubicBezTo>
                  <a:pt x="2260228" y="-11988"/>
                  <a:pt x="2306265" y="-876"/>
                  <a:pt x="2352303" y="102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5980F39-0C31-788C-3471-A9A1BCB539A6}"/>
              </a:ext>
            </a:extLst>
          </p:cNvPr>
          <p:cNvSpPr/>
          <p:nvPr/>
        </p:nvSpPr>
        <p:spPr>
          <a:xfrm>
            <a:off x="4720590" y="1294999"/>
            <a:ext cx="1421330" cy="876701"/>
          </a:xfrm>
          <a:custGeom>
            <a:avLst/>
            <a:gdLst>
              <a:gd name="connsiteX0" fmla="*/ 0 w 1417320"/>
              <a:gd name="connsiteY0" fmla="*/ 868680 h 868680"/>
              <a:gd name="connsiteX1" fmla="*/ 217170 w 1417320"/>
              <a:gd name="connsiteY1" fmla="*/ 514350 h 868680"/>
              <a:gd name="connsiteX2" fmla="*/ 628650 w 1417320"/>
              <a:gd name="connsiteY2" fmla="*/ 205740 h 868680"/>
              <a:gd name="connsiteX3" fmla="*/ 925830 w 1417320"/>
              <a:gd name="connsiteY3" fmla="*/ 80010 h 868680"/>
              <a:gd name="connsiteX4" fmla="*/ 1417320 w 1417320"/>
              <a:gd name="connsiteY4" fmla="*/ 0 h 868680"/>
              <a:gd name="connsiteX0" fmla="*/ 0 w 1417320"/>
              <a:gd name="connsiteY0" fmla="*/ 868680 h 868680"/>
              <a:gd name="connsiteX1" fmla="*/ 217170 w 1417320"/>
              <a:gd name="connsiteY1" fmla="*/ 514350 h 868680"/>
              <a:gd name="connsiteX2" fmla="*/ 588545 w 1417320"/>
              <a:gd name="connsiteY2" fmla="*/ 229803 h 868680"/>
              <a:gd name="connsiteX3" fmla="*/ 925830 w 1417320"/>
              <a:gd name="connsiteY3" fmla="*/ 80010 h 868680"/>
              <a:gd name="connsiteX4" fmla="*/ 1417320 w 1417320"/>
              <a:gd name="connsiteY4" fmla="*/ 0 h 868680"/>
              <a:gd name="connsiteX0" fmla="*/ 0 w 1417320"/>
              <a:gd name="connsiteY0" fmla="*/ 868680 h 868680"/>
              <a:gd name="connsiteX1" fmla="*/ 217170 w 1417320"/>
              <a:gd name="connsiteY1" fmla="*/ 514350 h 868680"/>
              <a:gd name="connsiteX2" fmla="*/ 584534 w 1417320"/>
              <a:gd name="connsiteY2" fmla="*/ 217771 h 868680"/>
              <a:gd name="connsiteX3" fmla="*/ 925830 w 1417320"/>
              <a:gd name="connsiteY3" fmla="*/ 80010 h 868680"/>
              <a:gd name="connsiteX4" fmla="*/ 1417320 w 1417320"/>
              <a:gd name="connsiteY4" fmla="*/ 0 h 868680"/>
              <a:gd name="connsiteX0" fmla="*/ 0 w 1417320"/>
              <a:gd name="connsiteY0" fmla="*/ 868680 h 868680"/>
              <a:gd name="connsiteX1" fmla="*/ 217170 w 1417320"/>
              <a:gd name="connsiteY1" fmla="*/ 514350 h 868680"/>
              <a:gd name="connsiteX2" fmla="*/ 584534 w 1417320"/>
              <a:gd name="connsiteY2" fmla="*/ 217771 h 868680"/>
              <a:gd name="connsiteX3" fmla="*/ 949893 w 1417320"/>
              <a:gd name="connsiteY3" fmla="*/ 67978 h 868680"/>
              <a:gd name="connsiteX4" fmla="*/ 1417320 w 1417320"/>
              <a:gd name="connsiteY4" fmla="*/ 0 h 868680"/>
              <a:gd name="connsiteX0" fmla="*/ 0 w 1417320"/>
              <a:gd name="connsiteY0" fmla="*/ 868680 h 868680"/>
              <a:gd name="connsiteX1" fmla="*/ 217170 w 1417320"/>
              <a:gd name="connsiteY1" fmla="*/ 514350 h 868680"/>
              <a:gd name="connsiteX2" fmla="*/ 584534 w 1417320"/>
              <a:gd name="connsiteY2" fmla="*/ 217771 h 868680"/>
              <a:gd name="connsiteX3" fmla="*/ 949893 w 1417320"/>
              <a:gd name="connsiteY3" fmla="*/ 67978 h 868680"/>
              <a:gd name="connsiteX4" fmla="*/ 1417320 w 1417320"/>
              <a:gd name="connsiteY4" fmla="*/ 0 h 868680"/>
              <a:gd name="connsiteX0" fmla="*/ 0 w 1417320"/>
              <a:gd name="connsiteY0" fmla="*/ 869152 h 869152"/>
              <a:gd name="connsiteX1" fmla="*/ 217170 w 1417320"/>
              <a:gd name="connsiteY1" fmla="*/ 514822 h 869152"/>
              <a:gd name="connsiteX2" fmla="*/ 584534 w 1417320"/>
              <a:gd name="connsiteY2" fmla="*/ 218243 h 869152"/>
              <a:gd name="connsiteX3" fmla="*/ 949893 w 1417320"/>
              <a:gd name="connsiteY3" fmla="*/ 68450 h 869152"/>
              <a:gd name="connsiteX4" fmla="*/ 1417320 w 1417320"/>
              <a:gd name="connsiteY4" fmla="*/ 472 h 869152"/>
              <a:gd name="connsiteX0" fmla="*/ 0 w 1417320"/>
              <a:gd name="connsiteY0" fmla="*/ 889056 h 889056"/>
              <a:gd name="connsiteX1" fmla="*/ 217170 w 1417320"/>
              <a:gd name="connsiteY1" fmla="*/ 534726 h 889056"/>
              <a:gd name="connsiteX2" fmla="*/ 584534 w 1417320"/>
              <a:gd name="connsiteY2" fmla="*/ 238147 h 889056"/>
              <a:gd name="connsiteX3" fmla="*/ 949893 w 1417320"/>
              <a:gd name="connsiteY3" fmla="*/ 88354 h 889056"/>
              <a:gd name="connsiteX4" fmla="*/ 1417320 w 1417320"/>
              <a:gd name="connsiteY4" fmla="*/ 323 h 889056"/>
              <a:gd name="connsiteX0" fmla="*/ 0 w 1417320"/>
              <a:gd name="connsiteY0" fmla="*/ 888733 h 888733"/>
              <a:gd name="connsiteX1" fmla="*/ 217170 w 1417320"/>
              <a:gd name="connsiteY1" fmla="*/ 534403 h 888733"/>
              <a:gd name="connsiteX2" fmla="*/ 584534 w 1417320"/>
              <a:gd name="connsiteY2" fmla="*/ 237824 h 888733"/>
              <a:gd name="connsiteX3" fmla="*/ 949893 w 1417320"/>
              <a:gd name="connsiteY3" fmla="*/ 88031 h 888733"/>
              <a:gd name="connsiteX4" fmla="*/ 1417320 w 1417320"/>
              <a:gd name="connsiteY4" fmla="*/ 0 h 888733"/>
              <a:gd name="connsiteX0" fmla="*/ 0 w 1421330"/>
              <a:gd name="connsiteY0" fmla="*/ 876701 h 876701"/>
              <a:gd name="connsiteX1" fmla="*/ 217170 w 1421330"/>
              <a:gd name="connsiteY1" fmla="*/ 522371 h 876701"/>
              <a:gd name="connsiteX2" fmla="*/ 584534 w 1421330"/>
              <a:gd name="connsiteY2" fmla="*/ 225792 h 876701"/>
              <a:gd name="connsiteX3" fmla="*/ 949893 w 1421330"/>
              <a:gd name="connsiteY3" fmla="*/ 75999 h 876701"/>
              <a:gd name="connsiteX4" fmla="*/ 1421330 w 1421330"/>
              <a:gd name="connsiteY4" fmla="*/ 0 h 876701"/>
              <a:gd name="connsiteX0" fmla="*/ 0 w 1421330"/>
              <a:gd name="connsiteY0" fmla="*/ 876701 h 876701"/>
              <a:gd name="connsiteX1" fmla="*/ 217170 w 1421330"/>
              <a:gd name="connsiteY1" fmla="*/ 522371 h 876701"/>
              <a:gd name="connsiteX2" fmla="*/ 588544 w 1421330"/>
              <a:gd name="connsiteY2" fmla="*/ 241834 h 876701"/>
              <a:gd name="connsiteX3" fmla="*/ 949893 w 1421330"/>
              <a:gd name="connsiteY3" fmla="*/ 75999 h 876701"/>
              <a:gd name="connsiteX4" fmla="*/ 1421330 w 1421330"/>
              <a:gd name="connsiteY4" fmla="*/ 0 h 876701"/>
              <a:gd name="connsiteX0" fmla="*/ 0 w 1421330"/>
              <a:gd name="connsiteY0" fmla="*/ 876701 h 876701"/>
              <a:gd name="connsiteX1" fmla="*/ 221181 w 1421330"/>
              <a:gd name="connsiteY1" fmla="*/ 550445 h 876701"/>
              <a:gd name="connsiteX2" fmla="*/ 588544 w 1421330"/>
              <a:gd name="connsiteY2" fmla="*/ 241834 h 876701"/>
              <a:gd name="connsiteX3" fmla="*/ 949893 w 1421330"/>
              <a:gd name="connsiteY3" fmla="*/ 75999 h 876701"/>
              <a:gd name="connsiteX4" fmla="*/ 1421330 w 1421330"/>
              <a:gd name="connsiteY4" fmla="*/ 0 h 876701"/>
              <a:gd name="connsiteX0" fmla="*/ 0 w 1421330"/>
              <a:gd name="connsiteY0" fmla="*/ 876701 h 876701"/>
              <a:gd name="connsiteX1" fmla="*/ 221181 w 1421330"/>
              <a:gd name="connsiteY1" fmla="*/ 550445 h 876701"/>
              <a:gd name="connsiteX2" fmla="*/ 568491 w 1421330"/>
              <a:gd name="connsiteY2" fmla="*/ 265897 h 876701"/>
              <a:gd name="connsiteX3" fmla="*/ 949893 w 1421330"/>
              <a:gd name="connsiteY3" fmla="*/ 75999 h 876701"/>
              <a:gd name="connsiteX4" fmla="*/ 1421330 w 1421330"/>
              <a:gd name="connsiteY4" fmla="*/ 0 h 876701"/>
              <a:gd name="connsiteX0" fmla="*/ 0 w 1421330"/>
              <a:gd name="connsiteY0" fmla="*/ 876701 h 876701"/>
              <a:gd name="connsiteX1" fmla="*/ 221181 w 1421330"/>
              <a:gd name="connsiteY1" fmla="*/ 550445 h 876701"/>
              <a:gd name="connsiteX2" fmla="*/ 568491 w 1421330"/>
              <a:gd name="connsiteY2" fmla="*/ 265897 h 876701"/>
              <a:gd name="connsiteX3" fmla="*/ 949893 w 1421330"/>
              <a:gd name="connsiteY3" fmla="*/ 75999 h 876701"/>
              <a:gd name="connsiteX4" fmla="*/ 1421330 w 1421330"/>
              <a:gd name="connsiteY4" fmla="*/ 0 h 876701"/>
              <a:gd name="connsiteX0" fmla="*/ 0 w 1421330"/>
              <a:gd name="connsiteY0" fmla="*/ 876701 h 876701"/>
              <a:gd name="connsiteX1" fmla="*/ 221181 w 1421330"/>
              <a:gd name="connsiteY1" fmla="*/ 550445 h 876701"/>
              <a:gd name="connsiteX2" fmla="*/ 568491 w 1421330"/>
              <a:gd name="connsiteY2" fmla="*/ 265897 h 876701"/>
              <a:gd name="connsiteX3" fmla="*/ 949893 w 1421330"/>
              <a:gd name="connsiteY3" fmla="*/ 75999 h 876701"/>
              <a:gd name="connsiteX4" fmla="*/ 1421330 w 1421330"/>
              <a:gd name="connsiteY4" fmla="*/ 0 h 87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330" h="876701">
                <a:moveTo>
                  <a:pt x="0" y="876701"/>
                </a:moveTo>
                <a:cubicBezTo>
                  <a:pt x="56197" y="754781"/>
                  <a:pt x="126432" y="652246"/>
                  <a:pt x="221181" y="550445"/>
                </a:cubicBezTo>
                <a:cubicBezTo>
                  <a:pt x="315930" y="448644"/>
                  <a:pt x="447039" y="344971"/>
                  <a:pt x="568491" y="265897"/>
                </a:cubicBezTo>
                <a:cubicBezTo>
                  <a:pt x="689943" y="186823"/>
                  <a:pt x="810427" y="126331"/>
                  <a:pt x="949893" y="75999"/>
                </a:cubicBezTo>
                <a:cubicBezTo>
                  <a:pt x="1093370" y="29678"/>
                  <a:pt x="1225264" y="14840"/>
                  <a:pt x="142133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11">
            <a:extLst>
              <a:ext uri="{FF2B5EF4-FFF2-40B4-BE49-F238E27FC236}">
                <a16:creationId xmlns:a16="http://schemas.microsoft.com/office/drawing/2014/main" id="{5BA7E6FD-7285-CB3D-B181-BCA4F47812C7}"/>
              </a:ext>
            </a:extLst>
          </p:cNvPr>
          <p:cNvSpPr txBox="1"/>
          <p:nvPr/>
        </p:nvSpPr>
        <p:spPr>
          <a:xfrm>
            <a:off x="372095" y="4746120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Hộp Văn bản 18">
            <a:extLst>
              <a:ext uri="{FF2B5EF4-FFF2-40B4-BE49-F238E27FC236}">
                <a16:creationId xmlns:a16="http://schemas.microsoft.com/office/drawing/2014/main" id="{6F754BA7-631B-3403-FC21-35359A94CDAC}"/>
              </a:ext>
            </a:extLst>
          </p:cNvPr>
          <p:cNvSpPr txBox="1"/>
          <p:nvPr/>
        </p:nvSpPr>
        <p:spPr>
          <a:xfrm>
            <a:off x="4289224" y="4785530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50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Hộp Văn bản 19">
            <a:extLst>
              <a:ext uri="{FF2B5EF4-FFF2-40B4-BE49-F238E27FC236}">
                <a16:creationId xmlns:a16="http://schemas.microsoft.com/office/drawing/2014/main" id="{C2A4E8D7-9D82-F06A-FB88-AEC6A4B12FC1}"/>
              </a:ext>
            </a:extLst>
          </p:cNvPr>
          <p:cNvSpPr txBox="1"/>
          <p:nvPr/>
        </p:nvSpPr>
        <p:spPr>
          <a:xfrm>
            <a:off x="8241957" y="4789510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55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2DCD087-072C-B6F7-05D6-EDFD8FA68014}"/>
              </a:ext>
            </a:extLst>
          </p:cNvPr>
          <p:cNvSpPr/>
          <p:nvPr/>
        </p:nvSpPr>
        <p:spPr>
          <a:xfrm>
            <a:off x="9218141" y="1296080"/>
            <a:ext cx="852616" cy="273228"/>
          </a:xfrm>
          <a:custGeom>
            <a:avLst/>
            <a:gdLst>
              <a:gd name="connsiteX0" fmla="*/ 0 w 852616"/>
              <a:gd name="connsiteY0" fmla="*/ 284205 h 284205"/>
              <a:gd name="connsiteX1" fmla="*/ 284205 w 852616"/>
              <a:gd name="connsiteY1" fmla="*/ 98854 h 284205"/>
              <a:gd name="connsiteX2" fmla="*/ 506627 w 852616"/>
              <a:gd name="connsiteY2" fmla="*/ 37070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78287 w 852616"/>
              <a:gd name="connsiteY1" fmla="*/ 113650 h 284205"/>
              <a:gd name="connsiteX2" fmla="*/ 506627 w 852616"/>
              <a:gd name="connsiteY2" fmla="*/ 37070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78287 w 852616"/>
              <a:gd name="connsiteY1" fmla="*/ 113650 h 284205"/>
              <a:gd name="connsiteX2" fmla="*/ 530300 w 852616"/>
              <a:gd name="connsiteY2" fmla="*/ 25233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78287 w 852616"/>
              <a:gd name="connsiteY1" fmla="*/ 113650 h 284205"/>
              <a:gd name="connsiteX2" fmla="*/ 509586 w 852616"/>
              <a:gd name="connsiteY2" fmla="*/ 34111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78287 w 852616"/>
              <a:gd name="connsiteY1" fmla="*/ 113650 h 284205"/>
              <a:gd name="connsiteX2" fmla="*/ 509586 w 852616"/>
              <a:gd name="connsiteY2" fmla="*/ 34111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78287 w 852616"/>
              <a:gd name="connsiteY1" fmla="*/ 113650 h 284205"/>
              <a:gd name="connsiteX2" fmla="*/ 509586 w 852616"/>
              <a:gd name="connsiteY2" fmla="*/ 34111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54614 w 852616"/>
              <a:gd name="connsiteY1" fmla="*/ 134365 h 284205"/>
              <a:gd name="connsiteX2" fmla="*/ 509586 w 852616"/>
              <a:gd name="connsiteY2" fmla="*/ 34111 h 284205"/>
              <a:gd name="connsiteX3" fmla="*/ 852616 w 852616"/>
              <a:gd name="connsiteY3" fmla="*/ 0 h 284205"/>
              <a:gd name="connsiteX0" fmla="*/ 0 w 852616"/>
              <a:gd name="connsiteY0" fmla="*/ 284205 h 284205"/>
              <a:gd name="connsiteX1" fmla="*/ 254614 w 852616"/>
              <a:gd name="connsiteY1" fmla="*/ 134365 h 284205"/>
              <a:gd name="connsiteX2" fmla="*/ 497749 w 852616"/>
              <a:gd name="connsiteY2" fmla="*/ 48907 h 284205"/>
              <a:gd name="connsiteX3" fmla="*/ 852616 w 852616"/>
              <a:gd name="connsiteY3" fmla="*/ 0 h 284205"/>
              <a:gd name="connsiteX0" fmla="*/ 0 w 852616"/>
              <a:gd name="connsiteY0" fmla="*/ 272368 h 272368"/>
              <a:gd name="connsiteX1" fmla="*/ 254614 w 852616"/>
              <a:gd name="connsiteY1" fmla="*/ 122528 h 272368"/>
              <a:gd name="connsiteX2" fmla="*/ 497749 w 852616"/>
              <a:gd name="connsiteY2" fmla="*/ 37070 h 272368"/>
              <a:gd name="connsiteX3" fmla="*/ 852616 w 852616"/>
              <a:gd name="connsiteY3" fmla="*/ 0 h 272368"/>
              <a:gd name="connsiteX0" fmla="*/ 0 w 852616"/>
              <a:gd name="connsiteY0" fmla="*/ 272899 h 272899"/>
              <a:gd name="connsiteX1" fmla="*/ 254614 w 852616"/>
              <a:gd name="connsiteY1" fmla="*/ 123059 h 272899"/>
              <a:gd name="connsiteX2" fmla="*/ 497749 w 852616"/>
              <a:gd name="connsiteY2" fmla="*/ 37601 h 272899"/>
              <a:gd name="connsiteX3" fmla="*/ 852616 w 852616"/>
              <a:gd name="connsiteY3" fmla="*/ 531 h 272899"/>
              <a:gd name="connsiteX0" fmla="*/ 0 w 852616"/>
              <a:gd name="connsiteY0" fmla="*/ 273228 h 273228"/>
              <a:gd name="connsiteX1" fmla="*/ 254614 w 852616"/>
              <a:gd name="connsiteY1" fmla="*/ 123388 h 273228"/>
              <a:gd name="connsiteX2" fmla="*/ 497749 w 852616"/>
              <a:gd name="connsiteY2" fmla="*/ 37930 h 273228"/>
              <a:gd name="connsiteX3" fmla="*/ 852616 w 852616"/>
              <a:gd name="connsiteY3" fmla="*/ 860 h 27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2616" h="273228">
                <a:moveTo>
                  <a:pt x="0" y="273228"/>
                </a:moveTo>
                <a:cubicBezTo>
                  <a:pt x="99883" y="201147"/>
                  <a:pt x="171656" y="162604"/>
                  <a:pt x="254614" y="123388"/>
                </a:cubicBezTo>
                <a:cubicBezTo>
                  <a:pt x="337572" y="84172"/>
                  <a:pt x="400055" y="60325"/>
                  <a:pt x="497749" y="37930"/>
                </a:cubicBezTo>
                <a:cubicBezTo>
                  <a:pt x="595443" y="9617"/>
                  <a:pt x="726989" y="-3639"/>
                  <a:pt x="852616" y="86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EA86DF-C805-1143-6B44-93C0FBAC20FC}"/>
              </a:ext>
            </a:extLst>
          </p:cNvPr>
          <p:cNvGrpSpPr/>
          <p:nvPr/>
        </p:nvGrpSpPr>
        <p:grpSpPr>
          <a:xfrm>
            <a:off x="8608443" y="1443489"/>
            <a:ext cx="3048298" cy="3044249"/>
            <a:chOff x="8608443" y="1443489"/>
            <a:chExt cx="3048298" cy="30442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C9C5E7-4A05-E10A-5625-D12366573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8443" y="1443489"/>
              <a:ext cx="3048298" cy="304424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6F5203F-AB8D-60AC-EAE0-4133EF64EB66}"/>
                </a:ext>
              </a:extLst>
            </p:cNvPr>
            <p:cNvSpPr/>
            <p:nvPr/>
          </p:nvSpPr>
          <p:spPr>
            <a:xfrm>
              <a:off x="10119340" y="2464904"/>
              <a:ext cx="530087" cy="9640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DD55E4-F5E1-582E-3AF4-1BE078BC9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50999">
              <a:off x="10107183" y="2631781"/>
              <a:ext cx="358495" cy="454886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65FB211-E03C-86B5-1E3B-2CFD1B5A7ADF}"/>
                </a:ext>
              </a:extLst>
            </p:cNvPr>
            <p:cNvSpPr/>
            <p:nvPr/>
          </p:nvSpPr>
          <p:spPr>
            <a:xfrm>
              <a:off x="10017749" y="2902225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91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950A4-6CD4-FAE6-582C-32B588579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139513-755A-3166-FBF1-3AD41DCED3C8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F082B-AAA8-CB10-DB26-025FEEA7F9C5}"/>
              </a:ext>
            </a:extLst>
          </p:cNvPr>
          <p:cNvSpPr txBox="1"/>
          <p:nvPr/>
        </p:nvSpPr>
        <p:spPr>
          <a:xfrm>
            <a:off x="535259" y="345688"/>
            <a:ext cx="7872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3. Xem đồng hồ và đọc giờ (Theo mẫu):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CA0C2-FD4D-140E-F8D2-A1B741B9E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44" y="1265774"/>
            <a:ext cx="3215246" cy="3210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B2A665-C382-DA72-EE4A-190988197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93" y="1265774"/>
            <a:ext cx="3215246" cy="3210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D6267-9AE8-86A4-49E4-A67D150BF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10" y="1265774"/>
            <a:ext cx="3215246" cy="3210976"/>
          </a:xfrm>
          <a:prstGeom prst="rect">
            <a:avLst/>
          </a:prstGeom>
        </p:spPr>
      </p:pic>
      <p:pic>
        <p:nvPicPr>
          <p:cNvPr id="15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04D80469-03D3-DCFA-4C6D-218FED3F6D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9598" y="5232804"/>
            <a:ext cx="2220307" cy="12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5528F-37B2-CC53-EBEA-49E65704A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7A5191-A8A4-19C6-2876-26E9B0F9DFF4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236CCE-19C2-C1BA-D00A-D9CB994E3F6D}"/>
              </a:ext>
            </a:extLst>
          </p:cNvPr>
          <p:cNvSpPr txBox="1"/>
          <p:nvPr/>
        </p:nvSpPr>
        <p:spPr>
          <a:xfrm>
            <a:off x="535259" y="345688"/>
            <a:ext cx="7872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3. Xem đồng hồ và đọc giờ (Theo mẫu):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52AB2-4658-788F-AA3D-C7380FBFC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9" y="1072791"/>
            <a:ext cx="5402095" cy="5394921"/>
          </a:xfrm>
          <a:prstGeom prst="rect">
            <a:avLst/>
          </a:prstGeom>
        </p:spPr>
      </p:pic>
      <p:sp>
        <p:nvSpPr>
          <p:cNvPr id="3" name="Hộp Văn bản 18">
            <a:extLst>
              <a:ext uri="{FF2B5EF4-FFF2-40B4-BE49-F238E27FC236}">
                <a16:creationId xmlns:a16="http://schemas.microsoft.com/office/drawing/2014/main" id="{3FA66C1A-CF70-5DDC-0E98-29D7F4C712FB}"/>
              </a:ext>
            </a:extLst>
          </p:cNvPr>
          <p:cNvSpPr txBox="1"/>
          <p:nvPr/>
        </p:nvSpPr>
        <p:spPr>
          <a:xfrm>
            <a:off x="6313587" y="2505670"/>
            <a:ext cx="492980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45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15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1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ABCF8-FE27-B398-C6E1-1FDA1E5B5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FD9CFB-A55C-2650-2484-610CC09853EA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727AC7-9D5E-36F5-0AF6-ACE749B5D489}"/>
              </a:ext>
            </a:extLst>
          </p:cNvPr>
          <p:cNvSpPr txBox="1"/>
          <p:nvPr/>
        </p:nvSpPr>
        <p:spPr>
          <a:xfrm>
            <a:off x="535259" y="345688"/>
            <a:ext cx="7872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3. Xem đồng hồ và đọc giờ (Theo mẫu):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D16D0C-443D-8B4C-2960-826D112E1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9" y="1041353"/>
            <a:ext cx="5560741" cy="5553356"/>
          </a:xfrm>
          <a:prstGeom prst="rect">
            <a:avLst/>
          </a:prstGeom>
        </p:spPr>
      </p:pic>
      <p:sp>
        <p:nvSpPr>
          <p:cNvPr id="8" name="Hộp Văn bản 19">
            <a:extLst>
              <a:ext uri="{FF2B5EF4-FFF2-40B4-BE49-F238E27FC236}">
                <a16:creationId xmlns:a16="http://schemas.microsoft.com/office/drawing/2014/main" id="{993CD6D5-AC5E-9C5B-F2C0-E625293627DC}"/>
              </a:ext>
            </a:extLst>
          </p:cNvPr>
          <p:cNvSpPr txBox="1"/>
          <p:nvPr/>
        </p:nvSpPr>
        <p:spPr>
          <a:xfrm>
            <a:off x="6586331" y="2531150"/>
            <a:ext cx="466476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40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20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2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ADA42-ADF1-C91D-38EF-6159DE516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FB0AFA-F957-13BE-4471-C9EB31B4343F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CA443B-073B-DF08-97E3-770EF9BBA627}"/>
              </a:ext>
            </a:extLst>
          </p:cNvPr>
          <p:cNvSpPr txBox="1"/>
          <p:nvPr/>
        </p:nvSpPr>
        <p:spPr>
          <a:xfrm>
            <a:off x="535259" y="345688"/>
            <a:ext cx="7872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3. Xem đồng hồ và đọc giờ (Theo mẫu):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363E97CF-88CF-FA4D-2F62-2509DEF6C2AB}"/>
              </a:ext>
            </a:extLst>
          </p:cNvPr>
          <p:cNvSpPr txBox="1"/>
          <p:nvPr/>
        </p:nvSpPr>
        <p:spPr>
          <a:xfrm>
            <a:off x="6436279" y="2505670"/>
            <a:ext cx="449188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55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7EED73-4535-3815-AF6E-AC910ED8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5" y="1027107"/>
            <a:ext cx="5596695" cy="55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C818C3-6C32-BB40-8FA7-38223AE3AECE}"/>
              </a:ext>
            </a:extLst>
          </p:cNvPr>
          <p:cNvGrpSpPr/>
          <p:nvPr/>
        </p:nvGrpSpPr>
        <p:grpSpPr>
          <a:xfrm>
            <a:off x="174041" y="696863"/>
            <a:ext cx="6956611" cy="1547145"/>
            <a:chOff x="126744" y="728394"/>
            <a:chExt cx="6956611" cy="15471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260DFFA-77A9-752E-B74A-D41F0F5190E1}"/>
                </a:ext>
              </a:extLst>
            </p:cNvPr>
            <p:cNvGrpSpPr/>
            <p:nvPr/>
          </p:nvGrpSpPr>
          <p:grpSpPr>
            <a:xfrm>
              <a:off x="126744" y="1370675"/>
              <a:ext cx="6956611" cy="904864"/>
              <a:chOff x="5433586" y="8650526"/>
              <a:chExt cx="7193902" cy="90486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960183-0AF7-0D4E-EC35-6C6F5B7D870B}"/>
                  </a:ext>
                </a:extLst>
              </p:cNvPr>
              <p:cNvSpPr txBox="1"/>
              <p:nvPr/>
            </p:nvSpPr>
            <p:spPr>
              <a:xfrm>
                <a:off x="5433586" y="8650527"/>
                <a:ext cx="7193900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6600" b="1" spc="-300" dirty="0">
                    <a:ln w="279400">
                      <a:solidFill>
                        <a:schemeClr val="bg1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XÂY CẦU CHO KHỈ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33CDB0-8E43-D532-6E8D-1F33DDCC1AE6}"/>
                  </a:ext>
                </a:extLst>
              </p:cNvPr>
              <p:cNvSpPr txBox="1"/>
              <p:nvPr/>
            </p:nvSpPr>
            <p:spPr>
              <a:xfrm>
                <a:off x="5433586" y="8650526"/>
                <a:ext cx="7193902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CC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X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Â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9FFCC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Y 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C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Ầ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U 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CC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C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CC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H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O 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K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H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Ỉ</a:t>
                </a:r>
                <a:endParaRPr lang="en-US" sz="6600" b="1" spc="-3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BC1D88-47C6-2EC5-17B9-690F6168BBB9}"/>
                </a:ext>
              </a:extLst>
            </p:cNvPr>
            <p:cNvGrpSpPr/>
            <p:nvPr/>
          </p:nvGrpSpPr>
          <p:grpSpPr>
            <a:xfrm>
              <a:off x="1768364" y="728394"/>
              <a:ext cx="3673367" cy="1031430"/>
              <a:chOff x="2049516" y="141888"/>
              <a:chExt cx="3673367" cy="103143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11E445-A558-2CF1-A2F4-84138A61FE73}"/>
                  </a:ext>
                </a:extLst>
              </p:cNvPr>
              <p:cNvSpPr txBox="1"/>
              <p:nvPr/>
            </p:nvSpPr>
            <p:spPr>
              <a:xfrm>
                <a:off x="2049516" y="157655"/>
                <a:ext cx="3673367" cy="101566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6000" b="1" dirty="0" err="1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TM Edwardian" panose="02040603050506020204" pitchFamily="18" charset="0"/>
                  </a:rPr>
                  <a:t>Thử</a:t>
                </a:r>
                <a:r>
                  <a:rPr lang="en-US" sz="6000" b="1" dirty="0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TM Edwardian" panose="02040603050506020204" pitchFamily="18" charset="0"/>
                  </a:rPr>
                  <a:t> </a:t>
                </a:r>
                <a:r>
                  <a:rPr lang="en-US" sz="6000" b="1" dirty="0" err="1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TM Edwardian" panose="02040603050506020204" pitchFamily="18" charset="0"/>
                  </a:rPr>
                  <a:t>Thách</a:t>
                </a:r>
                <a:endParaRPr lang="en-US" sz="6000" b="1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Edwardian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0F96F7-6B76-E625-544A-4FACAAF14461}"/>
                  </a:ext>
                </a:extLst>
              </p:cNvPr>
              <p:cNvSpPr txBox="1"/>
              <p:nvPr/>
            </p:nvSpPr>
            <p:spPr>
              <a:xfrm>
                <a:off x="2049516" y="141888"/>
                <a:ext cx="3673367" cy="101566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6000" b="1" dirty="0" err="1">
                    <a:solidFill>
                      <a:srgbClr val="002060"/>
                    </a:solidFill>
                    <a:latin typeface="UTM Edwardian" panose="02040603050506020204" pitchFamily="18" charset="0"/>
                  </a:rPr>
                  <a:t>Thử</a:t>
                </a:r>
                <a:r>
                  <a:rPr lang="en-US" sz="6000" b="1" dirty="0">
                    <a:solidFill>
                      <a:srgbClr val="002060"/>
                    </a:solidFill>
                    <a:latin typeface="UTM Edwardian" panose="020406030505060202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UTM Edwardian" panose="02040603050506020204" pitchFamily="18" charset="0"/>
                  </a:rPr>
                  <a:t>Thách</a:t>
                </a:r>
                <a:endParaRPr lang="en-US" sz="6000" b="1" dirty="0">
                  <a:solidFill>
                    <a:srgbClr val="002060"/>
                  </a:solidFill>
                  <a:latin typeface="UTM Edwardian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2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E2276-EFD8-7B30-AC2B-635902DE4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3A6FE0-921F-5343-546C-03DC5B951B23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B99AAF-23D4-02A2-AB0D-4F0DD3F5B0A3}"/>
              </a:ext>
            </a:extLst>
          </p:cNvPr>
          <p:cNvSpPr txBox="1"/>
          <p:nvPr/>
        </p:nvSpPr>
        <p:spPr>
          <a:xfrm>
            <a:off x="535259" y="345688"/>
            <a:ext cx="7872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3. Xem đồng hồ và đọc giờ (Theo mẫu):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0FAD2-1CEB-2F88-D0DA-87F980187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44" y="1265774"/>
            <a:ext cx="3215246" cy="3210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DF829F-D423-7022-DDA6-D97961E78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10" y="1265774"/>
            <a:ext cx="3215246" cy="3210976"/>
          </a:xfrm>
          <a:prstGeom prst="rect">
            <a:avLst/>
          </a:prstGeom>
        </p:spPr>
      </p:pic>
      <p:sp>
        <p:nvSpPr>
          <p:cNvPr id="3" name="Hộp Văn bản 18">
            <a:extLst>
              <a:ext uri="{FF2B5EF4-FFF2-40B4-BE49-F238E27FC236}">
                <a16:creationId xmlns:a16="http://schemas.microsoft.com/office/drawing/2014/main" id="{762FF814-19A9-C202-11D9-A5E7A2A0F8CC}"/>
              </a:ext>
            </a:extLst>
          </p:cNvPr>
          <p:cNvSpPr txBox="1"/>
          <p:nvPr/>
        </p:nvSpPr>
        <p:spPr>
          <a:xfrm>
            <a:off x="159026" y="4800500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45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15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D4E68D97-FCA2-A354-C52F-3AF457AA9211}"/>
              </a:ext>
            </a:extLst>
          </p:cNvPr>
          <p:cNvSpPr txBox="1"/>
          <p:nvPr/>
        </p:nvSpPr>
        <p:spPr>
          <a:xfrm>
            <a:off x="4275577" y="4804480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55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Hộp Văn bản 19">
            <a:extLst>
              <a:ext uri="{FF2B5EF4-FFF2-40B4-BE49-F238E27FC236}">
                <a16:creationId xmlns:a16="http://schemas.microsoft.com/office/drawing/2014/main" id="{B2649D84-D360-E248-FD36-36C2354BB949}"/>
              </a:ext>
            </a:extLst>
          </p:cNvPr>
          <p:cNvSpPr txBox="1"/>
          <p:nvPr/>
        </p:nvSpPr>
        <p:spPr>
          <a:xfrm>
            <a:off x="8375374" y="4800500"/>
            <a:ext cx="3657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40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20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11058D-1E19-41EB-56F7-0E32BE47C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67" y="1265773"/>
            <a:ext cx="3219517" cy="321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CEC57-D593-0F62-DA39-FF1AA5828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5D9F63-4388-CC64-55D3-1A9AE0B62040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2">
            <a:extLst>
              <a:ext uri="{FF2B5EF4-FFF2-40B4-BE49-F238E27FC236}">
                <a16:creationId xmlns:a16="http://schemas.microsoft.com/office/drawing/2014/main" id="{9B1A3400-DBC0-231E-235B-67D0E5715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2933" r="9375" b="2413"/>
          <a:stretch/>
        </p:blipFill>
        <p:spPr>
          <a:xfrm>
            <a:off x="1378226" y="1215111"/>
            <a:ext cx="9448800" cy="5280066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1EA72924-C1B6-1CE4-37E7-3E93A2AFBBDF}"/>
              </a:ext>
            </a:extLst>
          </p:cNvPr>
          <p:cNvSpPr txBox="1"/>
          <p:nvPr/>
        </p:nvSpPr>
        <p:spPr>
          <a:xfrm>
            <a:off x="527188" y="454263"/>
            <a:ext cx="11290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4.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Mỗi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đọc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94348D60-55B3-9D7D-9470-D51BC9023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2046" y="5154814"/>
            <a:ext cx="2220307" cy="12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2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4FDD1-545F-C06D-5DFF-9670FBB4F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8A39DB-4F1E-8369-A374-A5052309160A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2D249EE-295A-2B34-940E-33D1961578C1}"/>
              </a:ext>
            </a:extLst>
          </p:cNvPr>
          <p:cNvSpPr txBox="1"/>
          <p:nvPr/>
        </p:nvSpPr>
        <p:spPr>
          <a:xfrm>
            <a:off x="1023497" y="521535"/>
            <a:ext cx="9525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4.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đọc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Hình ảnh 5">
            <a:extLst>
              <a:ext uri="{FF2B5EF4-FFF2-40B4-BE49-F238E27FC236}">
                <a16:creationId xmlns:a16="http://schemas.microsoft.com/office/drawing/2014/main" id="{2AD61FBF-FBA8-76BD-25AB-D018484A9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8" t="45454" r="59624" b="15939"/>
          <a:stretch/>
        </p:blipFill>
        <p:spPr>
          <a:xfrm>
            <a:off x="834631" y="1412394"/>
            <a:ext cx="2422615" cy="1378095"/>
          </a:xfrm>
          <a:prstGeom prst="roundRect">
            <a:avLst/>
          </a:prstGeom>
        </p:spPr>
      </p:pic>
      <p:pic>
        <p:nvPicPr>
          <p:cNvPr id="5" name="Hình ảnh 7">
            <a:extLst>
              <a:ext uri="{FF2B5EF4-FFF2-40B4-BE49-F238E27FC236}">
                <a16:creationId xmlns:a16="http://schemas.microsoft.com/office/drawing/2014/main" id="{59092D08-0610-C046-CEC6-01CD2A567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4" t="45454" r="37038" b="15939"/>
          <a:stretch/>
        </p:blipFill>
        <p:spPr>
          <a:xfrm>
            <a:off x="834631" y="3133286"/>
            <a:ext cx="2422615" cy="1378095"/>
          </a:xfrm>
          <a:prstGeom prst="roundRect">
            <a:avLst/>
          </a:prstGeom>
        </p:spPr>
      </p:pic>
      <p:pic>
        <p:nvPicPr>
          <p:cNvPr id="6" name="Hình ảnh 9">
            <a:extLst>
              <a:ext uri="{FF2B5EF4-FFF2-40B4-BE49-F238E27FC236}">
                <a16:creationId xmlns:a16="http://schemas.microsoft.com/office/drawing/2014/main" id="{C77F8964-196D-A403-492A-B18F0E868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7" t="45454" r="14595" b="15939"/>
          <a:stretch/>
        </p:blipFill>
        <p:spPr>
          <a:xfrm>
            <a:off x="834631" y="4874240"/>
            <a:ext cx="2422615" cy="1462225"/>
          </a:xfrm>
          <a:prstGeom prst="roundRect">
            <a:avLst/>
          </a:prstGeom>
        </p:spPr>
      </p:pic>
      <p:sp>
        <p:nvSpPr>
          <p:cNvPr id="11" name="Hộp Văn bản 11">
            <a:extLst>
              <a:ext uri="{FF2B5EF4-FFF2-40B4-BE49-F238E27FC236}">
                <a16:creationId xmlns:a16="http://schemas.microsoft.com/office/drawing/2014/main" id="{7E0F4575-377E-DE99-D887-ECD83E58F274}"/>
              </a:ext>
            </a:extLst>
          </p:cNvPr>
          <p:cNvSpPr txBox="1"/>
          <p:nvPr/>
        </p:nvSpPr>
        <p:spPr>
          <a:xfrm>
            <a:off x="3541905" y="1855219"/>
            <a:ext cx="79069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Hộp Văn bản 13">
            <a:extLst>
              <a:ext uri="{FF2B5EF4-FFF2-40B4-BE49-F238E27FC236}">
                <a16:creationId xmlns:a16="http://schemas.microsoft.com/office/drawing/2014/main" id="{00AE88C9-220B-22AC-BB43-399A617CFF82}"/>
              </a:ext>
            </a:extLst>
          </p:cNvPr>
          <p:cNvSpPr txBox="1"/>
          <p:nvPr/>
        </p:nvSpPr>
        <p:spPr>
          <a:xfrm>
            <a:off x="3541905" y="3546040"/>
            <a:ext cx="79069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25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Hộp Văn bản 15">
            <a:extLst>
              <a:ext uri="{FF2B5EF4-FFF2-40B4-BE49-F238E27FC236}">
                <a16:creationId xmlns:a16="http://schemas.microsoft.com/office/drawing/2014/main" id="{7D513EB0-47DA-6B56-4539-C952945135FD}"/>
              </a:ext>
            </a:extLst>
          </p:cNvPr>
          <p:cNvSpPr txBox="1"/>
          <p:nvPr/>
        </p:nvSpPr>
        <p:spPr>
          <a:xfrm>
            <a:off x="3541905" y="5359130"/>
            <a:ext cx="79069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40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3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73C28-6CA7-E692-7321-BC09207DE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B0D9A2-E88E-C2FC-D7DA-96F0D13DF614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2">
            <a:extLst>
              <a:ext uri="{FF2B5EF4-FFF2-40B4-BE49-F238E27FC236}">
                <a16:creationId xmlns:a16="http://schemas.microsoft.com/office/drawing/2014/main" id="{B02A5A9B-3B54-3B29-DF3A-EF6B3EC41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10727" r="7082" b="37778"/>
          <a:stretch/>
        </p:blipFill>
        <p:spPr>
          <a:xfrm>
            <a:off x="344559" y="2046462"/>
            <a:ext cx="5751441" cy="3958098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BCC1A3F6-9556-B2ED-DF30-CAF1CA843BA3}"/>
              </a:ext>
            </a:extLst>
          </p:cNvPr>
          <p:cNvSpPr txBox="1"/>
          <p:nvPr/>
        </p:nvSpPr>
        <p:spPr>
          <a:xfrm rot="10800000" flipV="1">
            <a:off x="344558" y="551171"/>
            <a:ext cx="5507601" cy="1039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5.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Nói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diễn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ở mỗi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4A82C4-C9F7-DAAE-FF84-36DE398626A3}"/>
              </a:ext>
            </a:extLst>
          </p:cNvPr>
          <p:cNvCxnSpPr/>
          <p:nvPr/>
        </p:nvCxnSpPr>
        <p:spPr>
          <a:xfrm>
            <a:off x="6096000" y="637764"/>
            <a:ext cx="0" cy="5641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2">
            <a:extLst>
              <a:ext uri="{FF2B5EF4-FFF2-40B4-BE49-F238E27FC236}">
                <a16:creationId xmlns:a16="http://schemas.microsoft.com/office/drawing/2014/main" id="{37E4C685-542E-C6F4-FD05-559DE06237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70577" r="4697" b="2163"/>
          <a:stretch/>
        </p:blipFill>
        <p:spPr>
          <a:xfrm>
            <a:off x="6339841" y="2202374"/>
            <a:ext cx="5656565" cy="2850973"/>
          </a:xfrm>
          <a:prstGeom prst="rect">
            <a:avLst/>
          </a:prstGeom>
        </p:spPr>
      </p:pic>
      <p:sp>
        <p:nvSpPr>
          <p:cNvPr id="9" name="Hộp Văn bản 4">
            <a:extLst>
              <a:ext uri="{FF2B5EF4-FFF2-40B4-BE49-F238E27FC236}">
                <a16:creationId xmlns:a16="http://schemas.microsoft.com/office/drawing/2014/main" id="{5813457D-3A26-8425-961C-AA6C5A3B92E3}"/>
              </a:ext>
            </a:extLst>
          </p:cNvPr>
          <p:cNvSpPr txBox="1"/>
          <p:nvPr/>
        </p:nvSpPr>
        <p:spPr>
          <a:xfrm>
            <a:off x="6339842" y="648869"/>
            <a:ext cx="574317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lại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mỗi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a,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Nam.</a:t>
            </a:r>
          </a:p>
        </p:txBody>
      </p:sp>
      <p:pic>
        <p:nvPicPr>
          <p:cNvPr id="30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D63992B7-1F3A-9E02-66E1-D06A50B9E3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204" y="4959326"/>
            <a:ext cx="1635817" cy="9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2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A1B45-D4F5-D50C-AC00-FAA16C5CC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B94821-EDBD-FC39-8CCE-50243886F132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2">
            <a:extLst>
              <a:ext uri="{FF2B5EF4-FFF2-40B4-BE49-F238E27FC236}">
                <a16:creationId xmlns:a16="http://schemas.microsoft.com/office/drawing/2014/main" id="{940C9BC3-EC4F-50FD-5B3E-EF27DF049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10727" r="7082" b="37778"/>
          <a:stretch/>
        </p:blipFill>
        <p:spPr>
          <a:xfrm>
            <a:off x="344559" y="2046462"/>
            <a:ext cx="5751441" cy="3958098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72C15A64-3F43-1BB9-4ECD-71DBBE99CB5B}"/>
              </a:ext>
            </a:extLst>
          </p:cNvPr>
          <p:cNvSpPr txBox="1"/>
          <p:nvPr/>
        </p:nvSpPr>
        <p:spPr>
          <a:xfrm rot="10800000" flipV="1">
            <a:off x="344558" y="551171"/>
            <a:ext cx="5507601" cy="1039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5.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Nói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diễn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ở mỗi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8569EA-23F3-D0E9-3D1F-BCBFE9E0986A}"/>
              </a:ext>
            </a:extLst>
          </p:cNvPr>
          <p:cNvCxnSpPr/>
          <p:nvPr/>
        </p:nvCxnSpPr>
        <p:spPr>
          <a:xfrm>
            <a:off x="6096000" y="637764"/>
            <a:ext cx="0" cy="5641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2">
            <a:extLst>
              <a:ext uri="{FF2B5EF4-FFF2-40B4-BE49-F238E27FC236}">
                <a16:creationId xmlns:a16="http://schemas.microsoft.com/office/drawing/2014/main" id="{5D9CAFAF-611D-1015-A5DE-1FC13BD13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70577" r="24317" b="6386"/>
          <a:stretch/>
        </p:blipFill>
        <p:spPr>
          <a:xfrm>
            <a:off x="6175514" y="1862297"/>
            <a:ext cx="5857460" cy="4416583"/>
          </a:xfrm>
          <a:prstGeom prst="rect">
            <a:avLst/>
          </a:prstGeom>
        </p:spPr>
      </p:pic>
      <p:sp>
        <p:nvSpPr>
          <p:cNvPr id="9" name="Hộp Văn bản 4">
            <a:extLst>
              <a:ext uri="{FF2B5EF4-FFF2-40B4-BE49-F238E27FC236}">
                <a16:creationId xmlns:a16="http://schemas.microsoft.com/office/drawing/2014/main" id="{998315C8-F2E3-FB5C-CB5E-EB2F66D4D20D}"/>
              </a:ext>
            </a:extLst>
          </p:cNvPr>
          <p:cNvSpPr txBox="1"/>
          <p:nvPr/>
        </p:nvSpPr>
        <p:spPr>
          <a:xfrm>
            <a:off x="6339842" y="648869"/>
            <a:ext cx="574317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lại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mỗi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a,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Nam.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F208C-B82C-9BFE-234F-ED29019AD8E9}"/>
              </a:ext>
            </a:extLst>
          </p:cNvPr>
          <p:cNvSpPr txBox="1"/>
          <p:nvPr/>
        </p:nvSpPr>
        <p:spPr>
          <a:xfrm>
            <a:off x="6551875" y="3356858"/>
            <a:ext cx="205376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1600" b="1" dirty="0"/>
              <a:t>9 giờ 50 phút</a:t>
            </a:r>
          </a:p>
          <a:p>
            <a:pPr algn="ctr"/>
            <a:r>
              <a:rPr lang="vi-VN" sz="1600" b="1" dirty="0"/>
              <a:t>10 giờ kém 10 phút</a:t>
            </a:r>
            <a:endParaRPr lang="en-US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D1E3D-818C-64F7-ED9E-62AF888F0510}"/>
              </a:ext>
            </a:extLst>
          </p:cNvPr>
          <p:cNvSpPr txBox="1"/>
          <p:nvPr/>
        </p:nvSpPr>
        <p:spPr>
          <a:xfrm>
            <a:off x="6551875" y="4070588"/>
            <a:ext cx="205376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1600" b="1" dirty="0"/>
              <a:t>11 giờ 35 phút</a:t>
            </a:r>
          </a:p>
          <a:p>
            <a:pPr algn="ctr"/>
            <a:r>
              <a:rPr lang="vi-VN" sz="1600" b="1" dirty="0"/>
              <a:t>12 giờ kém 25 phút</a:t>
            </a:r>
            <a:endParaRPr lang="en-US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EAA1AB-9C6F-20BC-144B-A3C2265C12AE}"/>
              </a:ext>
            </a:extLst>
          </p:cNvPr>
          <p:cNvSpPr txBox="1"/>
          <p:nvPr/>
        </p:nvSpPr>
        <p:spPr>
          <a:xfrm>
            <a:off x="6842818" y="4953745"/>
            <a:ext cx="14718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1600" b="1" dirty="0"/>
              <a:t>2 giờ 20 phút</a:t>
            </a:r>
            <a:endParaRPr lang="en-US" sz="1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79ADAD-3C76-DA2F-5AC9-DF975BD1FD9A}"/>
              </a:ext>
            </a:extLst>
          </p:cNvPr>
          <p:cNvSpPr txBox="1"/>
          <p:nvPr/>
        </p:nvSpPr>
        <p:spPr>
          <a:xfrm>
            <a:off x="6665686" y="5493202"/>
            <a:ext cx="18261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1600" b="1" dirty="0"/>
              <a:t>2 giờ 55 phút</a:t>
            </a:r>
          </a:p>
          <a:p>
            <a:pPr algn="ctr"/>
            <a:r>
              <a:rPr lang="vi-VN" sz="1600" b="1" dirty="0"/>
              <a:t>3 giờ kém 5 phút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2898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4EF85F-0C36-D107-A768-4F269EBF5596}"/>
              </a:ext>
            </a:extLst>
          </p:cNvPr>
          <p:cNvSpPr txBox="1"/>
          <p:nvPr/>
        </p:nvSpPr>
        <p:spPr>
          <a:xfrm>
            <a:off x="1115536" y="536740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Tập thực hành xem đồng hồ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Xem trước bài tiếp theo.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2.22222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 uiExpand="1" build="p"/>
      <p:bldP spid="4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958CE-9A70-4D25-A9D1-5935E06C6E05}"/>
              </a:ext>
            </a:extLst>
          </p:cNvPr>
          <p:cNvSpPr txBox="1"/>
          <p:nvPr/>
        </p:nvSpPr>
        <p:spPr>
          <a:xfrm>
            <a:off x="3468169" y="3124276"/>
            <a:ext cx="50772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Tạm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biệt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và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hẹn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gặp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lại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E36BBB-02F7-21F1-1E5D-407AF52ED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909" y="2322254"/>
            <a:ext cx="3177103" cy="31416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800913" y="3245741"/>
              <a:ext cx="3942412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ln w="0"/>
                </a:rPr>
                <a:t>10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30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phút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hay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ln w="0"/>
                </a:rPr>
                <a:t>10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rưỡi</a:t>
              </a:r>
              <a:endParaRPr kumimoji="0" lang="en-US" sz="4800" b="1" i="0" u="none" strike="noStrike" kern="1200" cap="none" spc="0" normalizeH="0" baseline="0" noProof="0" dirty="0">
                <a:ln w="0"/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8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254400" y="3571492"/>
              <a:ext cx="4818273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12 </a:t>
              </a:r>
              <a:r>
                <a:rPr kumimoji="0" lang="en-US" sz="8000" b="1" i="0" u="none" strike="noStrike" kern="1200" cap="none" spc="0" normalizeH="0" baseline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endParaRPr kumimoji="0" lang="en-US" sz="8000" b="1" i="0" u="none" strike="noStrike" kern="1200" cap="none" spc="0" normalizeH="0" baseline="0" noProof="0" dirty="0">
                <a:ln w="0"/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D4969C9-6E8B-2F7B-4E1B-ED01717078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909" y="2322254"/>
            <a:ext cx="3302596" cy="325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310227" y="3963071"/>
              <a:ext cx="4818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11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45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phút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D6B19AD-699A-1549-B59C-AFF132D71D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771" y="2322254"/>
            <a:ext cx="3318507" cy="32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FD736-61CD-01D7-0207-20CC3CB70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B8A291-5A85-DC7A-A081-DD2074FD7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83669" y="4698446"/>
            <a:ext cx="7864302" cy="1958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45893E-C0E9-44ED-7325-8E79E7EA09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0" y="2872947"/>
            <a:ext cx="2551882" cy="22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3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5E-6 -0.00069 C 0.01303 0.0081 0.05899 -0.00949 0.08711 0.0169 C 0.10456 0.03449 0.16081 0.0544 0.18946 0.09422 C 0.2254 0.12986 0.25274 0.14375 0.27058 0.15139 C 0.28751 0.17246 0.31368 0.17431 0.33112 0.17755 C 0.35456 0.17547 0.35586 0.18472 0.37982 0.16713 C 0.39584 0.16042 0.39063 0.1581 0.39727 0.14931 " pathEditMode="relative" rAng="0" ptsTypes="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8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2AE005-CC12-5D8C-6DAD-7F1393AB5BED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DDBE228-651E-FBE2-BC72-39362CA1B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63" y="3054108"/>
            <a:ext cx="2559518" cy="2526982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9CBD2FC-191D-6F86-4A5B-96B6EB3CD911}"/>
              </a:ext>
            </a:extLst>
          </p:cNvPr>
          <p:cNvCxnSpPr>
            <a:cxnSpLocks/>
          </p:cNvCxnSpPr>
          <p:nvPr/>
        </p:nvCxnSpPr>
        <p:spPr>
          <a:xfrm flipH="1">
            <a:off x="7959664" y="4333380"/>
            <a:ext cx="438123" cy="25744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0BE6DD-3117-A285-DEBA-A1D9F8BEA040}"/>
              </a:ext>
            </a:extLst>
          </p:cNvPr>
          <p:cNvCxnSpPr>
            <a:cxnSpLocks/>
          </p:cNvCxnSpPr>
          <p:nvPr/>
        </p:nvCxnSpPr>
        <p:spPr>
          <a:xfrm flipV="1">
            <a:off x="8438607" y="3675076"/>
            <a:ext cx="390226" cy="6358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5EC54B07-91E5-5018-F3FA-E1D68CA906AE}"/>
              </a:ext>
            </a:extLst>
          </p:cNvPr>
          <p:cNvSpPr/>
          <p:nvPr/>
        </p:nvSpPr>
        <p:spPr>
          <a:xfrm>
            <a:off x="8371996" y="4252575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95603F1-7811-26A2-F5FF-F09B54CD54DC}"/>
              </a:ext>
            </a:extLst>
          </p:cNvPr>
          <p:cNvSpPr/>
          <p:nvPr/>
        </p:nvSpPr>
        <p:spPr>
          <a:xfrm>
            <a:off x="8399624" y="2965949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BB35E3-F1D0-4357-1353-C6589265DE9B}"/>
              </a:ext>
            </a:extLst>
          </p:cNvPr>
          <p:cNvSpPr/>
          <p:nvPr/>
        </p:nvSpPr>
        <p:spPr>
          <a:xfrm>
            <a:off x="9072179" y="2963590"/>
            <a:ext cx="1355705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67E24-6146-D274-5BE8-0D41C7F8D3F1}"/>
              </a:ext>
            </a:extLst>
          </p:cNvPr>
          <p:cNvSpPr txBox="1"/>
          <p:nvPr/>
        </p:nvSpPr>
        <p:spPr>
          <a:xfrm>
            <a:off x="9133527" y="2420885"/>
            <a:ext cx="129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0D260-4846-E33D-D076-F0480B706485}"/>
              </a:ext>
            </a:extLst>
          </p:cNvPr>
          <p:cNvCxnSpPr>
            <a:cxnSpLocks/>
          </p:cNvCxnSpPr>
          <p:nvPr/>
        </p:nvCxnSpPr>
        <p:spPr>
          <a:xfrm>
            <a:off x="9721385" y="4317599"/>
            <a:ext cx="13685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FB0AF87-8660-E3A8-E762-E54CC5D30C10}"/>
              </a:ext>
            </a:extLst>
          </p:cNvPr>
          <p:cNvSpPr txBox="1"/>
          <p:nvPr/>
        </p:nvSpPr>
        <p:spPr>
          <a:xfrm>
            <a:off x="9683125" y="3796387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56BC300-6C47-F078-08A6-F983DBF54353}"/>
              </a:ext>
            </a:extLst>
          </p:cNvPr>
          <p:cNvSpPr/>
          <p:nvPr/>
        </p:nvSpPr>
        <p:spPr>
          <a:xfrm flipV="1">
            <a:off x="9547334" y="4947446"/>
            <a:ext cx="1803812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0281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1560281" y="555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25B00-BE37-ECE9-B0CD-0199C6C76D10}"/>
              </a:ext>
            </a:extLst>
          </p:cNvPr>
          <p:cNvSpPr txBox="1"/>
          <p:nvPr/>
        </p:nvSpPr>
        <p:spPr>
          <a:xfrm>
            <a:off x="9919840" y="4699292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FECE14-635A-8C53-4BAB-DF3B0D5C903F}"/>
              </a:ext>
            </a:extLst>
          </p:cNvPr>
          <p:cNvGrpSpPr/>
          <p:nvPr/>
        </p:nvGrpSpPr>
        <p:grpSpPr>
          <a:xfrm>
            <a:off x="7572034" y="5581090"/>
            <a:ext cx="1733145" cy="349045"/>
            <a:chOff x="5032034" y="5796879"/>
            <a:chExt cx="1733145" cy="34904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894EFF-7A19-376C-443F-A5E4629D42D2}"/>
                </a:ext>
              </a:extLst>
            </p:cNvPr>
            <p:cNvCxnSpPr/>
            <p:nvPr/>
          </p:nvCxnSpPr>
          <p:spPr>
            <a:xfrm>
              <a:off x="5889986" y="5796879"/>
              <a:ext cx="0" cy="3437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A9AD91-4217-3A56-A7AC-15625A677516}"/>
                </a:ext>
              </a:extLst>
            </p:cNvPr>
            <p:cNvCxnSpPr>
              <a:cxnSpLocks/>
            </p:cNvCxnSpPr>
            <p:nvPr/>
          </p:nvCxnSpPr>
          <p:spPr>
            <a:xfrm>
              <a:off x="5032034" y="6145924"/>
              <a:ext cx="17331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4F04D9C-B3A3-61C9-AB7E-24F39C637FF0}"/>
              </a:ext>
            </a:extLst>
          </p:cNvPr>
          <p:cNvSpPr txBox="1"/>
          <p:nvPr/>
        </p:nvSpPr>
        <p:spPr>
          <a:xfrm>
            <a:off x="7727290" y="5878299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DBB76D-BD99-1CC7-E175-3BF731349D41}"/>
              </a:ext>
            </a:extLst>
          </p:cNvPr>
          <p:cNvCxnSpPr>
            <a:cxnSpLocks/>
          </p:cNvCxnSpPr>
          <p:nvPr/>
        </p:nvCxnSpPr>
        <p:spPr>
          <a:xfrm>
            <a:off x="5551390" y="4310903"/>
            <a:ext cx="1516117" cy="6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8FA5389-E61A-CAC8-C3F1-1FFA44E30FF5}"/>
              </a:ext>
            </a:extLst>
          </p:cNvPr>
          <p:cNvSpPr txBox="1"/>
          <p:nvPr/>
        </p:nvSpPr>
        <p:spPr>
          <a:xfrm>
            <a:off x="5644125" y="3795602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995D75A-BCE1-60AB-B146-CC501BD5EA72}"/>
              </a:ext>
            </a:extLst>
          </p:cNvPr>
          <p:cNvSpPr/>
          <p:nvPr/>
        </p:nvSpPr>
        <p:spPr>
          <a:xfrm flipH="1">
            <a:off x="5968255" y="2926145"/>
            <a:ext cx="1777104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9FB491-417D-CEF3-A3F4-47B1EB30A4B7}"/>
              </a:ext>
            </a:extLst>
          </p:cNvPr>
          <p:cNvSpPr txBox="1"/>
          <p:nvPr/>
        </p:nvSpPr>
        <p:spPr>
          <a:xfrm>
            <a:off x="6050660" y="2406556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D7B8F8-363E-D1F4-E783-8E31A0396088}"/>
              </a:ext>
            </a:extLst>
          </p:cNvPr>
          <p:cNvSpPr/>
          <p:nvPr/>
        </p:nvSpPr>
        <p:spPr>
          <a:xfrm>
            <a:off x="611844" y="2375797"/>
            <a:ext cx="4542748" cy="813131"/>
          </a:xfrm>
          <a:custGeom>
            <a:avLst/>
            <a:gdLst>
              <a:gd name="connsiteX0" fmla="*/ 0 w 4542748"/>
              <a:gd name="connsiteY0" fmla="*/ 135525 h 813131"/>
              <a:gd name="connsiteX1" fmla="*/ 135525 w 4542748"/>
              <a:gd name="connsiteY1" fmla="*/ 0 h 813131"/>
              <a:gd name="connsiteX2" fmla="*/ 4407223 w 4542748"/>
              <a:gd name="connsiteY2" fmla="*/ 0 h 813131"/>
              <a:gd name="connsiteX3" fmla="*/ 4542748 w 4542748"/>
              <a:gd name="connsiteY3" fmla="*/ 135525 h 813131"/>
              <a:gd name="connsiteX4" fmla="*/ 4542748 w 4542748"/>
              <a:gd name="connsiteY4" fmla="*/ 677606 h 813131"/>
              <a:gd name="connsiteX5" fmla="*/ 4407223 w 4542748"/>
              <a:gd name="connsiteY5" fmla="*/ 813131 h 813131"/>
              <a:gd name="connsiteX6" fmla="*/ 135525 w 4542748"/>
              <a:gd name="connsiteY6" fmla="*/ 813131 h 813131"/>
              <a:gd name="connsiteX7" fmla="*/ 0 w 4542748"/>
              <a:gd name="connsiteY7" fmla="*/ 677606 h 813131"/>
              <a:gd name="connsiteX8" fmla="*/ 0 w 4542748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748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700523" y="-61902"/>
                  <a:pt x="3975692" y="-101778"/>
                  <a:pt x="4407223" y="0"/>
                </a:cubicBezTo>
                <a:cubicBezTo>
                  <a:pt x="4476066" y="-1883"/>
                  <a:pt x="4544248" y="58678"/>
                  <a:pt x="4542748" y="135525"/>
                </a:cubicBezTo>
                <a:cubicBezTo>
                  <a:pt x="4572300" y="288393"/>
                  <a:pt x="4576927" y="474620"/>
                  <a:pt x="4542748" y="677606"/>
                </a:cubicBezTo>
                <a:cubicBezTo>
                  <a:pt x="4534859" y="748592"/>
                  <a:pt x="4481197" y="809090"/>
                  <a:pt x="4407223" y="813131"/>
                </a:cubicBezTo>
                <a:cubicBezTo>
                  <a:pt x="2820668" y="670739"/>
                  <a:pt x="1416031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542748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2203156" y="-164947"/>
                  <a:pt x="2757291" y="-52288"/>
                  <a:pt x="4407223" y="0"/>
                </a:cubicBezTo>
                <a:cubicBezTo>
                  <a:pt x="4481447" y="-9772"/>
                  <a:pt x="4532454" y="62325"/>
                  <a:pt x="4542748" y="135525"/>
                </a:cubicBezTo>
                <a:cubicBezTo>
                  <a:pt x="4578434" y="285715"/>
                  <a:pt x="4576543" y="501700"/>
                  <a:pt x="4542748" y="677606"/>
                </a:cubicBezTo>
                <a:cubicBezTo>
                  <a:pt x="4548324" y="759653"/>
                  <a:pt x="4474958" y="800188"/>
                  <a:pt x="4407223" y="813131"/>
                </a:cubicBezTo>
                <a:cubicBezTo>
                  <a:pt x="3721045" y="971672"/>
                  <a:pt x="1638504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Theo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EA4EA-C92B-52AB-10D6-DD2F31F17889}"/>
              </a:ext>
            </a:extLst>
          </p:cNvPr>
          <p:cNvGrpSpPr/>
          <p:nvPr/>
        </p:nvGrpSpPr>
        <p:grpSpPr>
          <a:xfrm>
            <a:off x="332427" y="349622"/>
            <a:ext cx="11527146" cy="1333505"/>
            <a:chOff x="5127256" y="4438175"/>
            <a:chExt cx="6091502" cy="175340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3310E24-AD85-15AE-82B0-E44694649E40}"/>
                </a:ext>
              </a:extLst>
            </p:cNvPr>
            <p:cNvSpPr/>
            <p:nvPr/>
          </p:nvSpPr>
          <p:spPr>
            <a:xfrm>
              <a:off x="5444837" y="4965857"/>
              <a:ext cx="5773921" cy="1225725"/>
            </a:xfrm>
            <a:custGeom>
              <a:avLst/>
              <a:gdLst>
                <a:gd name="connsiteX0" fmla="*/ 0 w 5773921"/>
                <a:gd name="connsiteY0" fmla="*/ 204292 h 1225725"/>
                <a:gd name="connsiteX1" fmla="*/ 204292 w 5773921"/>
                <a:gd name="connsiteY1" fmla="*/ 0 h 1225725"/>
                <a:gd name="connsiteX2" fmla="*/ 5569629 w 5773921"/>
                <a:gd name="connsiteY2" fmla="*/ 0 h 1225725"/>
                <a:gd name="connsiteX3" fmla="*/ 5773921 w 5773921"/>
                <a:gd name="connsiteY3" fmla="*/ 204292 h 1225725"/>
                <a:gd name="connsiteX4" fmla="*/ 5773921 w 5773921"/>
                <a:gd name="connsiteY4" fmla="*/ 1021433 h 1225725"/>
                <a:gd name="connsiteX5" fmla="*/ 5569629 w 5773921"/>
                <a:gd name="connsiteY5" fmla="*/ 1225725 h 1225725"/>
                <a:gd name="connsiteX6" fmla="*/ 204292 w 5773921"/>
                <a:gd name="connsiteY6" fmla="*/ 1225725 h 1225725"/>
                <a:gd name="connsiteX7" fmla="*/ 0 w 5773921"/>
                <a:gd name="connsiteY7" fmla="*/ 1021433 h 1225725"/>
                <a:gd name="connsiteX8" fmla="*/ 0 w 5773921"/>
                <a:gd name="connsiteY8" fmla="*/ 204292 h 122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921" h="1225725" fill="none" extrusionOk="0">
                  <a:moveTo>
                    <a:pt x="0" y="204292"/>
                  </a:moveTo>
                  <a:cubicBezTo>
                    <a:pt x="-5292" y="89252"/>
                    <a:pt x="99380" y="9010"/>
                    <a:pt x="204292" y="0"/>
                  </a:cubicBezTo>
                  <a:cubicBezTo>
                    <a:pt x="1332150" y="-61902"/>
                    <a:pt x="4907171" y="-101778"/>
                    <a:pt x="5569629" y="0"/>
                  </a:cubicBezTo>
                  <a:cubicBezTo>
                    <a:pt x="5680929" y="-479"/>
                    <a:pt x="5774859" y="90215"/>
                    <a:pt x="5773921" y="204292"/>
                  </a:cubicBezTo>
                  <a:cubicBezTo>
                    <a:pt x="5816338" y="525500"/>
                    <a:pt x="5801696" y="813734"/>
                    <a:pt x="5773921" y="1021433"/>
                  </a:cubicBezTo>
                  <a:cubicBezTo>
                    <a:pt x="5760670" y="1127773"/>
                    <a:pt x="5677708" y="1203780"/>
                    <a:pt x="5569629" y="1225725"/>
                  </a:cubicBezTo>
                  <a:cubicBezTo>
                    <a:pt x="3191721" y="1083333"/>
                    <a:pt x="2357265" y="1336826"/>
                    <a:pt x="204292" y="1225725"/>
                  </a:cubicBezTo>
                  <a:cubicBezTo>
                    <a:pt x="76788" y="1233069"/>
                    <a:pt x="-4467" y="1154629"/>
                    <a:pt x="0" y="1021433"/>
                  </a:cubicBezTo>
                  <a:cubicBezTo>
                    <a:pt x="-22455" y="897624"/>
                    <a:pt x="7933" y="325470"/>
                    <a:pt x="0" y="204292"/>
                  </a:cubicBezTo>
                  <a:close/>
                </a:path>
                <a:path w="5773921" h="1225725" stroke="0" extrusionOk="0">
                  <a:moveTo>
                    <a:pt x="0" y="204292"/>
                  </a:moveTo>
                  <a:cubicBezTo>
                    <a:pt x="-9876" y="78412"/>
                    <a:pt x="89885" y="-2643"/>
                    <a:pt x="204292" y="0"/>
                  </a:cubicBezTo>
                  <a:cubicBezTo>
                    <a:pt x="827183" y="-164947"/>
                    <a:pt x="4055561" y="-52288"/>
                    <a:pt x="5569629" y="0"/>
                  </a:cubicBezTo>
                  <a:cubicBezTo>
                    <a:pt x="5681077" y="-21600"/>
                    <a:pt x="5755835" y="94360"/>
                    <a:pt x="5773921" y="204292"/>
                  </a:cubicBezTo>
                  <a:cubicBezTo>
                    <a:pt x="5709039" y="383430"/>
                    <a:pt x="5803101" y="835417"/>
                    <a:pt x="5773921" y="1021433"/>
                  </a:cubicBezTo>
                  <a:cubicBezTo>
                    <a:pt x="5784384" y="1147769"/>
                    <a:pt x="5677023" y="1215839"/>
                    <a:pt x="5569629" y="1225725"/>
                  </a:cubicBezTo>
                  <a:cubicBezTo>
                    <a:pt x="4527928" y="1384266"/>
                    <a:pt x="2212016" y="1083889"/>
                    <a:pt x="204292" y="1225725"/>
                  </a:cubicBezTo>
                  <a:cubicBezTo>
                    <a:pt x="90590" y="1241101"/>
                    <a:pt x="1496" y="1133740"/>
                    <a:pt x="0" y="1021433"/>
                  </a:cubicBezTo>
                  <a:cubicBezTo>
                    <a:pt x="57610" y="910394"/>
                    <a:pt x="-67831" y="347695"/>
                    <a:pt x="0" y="204292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custGeom>
                      <a:avLst/>
                      <a:gdLst>
                        <a:gd name="connsiteX0" fmla="*/ 0 w 10926178"/>
                        <a:gd name="connsiteY0" fmla="*/ 155368 h 932191"/>
                        <a:gd name="connsiteX1" fmla="*/ 386588 w 10926178"/>
                        <a:gd name="connsiteY1" fmla="*/ 0 h 932191"/>
                        <a:gd name="connsiteX2" fmla="*/ 10539589 w 10926178"/>
                        <a:gd name="connsiteY2" fmla="*/ 0 h 932191"/>
                        <a:gd name="connsiteX3" fmla="*/ 10926178 w 10926178"/>
                        <a:gd name="connsiteY3" fmla="*/ 155368 h 932191"/>
                        <a:gd name="connsiteX4" fmla="*/ 10926178 w 10926178"/>
                        <a:gd name="connsiteY4" fmla="*/ 776822 h 932191"/>
                        <a:gd name="connsiteX5" fmla="*/ 10539589 w 10926178"/>
                        <a:gd name="connsiteY5" fmla="*/ 932191 h 932191"/>
                        <a:gd name="connsiteX6" fmla="*/ 386588 w 10926178"/>
                        <a:gd name="connsiteY6" fmla="*/ 932191 h 932191"/>
                        <a:gd name="connsiteX7" fmla="*/ 0 w 10926178"/>
                        <a:gd name="connsiteY7" fmla="*/ 776822 h 932191"/>
                        <a:gd name="connsiteX8" fmla="*/ 0 w 10926178"/>
                        <a:gd name="connsiteY8" fmla="*/ 155368 h 932191"/>
                        <a:gd name="connsiteX0" fmla="*/ 0 w 10926178"/>
                        <a:gd name="connsiteY0" fmla="*/ 155368 h 932191"/>
                        <a:gd name="connsiteX1" fmla="*/ 386588 w 10926178"/>
                        <a:gd name="connsiteY1" fmla="*/ 0 h 932191"/>
                        <a:gd name="connsiteX2" fmla="*/ 10539589 w 10926178"/>
                        <a:gd name="connsiteY2" fmla="*/ 0 h 932191"/>
                        <a:gd name="connsiteX3" fmla="*/ 10926178 w 10926178"/>
                        <a:gd name="connsiteY3" fmla="*/ 155368 h 932191"/>
                        <a:gd name="connsiteX4" fmla="*/ 10926178 w 10926178"/>
                        <a:gd name="connsiteY4" fmla="*/ 776822 h 932191"/>
                        <a:gd name="connsiteX5" fmla="*/ 10539589 w 10926178"/>
                        <a:gd name="connsiteY5" fmla="*/ 932191 h 932191"/>
                        <a:gd name="connsiteX6" fmla="*/ 386588 w 10926178"/>
                        <a:gd name="connsiteY6" fmla="*/ 932191 h 932191"/>
                        <a:gd name="connsiteX7" fmla="*/ 0 w 10926178"/>
                        <a:gd name="connsiteY7" fmla="*/ 776822 h 932191"/>
                        <a:gd name="connsiteX8" fmla="*/ 0 w 10926178"/>
                        <a:gd name="connsiteY8" fmla="*/ 155368 h 932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26178" h="932191" fill="none" extrusionOk="0">
                          <a:moveTo>
                            <a:pt x="0" y="155368"/>
                          </a:moveTo>
                          <a:cubicBezTo>
                            <a:pt x="-34195" y="57765"/>
                            <a:pt x="195095" y="14861"/>
                            <a:pt x="386588" y="0"/>
                          </a:cubicBezTo>
                          <a:cubicBezTo>
                            <a:pt x="2722113" y="-78394"/>
                            <a:pt x="9222533" y="154426"/>
                            <a:pt x="10539589" y="0"/>
                          </a:cubicBezTo>
                          <a:cubicBezTo>
                            <a:pt x="10745384" y="-1877"/>
                            <a:pt x="10937848" y="55424"/>
                            <a:pt x="10926178" y="155368"/>
                          </a:cubicBezTo>
                          <a:cubicBezTo>
                            <a:pt x="11008494" y="402198"/>
                            <a:pt x="11004804" y="598239"/>
                            <a:pt x="10926178" y="776822"/>
                          </a:cubicBezTo>
                          <a:cubicBezTo>
                            <a:pt x="10878689" y="846723"/>
                            <a:pt x="10737072" y="882967"/>
                            <a:pt x="10539589" y="932191"/>
                          </a:cubicBezTo>
                          <a:cubicBezTo>
                            <a:pt x="6093965" y="652651"/>
                            <a:pt x="4675801" y="1120490"/>
                            <a:pt x="386588" y="932191"/>
                          </a:cubicBezTo>
                          <a:cubicBezTo>
                            <a:pt x="130958" y="944956"/>
                            <a:pt x="-11394" y="891527"/>
                            <a:pt x="0" y="776822"/>
                          </a:cubicBezTo>
                          <a:cubicBezTo>
                            <a:pt x="-48120" y="676874"/>
                            <a:pt x="8511" y="255789"/>
                            <a:pt x="0" y="155368"/>
                          </a:cubicBezTo>
                          <a:close/>
                        </a:path>
                        <a:path w="10926178" h="932191" stroke="0" extrusionOk="0">
                          <a:moveTo>
                            <a:pt x="0" y="155368"/>
                          </a:moveTo>
                          <a:cubicBezTo>
                            <a:pt x="-10358" y="34314"/>
                            <a:pt x="174882" y="-30256"/>
                            <a:pt x="386588" y="0"/>
                          </a:cubicBezTo>
                          <a:cubicBezTo>
                            <a:pt x="1611501" y="-477563"/>
                            <a:pt x="7190166" y="-91427"/>
                            <a:pt x="10539589" y="0"/>
                          </a:cubicBezTo>
                          <a:cubicBezTo>
                            <a:pt x="10764336" y="-22389"/>
                            <a:pt x="10902935" y="85566"/>
                            <a:pt x="10926178" y="155368"/>
                          </a:cubicBezTo>
                          <a:cubicBezTo>
                            <a:pt x="10796408" y="290889"/>
                            <a:pt x="10974325" y="629768"/>
                            <a:pt x="10926178" y="776822"/>
                          </a:cubicBezTo>
                          <a:cubicBezTo>
                            <a:pt x="10974674" y="849061"/>
                            <a:pt x="10750462" y="923356"/>
                            <a:pt x="10539589" y="932191"/>
                          </a:cubicBezTo>
                          <a:cubicBezTo>
                            <a:pt x="8746332" y="745542"/>
                            <a:pt x="4416883" y="1353988"/>
                            <a:pt x="386588" y="932191"/>
                          </a:cubicBezTo>
                          <a:cubicBezTo>
                            <a:pt x="179259" y="935716"/>
                            <a:pt x="2199" y="858247"/>
                            <a:pt x="0" y="776822"/>
                          </a:cubicBezTo>
                          <a:cubicBezTo>
                            <a:pt x="106846" y="701407"/>
                            <a:pt x="-133826" y="289677"/>
                            <a:pt x="0" y="155368"/>
                          </a:cubicBezTo>
                          <a:close/>
                        </a:path>
                        <a:path w="10926178" h="932191" fill="none" stroke="0" extrusionOk="0">
                          <a:moveTo>
                            <a:pt x="0" y="155368"/>
                          </a:moveTo>
                          <a:cubicBezTo>
                            <a:pt x="-28846" y="42991"/>
                            <a:pt x="177142" y="-11409"/>
                            <a:pt x="386588" y="0"/>
                          </a:cubicBezTo>
                          <a:cubicBezTo>
                            <a:pt x="2624454" y="-237688"/>
                            <a:pt x="9360110" y="302"/>
                            <a:pt x="10539589" y="0"/>
                          </a:cubicBezTo>
                          <a:cubicBezTo>
                            <a:pt x="10749932" y="-4653"/>
                            <a:pt x="10915431" y="70615"/>
                            <a:pt x="10926178" y="155368"/>
                          </a:cubicBezTo>
                          <a:cubicBezTo>
                            <a:pt x="11019038" y="409723"/>
                            <a:pt x="10962595" y="614960"/>
                            <a:pt x="10926178" y="776822"/>
                          </a:cubicBezTo>
                          <a:cubicBezTo>
                            <a:pt x="10902346" y="859302"/>
                            <a:pt x="10730638" y="890984"/>
                            <a:pt x="10539589" y="932191"/>
                          </a:cubicBezTo>
                          <a:cubicBezTo>
                            <a:pt x="6056061" y="1081372"/>
                            <a:pt x="4441837" y="866889"/>
                            <a:pt x="386588" y="932191"/>
                          </a:cubicBezTo>
                          <a:cubicBezTo>
                            <a:pt x="144634" y="949612"/>
                            <a:pt x="-1973" y="875866"/>
                            <a:pt x="0" y="776822"/>
                          </a:cubicBezTo>
                          <a:cubicBezTo>
                            <a:pt x="-51143" y="679158"/>
                            <a:pt x="18243" y="254378"/>
                            <a:pt x="0" y="15536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1397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 kim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tương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6A51F75-0133-BA4C-4AE4-3E9BC0668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7256" y="4438175"/>
              <a:ext cx="510040" cy="1140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3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A2C33-D19F-61B4-7844-10DAD6818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886CA9-7D36-C6EA-2AD9-4D9E95B50F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B5715E-23FC-C765-AF73-CC07AC004A93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76ABE5-1752-B009-5FD9-8B0731A38B61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16D977-6A2E-E285-698B-C56AE025DF2F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D8C688-48A0-3F0B-83FC-3B54FE56C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43FE1B-A87F-5D4E-7C08-9B756BD1C1A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7D9D69-AC44-9C6B-82AF-90E453E4D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74B63A-1892-E2CA-4E9B-6EAB5D3836F3}"/>
                </a:ext>
              </a:extLst>
            </p:cNvPr>
            <p:cNvSpPr/>
            <p:nvPr/>
          </p:nvSpPr>
          <p:spPr>
            <a:xfrm>
              <a:off x="6310227" y="3963071"/>
              <a:ext cx="4818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11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45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phút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7D09527-CC7E-9A3D-68B9-421B097B4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771" y="2322254"/>
            <a:ext cx="3318507" cy="32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EABB-00C7-8ECB-4A94-7B093CC2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6B73E2-F883-B312-C97D-51280A7A9733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B57D77E-D5AF-2449-769C-3AF8A8982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813" y="3202721"/>
            <a:ext cx="2559518" cy="2526982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D425643-B91A-31FE-508C-26861F6049C4}"/>
              </a:ext>
            </a:extLst>
          </p:cNvPr>
          <p:cNvCxnSpPr>
            <a:cxnSpLocks/>
          </p:cNvCxnSpPr>
          <p:nvPr/>
        </p:nvCxnSpPr>
        <p:spPr>
          <a:xfrm flipH="1">
            <a:off x="9905682" y="4481993"/>
            <a:ext cx="505455" cy="10379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F31DF9D-E651-62F1-7CCA-0B62839424FA}"/>
              </a:ext>
            </a:extLst>
          </p:cNvPr>
          <p:cNvCxnSpPr>
            <a:cxnSpLocks/>
          </p:cNvCxnSpPr>
          <p:nvPr/>
        </p:nvCxnSpPr>
        <p:spPr>
          <a:xfrm flipH="1" flipV="1">
            <a:off x="10048867" y="3852049"/>
            <a:ext cx="403090" cy="6074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ECDFE677-7380-529C-A698-13D145F3CEDE}"/>
              </a:ext>
            </a:extLst>
          </p:cNvPr>
          <p:cNvSpPr/>
          <p:nvPr/>
        </p:nvSpPr>
        <p:spPr>
          <a:xfrm>
            <a:off x="10385346" y="4401188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9068893-F9A5-90FC-B82A-818502A990AE}"/>
              </a:ext>
            </a:extLst>
          </p:cNvPr>
          <p:cNvSpPr/>
          <p:nvPr/>
        </p:nvSpPr>
        <p:spPr>
          <a:xfrm flipH="1">
            <a:off x="9228739" y="3104829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C57A35-1DB0-49FC-193A-10F788E36F6E}"/>
              </a:ext>
            </a:extLst>
          </p:cNvPr>
          <p:cNvSpPr/>
          <p:nvPr/>
        </p:nvSpPr>
        <p:spPr>
          <a:xfrm flipH="1" flipV="1">
            <a:off x="7973086" y="5599688"/>
            <a:ext cx="1822488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2780107"/>
              <a:gd name="connsiteY0" fmla="*/ 192834 h 192834"/>
              <a:gd name="connsiteX1" fmla="*/ 319009 w 2780107"/>
              <a:gd name="connsiteY1" fmla="*/ 0 h 192834"/>
              <a:gd name="connsiteX2" fmla="*/ 2780107 w 2780107"/>
              <a:gd name="connsiteY2" fmla="*/ 10136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0107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2780107" y="1013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CCD9C4-FBC1-FF38-3550-AFAEA36A79BB}"/>
              </a:ext>
            </a:extLst>
          </p:cNvPr>
          <p:cNvSpPr txBox="1"/>
          <p:nvPr/>
        </p:nvSpPr>
        <p:spPr>
          <a:xfrm>
            <a:off x="8020136" y="5354245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333085-D48F-5F9D-83EA-C66C799310CB}"/>
              </a:ext>
            </a:extLst>
          </p:cNvPr>
          <p:cNvCxnSpPr>
            <a:cxnSpLocks/>
          </p:cNvCxnSpPr>
          <p:nvPr/>
        </p:nvCxnSpPr>
        <p:spPr>
          <a:xfrm>
            <a:off x="7718190" y="4466212"/>
            <a:ext cx="13626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C522136-EC45-B8BE-7E59-DE173C9DF637}"/>
              </a:ext>
            </a:extLst>
          </p:cNvPr>
          <p:cNvSpPr txBox="1"/>
          <p:nvPr/>
        </p:nvSpPr>
        <p:spPr>
          <a:xfrm>
            <a:off x="7617015" y="3944215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E251C5C-E22A-9331-9592-BE750C371516}"/>
              </a:ext>
            </a:extLst>
          </p:cNvPr>
          <p:cNvSpPr/>
          <p:nvPr/>
        </p:nvSpPr>
        <p:spPr>
          <a:xfrm flipH="1">
            <a:off x="8363397" y="3074758"/>
            <a:ext cx="1395312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7A0958-438B-A57D-09A8-AFD9678076B5}"/>
              </a:ext>
            </a:extLst>
          </p:cNvPr>
          <p:cNvSpPr txBox="1"/>
          <p:nvPr/>
        </p:nvSpPr>
        <p:spPr>
          <a:xfrm>
            <a:off x="8289550" y="2555169"/>
            <a:ext cx="129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B100767-71DC-E814-4452-4FDF391D61CA}"/>
              </a:ext>
            </a:extLst>
          </p:cNvPr>
          <p:cNvSpPr/>
          <p:nvPr/>
        </p:nvSpPr>
        <p:spPr>
          <a:xfrm>
            <a:off x="611844" y="2375797"/>
            <a:ext cx="4829400" cy="813131"/>
          </a:xfrm>
          <a:custGeom>
            <a:avLst/>
            <a:gdLst>
              <a:gd name="connsiteX0" fmla="*/ 0 w 4829400"/>
              <a:gd name="connsiteY0" fmla="*/ 135525 h 813131"/>
              <a:gd name="connsiteX1" fmla="*/ 135525 w 4829400"/>
              <a:gd name="connsiteY1" fmla="*/ 0 h 813131"/>
              <a:gd name="connsiteX2" fmla="*/ 4693875 w 4829400"/>
              <a:gd name="connsiteY2" fmla="*/ 0 h 813131"/>
              <a:gd name="connsiteX3" fmla="*/ 4829400 w 4829400"/>
              <a:gd name="connsiteY3" fmla="*/ 135525 h 813131"/>
              <a:gd name="connsiteX4" fmla="*/ 4829400 w 4829400"/>
              <a:gd name="connsiteY4" fmla="*/ 677606 h 813131"/>
              <a:gd name="connsiteX5" fmla="*/ 4693875 w 4829400"/>
              <a:gd name="connsiteY5" fmla="*/ 813131 h 813131"/>
              <a:gd name="connsiteX6" fmla="*/ 135525 w 4829400"/>
              <a:gd name="connsiteY6" fmla="*/ 813131 h 813131"/>
              <a:gd name="connsiteX7" fmla="*/ 0 w 4829400"/>
              <a:gd name="connsiteY7" fmla="*/ 677606 h 813131"/>
              <a:gd name="connsiteX8" fmla="*/ 0 w 4829400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9400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983798" y="-61902"/>
                  <a:pt x="3173686" y="-101778"/>
                  <a:pt x="4693875" y="0"/>
                </a:cubicBezTo>
                <a:cubicBezTo>
                  <a:pt x="4762718" y="-1883"/>
                  <a:pt x="4830900" y="58678"/>
                  <a:pt x="4829400" y="135525"/>
                </a:cubicBezTo>
                <a:cubicBezTo>
                  <a:pt x="4858952" y="288393"/>
                  <a:pt x="4863579" y="474620"/>
                  <a:pt x="4829400" y="677606"/>
                </a:cubicBezTo>
                <a:cubicBezTo>
                  <a:pt x="4821511" y="748592"/>
                  <a:pt x="4767849" y="809090"/>
                  <a:pt x="4693875" y="813131"/>
                </a:cubicBezTo>
                <a:cubicBezTo>
                  <a:pt x="4102609" y="670739"/>
                  <a:pt x="1664164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829400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1281322" y="-164947"/>
                  <a:pt x="2633397" y="-52288"/>
                  <a:pt x="4693875" y="0"/>
                </a:cubicBezTo>
                <a:cubicBezTo>
                  <a:pt x="4768099" y="-9772"/>
                  <a:pt x="4819106" y="62325"/>
                  <a:pt x="4829400" y="135525"/>
                </a:cubicBezTo>
                <a:cubicBezTo>
                  <a:pt x="4865086" y="285715"/>
                  <a:pt x="4863195" y="501700"/>
                  <a:pt x="4829400" y="677606"/>
                </a:cubicBezTo>
                <a:cubicBezTo>
                  <a:pt x="4834976" y="759653"/>
                  <a:pt x="4761610" y="800188"/>
                  <a:pt x="4693875" y="813131"/>
                </a:cubicBezTo>
                <a:cubicBezTo>
                  <a:pt x="3119283" y="971672"/>
                  <a:pt x="1790237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Ngược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755959-7E31-0D8A-9804-2C86E38F7AB9}"/>
              </a:ext>
            </a:extLst>
          </p:cNvPr>
          <p:cNvGrpSpPr/>
          <p:nvPr/>
        </p:nvGrpSpPr>
        <p:grpSpPr>
          <a:xfrm>
            <a:off x="655575" y="215889"/>
            <a:ext cx="10540932" cy="1858955"/>
            <a:chOff x="4854725" y="4332627"/>
            <a:chExt cx="6364033" cy="185895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29D4E89-1A89-3A0E-9EBE-1ED2DAE6177E}"/>
                </a:ext>
              </a:extLst>
            </p:cNvPr>
            <p:cNvSpPr/>
            <p:nvPr/>
          </p:nvSpPr>
          <p:spPr>
            <a:xfrm>
              <a:off x="5444837" y="4965857"/>
              <a:ext cx="5773921" cy="1225725"/>
            </a:xfrm>
            <a:custGeom>
              <a:avLst/>
              <a:gdLst>
                <a:gd name="connsiteX0" fmla="*/ 0 w 5773921"/>
                <a:gd name="connsiteY0" fmla="*/ 204292 h 1225725"/>
                <a:gd name="connsiteX1" fmla="*/ 204292 w 5773921"/>
                <a:gd name="connsiteY1" fmla="*/ 0 h 1225725"/>
                <a:gd name="connsiteX2" fmla="*/ 5569629 w 5773921"/>
                <a:gd name="connsiteY2" fmla="*/ 0 h 1225725"/>
                <a:gd name="connsiteX3" fmla="*/ 5773921 w 5773921"/>
                <a:gd name="connsiteY3" fmla="*/ 204292 h 1225725"/>
                <a:gd name="connsiteX4" fmla="*/ 5773921 w 5773921"/>
                <a:gd name="connsiteY4" fmla="*/ 1021433 h 1225725"/>
                <a:gd name="connsiteX5" fmla="*/ 5569629 w 5773921"/>
                <a:gd name="connsiteY5" fmla="*/ 1225725 h 1225725"/>
                <a:gd name="connsiteX6" fmla="*/ 204292 w 5773921"/>
                <a:gd name="connsiteY6" fmla="*/ 1225725 h 1225725"/>
                <a:gd name="connsiteX7" fmla="*/ 0 w 5773921"/>
                <a:gd name="connsiteY7" fmla="*/ 1021433 h 1225725"/>
                <a:gd name="connsiteX8" fmla="*/ 0 w 5773921"/>
                <a:gd name="connsiteY8" fmla="*/ 204292 h 122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921" h="1225725" fill="none" extrusionOk="0">
                  <a:moveTo>
                    <a:pt x="0" y="204292"/>
                  </a:moveTo>
                  <a:cubicBezTo>
                    <a:pt x="-5292" y="89252"/>
                    <a:pt x="99380" y="9010"/>
                    <a:pt x="204292" y="0"/>
                  </a:cubicBezTo>
                  <a:cubicBezTo>
                    <a:pt x="1332150" y="-61902"/>
                    <a:pt x="4907171" y="-101778"/>
                    <a:pt x="5569629" y="0"/>
                  </a:cubicBezTo>
                  <a:cubicBezTo>
                    <a:pt x="5680929" y="-479"/>
                    <a:pt x="5774859" y="90215"/>
                    <a:pt x="5773921" y="204292"/>
                  </a:cubicBezTo>
                  <a:cubicBezTo>
                    <a:pt x="5816338" y="525500"/>
                    <a:pt x="5801696" y="813734"/>
                    <a:pt x="5773921" y="1021433"/>
                  </a:cubicBezTo>
                  <a:cubicBezTo>
                    <a:pt x="5760670" y="1127773"/>
                    <a:pt x="5677708" y="1203780"/>
                    <a:pt x="5569629" y="1225725"/>
                  </a:cubicBezTo>
                  <a:cubicBezTo>
                    <a:pt x="3191721" y="1083333"/>
                    <a:pt x="2357265" y="1336826"/>
                    <a:pt x="204292" y="1225725"/>
                  </a:cubicBezTo>
                  <a:cubicBezTo>
                    <a:pt x="76788" y="1233069"/>
                    <a:pt x="-4467" y="1154629"/>
                    <a:pt x="0" y="1021433"/>
                  </a:cubicBezTo>
                  <a:cubicBezTo>
                    <a:pt x="-22455" y="897624"/>
                    <a:pt x="7933" y="325470"/>
                    <a:pt x="0" y="204292"/>
                  </a:cubicBezTo>
                  <a:close/>
                </a:path>
                <a:path w="5773921" h="1225725" stroke="0" extrusionOk="0">
                  <a:moveTo>
                    <a:pt x="0" y="204292"/>
                  </a:moveTo>
                  <a:cubicBezTo>
                    <a:pt x="-9876" y="78412"/>
                    <a:pt x="89885" y="-2643"/>
                    <a:pt x="204292" y="0"/>
                  </a:cubicBezTo>
                  <a:cubicBezTo>
                    <a:pt x="827183" y="-164947"/>
                    <a:pt x="4055561" y="-52288"/>
                    <a:pt x="5569629" y="0"/>
                  </a:cubicBezTo>
                  <a:cubicBezTo>
                    <a:pt x="5681077" y="-21600"/>
                    <a:pt x="5755835" y="94360"/>
                    <a:pt x="5773921" y="204292"/>
                  </a:cubicBezTo>
                  <a:cubicBezTo>
                    <a:pt x="5709039" y="383430"/>
                    <a:pt x="5803101" y="835417"/>
                    <a:pt x="5773921" y="1021433"/>
                  </a:cubicBezTo>
                  <a:cubicBezTo>
                    <a:pt x="5784384" y="1147769"/>
                    <a:pt x="5677023" y="1215839"/>
                    <a:pt x="5569629" y="1225725"/>
                  </a:cubicBezTo>
                  <a:cubicBezTo>
                    <a:pt x="4527928" y="1384266"/>
                    <a:pt x="2212016" y="1083889"/>
                    <a:pt x="204292" y="1225725"/>
                  </a:cubicBezTo>
                  <a:cubicBezTo>
                    <a:pt x="90590" y="1241101"/>
                    <a:pt x="1496" y="1133740"/>
                    <a:pt x="0" y="1021433"/>
                  </a:cubicBezTo>
                  <a:cubicBezTo>
                    <a:pt x="57610" y="910394"/>
                    <a:pt x="-67831" y="347695"/>
                    <a:pt x="0" y="204292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custGeom>
                      <a:avLst/>
                      <a:gdLst>
                        <a:gd name="connsiteX0" fmla="*/ 0 w 9563512"/>
                        <a:gd name="connsiteY0" fmla="*/ 204292 h 1225725"/>
                        <a:gd name="connsiteX1" fmla="*/ 338374 w 9563512"/>
                        <a:gd name="connsiteY1" fmla="*/ 0 h 1225725"/>
                        <a:gd name="connsiteX2" fmla="*/ 9225137 w 9563512"/>
                        <a:gd name="connsiteY2" fmla="*/ 0 h 1225725"/>
                        <a:gd name="connsiteX3" fmla="*/ 9563512 w 9563512"/>
                        <a:gd name="connsiteY3" fmla="*/ 204292 h 1225725"/>
                        <a:gd name="connsiteX4" fmla="*/ 9563512 w 9563512"/>
                        <a:gd name="connsiteY4" fmla="*/ 1021433 h 1225725"/>
                        <a:gd name="connsiteX5" fmla="*/ 9225137 w 9563512"/>
                        <a:gd name="connsiteY5" fmla="*/ 1225725 h 1225725"/>
                        <a:gd name="connsiteX6" fmla="*/ 338374 w 9563512"/>
                        <a:gd name="connsiteY6" fmla="*/ 1225725 h 1225725"/>
                        <a:gd name="connsiteX7" fmla="*/ 0 w 9563512"/>
                        <a:gd name="connsiteY7" fmla="*/ 1021433 h 1225725"/>
                        <a:gd name="connsiteX8" fmla="*/ 0 w 9563512"/>
                        <a:gd name="connsiteY8" fmla="*/ 204292 h 1225725"/>
                        <a:gd name="connsiteX0" fmla="*/ 0 w 9563512"/>
                        <a:gd name="connsiteY0" fmla="*/ 204292 h 1225725"/>
                        <a:gd name="connsiteX1" fmla="*/ 338374 w 9563512"/>
                        <a:gd name="connsiteY1" fmla="*/ 0 h 1225725"/>
                        <a:gd name="connsiteX2" fmla="*/ 9225137 w 9563512"/>
                        <a:gd name="connsiteY2" fmla="*/ 0 h 1225725"/>
                        <a:gd name="connsiteX3" fmla="*/ 9563512 w 9563512"/>
                        <a:gd name="connsiteY3" fmla="*/ 204292 h 1225725"/>
                        <a:gd name="connsiteX4" fmla="*/ 9563512 w 9563512"/>
                        <a:gd name="connsiteY4" fmla="*/ 1021433 h 1225725"/>
                        <a:gd name="connsiteX5" fmla="*/ 9225137 w 9563512"/>
                        <a:gd name="connsiteY5" fmla="*/ 1225725 h 1225725"/>
                        <a:gd name="connsiteX6" fmla="*/ 338374 w 9563512"/>
                        <a:gd name="connsiteY6" fmla="*/ 1225725 h 1225725"/>
                        <a:gd name="connsiteX7" fmla="*/ 0 w 9563512"/>
                        <a:gd name="connsiteY7" fmla="*/ 1021433 h 1225725"/>
                        <a:gd name="connsiteX8" fmla="*/ 0 w 9563512"/>
                        <a:gd name="connsiteY8" fmla="*/ 204292 h 1225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563512" h="1225725" fill="none" extrusionOk="0">
                          <a:moveTo>
                            <a:pt x="0" y="204292"/>
                          </a:moveTo>
                          <a:cubicBezTo>
                            <a:pt x="-32858" y="79176"/>
                            <a:pt x="177347" y="23514"/>
                            <a:pt x="338374" y="0"/>
                          </a:cubicBezTo>
                          <a:cubicBezTo>
                            <a:pt x="2333869" y="-81726"/>
                            <a:pt x="8084248" y="57635"/>
                            <a:pt x="9225137" y="0"/>
                          </a:cubicBezTo>
                          <a:cubicBezTo>
                            <a:pt x="9403671" y="-2302"/>
                            <a:pt x="9569681" y="84063"/>
                            <a:pt x="9563512" y="204292"/>
                          </a:cubicBezTo>
                          <a:cubicBezTo>
                            <a:pt x="9659600" y="557565"/>
                            <a:pt x="9630412" y="797202"/>
                            <a:pt x="9563512" y="1021433"/>
                          </a:cubicBezTo>
                          <a:cubicBezTo>
                            <a:pt x="9529192" y="1121717"/>
                            <a:pt x="9398698" y="1178577"/>
                            <a:pt x="9225137" y="1225725"/>
                          </a:cubicBezTo>
                          <a:cubicBezTo>
                            <a:pt x="5359122" y="853868"/>
                            <a:pt x="4120167" y="1440963"/>
                            <a:pt x="338374" y="1225725"/>
                          </a:cubicBezTo>
                          <a:cubicBezTo>
                            <a:pt x="105365" y="1243987"/>
                            <a:pt x="-12422" y="1177530"/>
                            <a:pt x="0" y="1021433"/>
                          </a:cubicBezTo>
                          <a:cubicBezTo>
                            <a:pt x="-46926" y="887613"/>
                            <a:pt x="-286" y="342536"/>
                            <a:pt x="0" y="204292"/>
                          </a:cubicBezTo>
                          <a:close/>
                        </a:path>
                        <a:path w="9563512" h="1225725" stroke="0" extrusionOk="0">
                          <a:moveTo>
                            <a:pt x="0" y="204292"/>
                          </a:moveTo>
                          <a:cubicBezTo>
                            <a:pt x="-11112" y="62467"/>
                            <a:pt x="154105" y="-33458"/>
                            <a:pt x="338374" y="0"/>
                          </a:cubicBezTo>
                          <a:cubicBezTo>
                            <a:pt x="1404233" y="-425216"/>
                            <a:pt x="6414518" y="-84590"/>
                            <a:pt x="9225137" y="0"/>
                          </a:cubicBezTo>
                          <a:cubicBezTo>
                            <a:pt x="9430332" y="-30467"/>
                            <a:pt x="9537157" y="98888"/>
                            <a:pt x="9563512" y="204292"/>
                          </a:cubicBezTo>
                          <a:cubicBezTo>
                            <a:pt x="9424468" y="380186"/>
                            <a:pt x="9596650" y="823419"/>
                            <a:pt x="9563512" y="1021433"/>
                          </a:cubicBezTo>
                          <a:cubicBezTo>
                            <a:pt x="9587630" y="1142130"/>
                            <a:pt x="9425876" y="1211907"/>
                            <a:pt x="9225137" y="1225725"/>
                          </a:cubicBezTo>
                          <a:cubicBezTo>
                            <a:pt x="7773447" y="911817"/>
                            <a:pt x="3898754" y="1622534"/>
                            <a:pt x="338374" y="1225725"/>
                          </a:cubicBezTo>
                          <a:cubicBezTo>
                            <a:pt x="161783" y="1228863"/>
                            <a:pt x="1956" y="1130450"/>
                            <a:pt x="0" y="1021433"/>
                          </a:cubicBezTo>
                          <a:cubicBezTo>
                            <a:pt x="91131" y="928242"/>
                            <a:pt x="-116727" y="367905"/>
                            <a:pt x="0" y="204292"/>
                          </a:cubicBezTo>
                          <a:close/>
                        </a:path>
                        <a:path w="9563512" h="1225725" fill="none" stroke="0" extrusionOk="0">
                          <a:moveTo>
                            <a:pt x="0" y="204292"/>
                          </a:moveTo>
                          <a:cubicBezTo>
                            <a:pt x="-18555" y="76314"/>
                            <a:pt x="154256" y="-8300"/>
                            <a:pt x="338374" y="0"/>
                          </a:cubicBezTo>
                          <a:cubicBezTo>
                            <a:pt x="2283714" y="-204027"/>
                            <a:pt x="8261878" y="38713"/>
                            <a:pt x="9225137" y="0"/>
                          </a:cubicBezTo>
                          <a:cubicBezTo>
                            <a:pt x="9408616" y="-14100"/>
                            <a:pt x="9554463" y="91912"/>
                            <a:pt x="9563512" y="204292"/>
                          </a:cubicBezTo>
                          <a:cubicBezTo>
                            <a:pt x="9645144" y="534596"/>
                            <a:pt x="9575402" y="805488"/>
                            <a:pt x="9563512" y="1021433"/>
                          </a:cubicBezTo>
                          <a:cubicBezTo>
                            <a:pt x="9555774" y="1146121"/>
                            <a:pt x="9393657" y="1184683"/>
                            <a:pt x="9225137" y="1225725"/>
                          </a:cubicBezTo>
                          <a:cubicBezTo>
                            <a:pt x="5292568" y="1178779"/>
                            <a:pt x="3875731" y="1109460"/>
                            <a:pt x="338374" y="1225725"/>
                          </a:cubicBezTo>
                          <a:cubicBezTo>
                            <a:pt x="125688" y="1259381"/>
                            <a:pt x="-2987" y="1153095"/>
                            <a:pt x="0" y="1021433"/>
                          </a:cubicBezTo>
                          <a:cubicBezTo>
                            <a:pt x="-39171" y="896823"/>
                            <a:pt x="21732" y="343684"/>
                            <a:pt x="0" y="2042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1397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 kim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tương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A5AE40-CFC9-FCD3-CE05-D2D987561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4725" y="4332627"/>
              <a:ext cx="823159" cy="1140543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943E7AA-DD11-48AF-F907-9C695909613F}"/>
              </a:ext>
            </a:extLst>
          </p:cNvPr>
          <p:cNvSpPr/>
          <p:nvPr/>
        </p:nvSpPr>
        <p:spPr>
          <a:xfrm>
            <a:off x="7374700" y="2596101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901304-2B01-44C1-9AF9-63D78D906E97}"/>
              </a:ext>
            </a:extLst>
          </p:cNvPr>
          <p:cNvSpPr/>
          <p:nvPr/>
        </p:nvSpPr>
        <p:spPr>
          <a:xfrm>
            <a:off x="6750758" y="4018760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69C052-CB85-1820-7444-A03D75EE4163}"/>
              </a:ext>
            </a:extLst>
          </p:cNvPr>
          <p:cNvSpPr/>
          <p:nvPr/>
        </p:nvSpPr>
        <p:spPr>
          <a:xfrm>
            <a:off x="7001679" y="5366767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BC216DFB-174E-5C18-6642-6935ADB37252}"/>
              </a:ext>
            </a:extLst>
          </p:cNvPr>
          <p:cNvSpPr/>
          <p:nvPr/>
        </p:nvSpPr>
        <p:spPr>
          <a:xfrm>
            <a:off x="875956" y="3850968"/>
            <a:ext cx="4804868" cy="1125281"/>
          </a:xfrm>
          <a:custGeom>
            <a:avLst/>
            <a:gdLst>
              <a:gd name="connsiteX0" fmla="*/ 0 w 5455028"/>
              <a:gd name="connsiteY0" fmla="*/ 206442 h 1238627"/>
              <a:gd name="connsiteX1" fmla="*/ 206442 w 5455028"/>
              <a:gd name="connsiteY1" fmla="*/ 0 h 1238627"/>
              <a:gd name="connsiteX2" fmla="*/ 5248586 w 5455028"/>
              <a:gd name="connsiteY2" fmla="*/ 0 h 1238627"/>
              <a:gd name="connsiteX3" fmla="*/ 5455028 w 5455028"/>
              <a:gd name="connsiteY3" fmla="*/ 206442 h 1238627"/>
              <a:gd name="connsiteX4" fmla="*/ 5455028 w 5455028"/>
              <a:gd name="connsiteY4" fmla="*/ 1032185 h 1238627"/>
              <a:gd name="connsiteX5" fmla="*/ 5248586 w 5455028"/>
              <a:gd name="connsiteY5" fmla="*/ 1238627 h 1238627"/>
              <a:gd name="connsiteX6" fmla="*/ 206442 w 5455028"/>
              <a:gd name="connsiteY6" fmla="*/ 1238627 h 1238627"/>
              <a:gd name="connsiteX7" fmla="*/ 0 w 5455028"/>
              <a:gd name="connsiteY7" fmla="*/ 1032185 h 1238627"/>
              <a:gd name="connsiteX8" fmla="*/ 0 w 5455028"/>
              <a:gd name="connsiteY8" fmla="*/ 206442 h 123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028" h="1238627" fill="none" extrusionOk="0">
                <a:moveTo>
                  <a:pt x="0" y="206442"/>
                </a:moveTo>
                <a:cubicBezTo>
                  <a:pt x="-6887" y="89547"/>
                  <a:pt x="106423" y="15932"/>
                  <a:pt x="206442" y="0"/>
                </a:cubicBezTo>
                <a:cubicBezTo>
                  <a:pt x="804282" y="-61902"/>
                  <a:pt x="4449618" y="-101778"/>
                  <a:pt x="5248586" y="0"/>
                </a:cubicBezTo>
                <a:cubicBezTo>
                  <a:pt x="5342751" y="-6224"/>
                  <a:pt x="5457234" y="89487"/>
                  <a:pt x="5455028" y="206442"/>
                </a:cubicBezTo>
                <a:cubicBezTo>
                  <a:pt x="5499171" y="294462"/>
                  <a:pt x="5521210" y="730092"/>
                  <a:pt x="5455028" y="1032185"/>
                </a:cubicBezTo>
                <a:cubicBezTo>
                  <a:pt x="5450951" y="1144204"/>
                  <a:pt x="5362256" y="1237034"/>
                  <a:pt x="5248586" y="1238627"/>
                </a:cubicBezTo>
                <a:cubicBezTo>
                  <a:pt x="3796584" y="1096235"/>
                  <a:pt x="2388743" y="1349728"/>
                  <a:pt x="206442" y="1238627"/>
                </a:cubicBezTo>
                <a:cubicBezTo>
                  <a:pt x="79708" y="1244991"/>
                  <a:pt x="-3635" y="1162774"/>
                  <a:pt x="0" y="1032185"/>
                </a:cubicBezTo>
                <a:cubicBezTo>
                  <a:pt x="-73315" y="698743"/>
                  <a:pt x="38793" y="541829"/>
                  <a:pt x="0" y="206442"/>
                </a:cubicBezTo>
                <a:close/>
              </a:path>
              <a:path w="5455028" h="1238627" stroke="0" extrusionOk="0">
                <a:moveTo>
                  <a:pt x="0" y="206442"/>
                </a:moveTo>
                <a:cubicBezTo>
                  <a:pt x="-10913" y="78004"/>
                  <a:pt x="91606" y="-1373"/>
                  <a:pt x="206442" y="0"/>
                </a:cubicBezTo>
                <a:cubicBezTo>
                  <a:pt x="1385780" y="-164947"/>
                  <a:pt x="3271824" y="-52288"/>
                  <a:pt x="5248586" y="0"/>
                </a:cubicBezTo>
                <a:cubicBezTo>
                  <a:pt x="5361426" y="-18412"/>
                  <a:pt x="5452306" y="92863"/>
                  <a:pt x="5455028" y="206442"/>
                </a:cubicBezTo>
                <a:cubicBezTo>
                  <a:pt x="5459189" y="506143"/>
                  <a:pt x="5472661" y="775898"/>
                  <a:pt x="5455028" y="1032185"/>
                </a:cubicBezTo>
                <a:cubicBezTo>
                  <a:pt x="5466198" y="1160622"/>
                  <a:pt x="5360903" y="1235537"/>
                  <a:pt x="5248586" y="1238627"/>
                </a:cubicBezTo>
                <a:cubicBezTo>
                  <a:pt x="3577437" y="1397168"/>
                  <a:pt x="1412898" y="1096791"/>
                  <a:pt x="206442" y="1238627"/>
                </a:cubicBezTo>
                <a:cubicBezTo>
                  <a:pt x="91231" y="1259631"/>
                  <a:pt x="7576" y="1143566"/>
                  <a:pt x="0" y="1032185"/>
                </a:cubicBezTo>
                <a:cubicBezTo>
                  <a:pt x="-55074" y="698754"/>
                  <a:pt x="-22172" y="537792"/>
                  <a:pt x="0" y="20644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4804868"/>
                      <a:gd name="connsiteY0" fmla="*/ 187550 h 1125281"/>
                      <a:gd name="connsiteX1" fmla="*/ 181837 w 4804868"/>
                      <a:gd name="connsiteY1" fmla="*/ 0 h 1125281"/>
                      <a:gd name="connsiteX2" fmla="*/ 4623030 w 4804868"/>
                      <a:gd name="connsiteY2" fmla="*/ 0 h 1125281"/>
                      <a:gd name="connsiteX3" fmla="*/ 4804868 w 4804868"/>
                      <a:gd name="connsiteY3" fmla="*/ 187550 h 1125281"/>
                      <a:gd name="connsiteX4" fmla="*/ 4804868 w 4804868"/>
                      <a:gd name="connsiteY4" fmla="*/ 937730 h 1125281"/>
                      <a:gd name="connsiteX5" fmla="*/ 4623030 w 4804868"/>
                      <a:gd name="connsiteY5" fmla="*/ 1125281 h 1125281"/>
                      <a:gd name="connsiteX6" fmla="*/ 181837 w 4804868"/>
                      <a:gd name="connsiteY6" fmla="*/ 1125281 h 1125281"/>
                      <a:gd name="connsiteX7" fmla="*/ 0 w 4804868"/>
                      <a:gd name="connsiteY7" fmla="*/ 937730 h 1125281"/>
                      <a:gd name="connsiteX8" fmla="*/ 0 w 4804868"/>
                      <a:gd name="connsiteY8" fmla="*/ 187550 h 1125281"/>
                      <a:gd name="connsiteX0" fmla="*/ 0 w 4804868"/>
                      <a:gd name="connsiteY0" fmla="*/ 187550 h 1125281"/>
                      <a:gd name="connsiteX1" fmla="*/ 181837 w 4804868"/>
                      <a:gd name="connsiteY1" fmla="*/ 0 h 1125281"/>
                      <a:gd name="connsiteX2" fmla="*/ 4623030 w 4804868"/>
                      <a:gd name="connsiteY2" fmla="*/ 0 h 1125281"/>
                      <a:gd name="connsiteX3" fmla="*/ 4804868 w 4804868"/>
                      <a:gd name="connsiteY3" fmla="*/ 187550 h 1125281"/>
                      <a:gd name="connsiteX4" fmla="*/ 4804868 w 4804868"/>
                      <a:gd name="connsiteY4" fmla="*/ 937730 h 1125281"/>
                      <a:gd name="connsiteX5" fmla="*/ 4623030 w 4804868"/>
                      <a:gd name="connsiteY5" fmla="*/ 1125281 h 1125281"/>
                      <a:gd name="connsiteX6" fmla="*/ 181837 w 4804868"/>
                      <a:gd name="connsiteY6" fmla="*/ 1125281 h 1125281"/>
                      <a:gd name="connsiteX7" fmla="*/ 0 w 4804868"/>
                      <a:gd name="connsiteY7" fmla="*/ 937730 h 1125281"/>
                      <a:gd name="connsiteX8" fmla="*/ 0 w 4804868"/>
                      <a:gd name="connsiteY8" fmla="*/ 187550 h 1125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04868" h="1125281" fill="none" extrusionOk="0">
                        <a:moveTo>
                          <a:pt x="0" y="187550"/>
                        </a:moveTo>
                        <a:cubicBezTo>
                          <a:pt x="-18362" y="76210"/>
                          <a:pt x="94973" y="15880"/>
                          <a:pt x="181837" y="0"/>
                        </a:cubicBezTo>
                        <a:cubicBezTo>
                          <a:pt x="748448" y="-62466"/>
                          <a:pt x="3882879" y="40536"/>
                          <a:pt x="4623030" y="0"/>
                        </a:cubicBezTo>
                        <a:cubicBezTo>
                          <a:pt x="4689270" y="-10892"/>
                          <a:pt x="4807795" y="79987"/>
                          <a:pt x="4804868" y="187550"/>
                        </a:cubicBezTo>
                        <a:cubicBezTo>
                          <a:pt x="4858255" y="285521"/>
                          <a:pt x="4882805" y="647740"/>
                          <a:pt x="4804868" y="937730"/>
                        </a:cubicBezTo>
                        <a:cubicBezTo>
                          <a:pt x="4794431" y="1036147"/>
                          <a:pt x="4718999" y="1104633"/>
                          <a:pt x="4623030" y="1125281"/>
                        </a:cubicBezTo>
                        <a:cubicBezTo>
                          <a:pt x="3372514" y="906047"/>
                          <a:pt x="2124083" y="1235889"/>
                          <a:pt x="181837" y="1125281"/>
                        </a:cubicBezTo>
                        <a:cubicBezTo>
                          <a:pt x="52779" y="1139782"/>
                          <a:pt x="-4686" y="1063137"/>
                          <a:pt x="0" y="937730"/>
                        </a:cubicBezTo>
                        <a:cubicBezTo>
                          <a:pt x="-67147" y="632157"/>
                          <a:pt x="16700" y="514454"/>
                          <a:pt x="0" y="187550"/>
                        </a:cubicBezTo>
                        <a:close/>
                      </a:path>
                      <a:path w="4804868" h="1125281" stroke="0" extrusionOk="0">
                        <a:moveTo>
                          <a:pt x="0" y="187550"/>
                        </a:moveTo>
                        <a:cubicBezTo>
                          <a:pt x="-4186" y="54371"/>
                          <a:pt x="81937" y="-8618"/>
                          <a:pt x="181837" y="0"/>
                        </a:cubicBezTo>
                        <a:cubicBezTo>
                          <a:pt x="1252675" y="-394220"/>
                          <a:pt x="2833630" y="-52650"/>
                          <a:pt x="4623030" y="0"/>
                        </a:cubicBezTo>
                        <a:cubicBezTo>
                          <a:pt x="4738844" y="-23797"/>
                          <a:pt x="4804771" y="87257"/>
                          <a:pt x="4804868" y="187550"/>
                        </a:cubicBezTo>
                        <a:cubicBezTo>
                          <a:pt x="4774834" y="456364"/>
                          <a:pt x="4789167" y="680231"/>
                          <a:pt x="4804868" y="937730"/>
                        </a:cubicBezTo>
                        <a:cubicBezTo>
                          <a:pt x="4820605" y="1049513"/>
                          <a:pt x="4726553" y="1121683"/>
                          <a:pt x="4623030" y="1125281"/>
                        </a:cubicBezTo>
                        <a:cubicBezTo>
                          <a:pt x="3158489" y="1256488"/>
                          <a:pt x="1295300" y="1112896"/>
                          <a:pt x="181837" y="1125281"/>
                        </a:cubicBezTo>
                        <a:cubicBezTo>
                          <a:pt x="91631" y="1132607"/>
                          <a:pt x="3812" y="1020850"/>
                          <a:pt x="0" y="937730"/>
                        </a:cubicBezTo>
                        <a:cubicBezTo>
                          <a:pt x="-51299" y="646413"/>
                          <a:pt x="-20598" y="493511"/>
                          <a:pt x="0" y="187550"/>
                        </a:cubicBezTo>
                        <a:close/>
                      </a:path>
                      <a:path w="4804868" h="1125281" fill="none" stroke="0" extrusionOk="0">
                        <a:moveTo>
                          <a:pt x="0" y="187550"/>
                        </a:moveTo>
                        <a:cubicBezTo>
                          <a:pt x="-9542" y="76760"/>
                          <a:pt x="89439" y="7283"/>
                          <a:pt x="181837" y="0"/>
                        </a:cubicBezTo>
                        <a:cubicBezTo>
                          <a:pt x="774644" y="-178093"/>
                          <a:pt x="3980237" y="-28559"/>
                          <a:pt x="4623030" y="0"/>
                        </a:cubicBezTo>
                        <a:cubicBezTo>
                          <a:pt x="4705545" y="-12339"/>
                          <a:pt x="4793090" y="83495"/>
                          <a:pt x="4804868" y="187550"/>
                        </a:cubicBezTo>
                        <a:cubicBezTo>
                          <a:pt x="4879271" y="295916"/>
                          <a:pt x="4823413" y="653673"/>
                          <a:pt x="4804868" y="937730"/>
                        </a:cubicBezTo>
                        <a:cubicBezTo>
                          <a:pt x="4813117" y="1054785"/>
                          <a:pt x="4715948" y="1110722"/>
                          <a:pt x="4623030" y="1125281"/>
                        </a:cubicBezTo>
                        <a:cubicBezTo>
                          <a:pt x="3351695" y="1116372"/>
                          <a:pt x="2076131" y="1004932"/>
                          <a:pt x="181837" y="1125281"/>
                        </a:cubicBezTo>
                        <a:cubicBezTo>
                          <a:pt x="69544" y="1142702"/>
                          <a:pt x="11856" y="1051133"/>
                          <a:pt x="0" y="937730"/>
                        </a:cubicBezTo>
                        <a:cubicBezTo>
                          <a:pt x="-73539" y="631170"/>
                          <a:pt x="45255" y="515746"/>
                          <a:pt x="0" y="18755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Ngược chiều kim đồng hồ được gọi là </a:t>
            </a:r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kém</a:t>
            </a:r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B6C2C-7925-6C4F-323C-0F1942E0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6" y="3373882"/>
            <a:ext cx="954451" cy="906470"/>
          </a:xfrm>
          <a:prstGeom prst="rect">
            <a:avLst/>
          </a:prstGeom>
        </p:spPr>
      </p:pic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80F7F44F-1421-B578-A5EA-F78B134C57B8}"/>
              </a:ext>
            </a:extLst>
          </p:cNvPr>
          <p:cNvSpPr/>
          <p:nvPr/>
        </p:nvSpPr>
        <p:spPr>
          <a:xfrm>
            <a:off x="615105" y="5453335"/>
            <a:ext cx="5421729" cy="823471"/>
          </a:xfrm>
          <a:custGeom>
            <a:avLst/>
            <a:gdLst>
              <a:gd name="connsiteX0" fmla="*/ 0 w 5455028"/>
              <a:gd name="connsiteY0" fmla="*/ 206442 h 1238627"/>
              <a:gd name="connsiteX1" fmla="*/ 206442 w 5455028"/>
              <a:gd name="connsiteY1" fmla="*/ 0 h 1238627"/>
              <a:gd name="connsiteX2" fmla="*/ 5248586 w 5455028"/>
              <a:gd name="connsiteY2" fmla="*/ 0 h 1238627"/>
              <a:gd name="connsiteX3" fmla="*/ 5455028 w 5455028"/>
              <a:gd name="connsiteY3" fmla="*/ 206442 h 1238627"/>
              <a:gd name="connsiteX4" fmla="*/ 5455028 w 5455028"/>
              <a:gd name="connsiteY4" fmla="*/ 1032185 h 1238627"/>
              <a:gd name="connsiteX5" fmla="*/ 5248586 w 5455028"/>
              <a:gd name="connsiteY5" fmla="*/ 1238627 h 1238627"/>
              <a:gd name="connsiteX6" fmla="*/ 206442 w 5455028"/>
              <a:gd name="connsiteY6" fmla="*/ 1238627 h 1238627"/>
              <a:gd name="connsiteX7" fmla="*/ 0 w 5455028"/>
              <a:gd name="connsiteY7" fmla="*/ 1032185 h 1238627"/>
              <a:gd name="connsiteX8" fmla="*/ 0 w 5455028"/>
              <a:gd name="connsiteY8" fmla="*/ 206442 h 123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028" h="1238627" fill="none" extrusionOk="0">
                <a:moveTo>
                  <a:pt x="0" y="206442"/>
                </a:moveTo>
                <a:cubicBezTo>
                  <a:pt x="-6887" y="89547"/>
                  <a:pt x="106423" y="15932"/>
                  <a:pt x="206442" y="0"/>
                </a:cubicBezTo>
                <a:cubicBezTo>
                  <a:pt x="804282" y="-61902"/>
                  <a:pt x="4449618" y="-101778"/>
                  <a:pt x="5248586" y="0"/>
                </a:cubicBezTo>
                <a:cubicBezTo>
                  <a:pt x="5342751" y="-6224"/>
                  <a:pt x="5457234" y="89487"/>
                  <a:pt x="5455028" y="206442"/>
                </a:cubicBezTo>
                <a:cubicBezTo>
                  <a:pt x="5499171" y="294462"/>
                  <a:pt x="5521210" y="730092"/>
                  <a:pt x="5455028" y="1032185"/>
                </a:cubicBezTo>
                <a:cubicBezTo>
                  <a:pt x="5450951" y="1144204"/>
                  <a:pt x="5362256" y="1237034"/>
                  <a:pt x="5248586" y="1238627"/>
                </a:cubicBezTo>
                <a:cubicBezTo>
                  <a:pt x="3796584" y="1096235"/>
                  <a:pt x="2388743" y="1349728"/>
                  <a:pt x="206442" y="1238627"/>
                </a:cubicBezTo>
                <a:cubicBezTo>
                  <a:pt x="79708" y="1244991"/>
                  <a:pt x="-3635" y="1162774"/>
                  <a:pt x="0" y="1032185"/>
                </a:cubicBezTo>
                <a:cubicBezTo>
                  <a:pt x="-73315" y="698743"/>
                  <a:pt x="38793" y="541829"/>
                  <a:pt x="0" y="206442"/>
                </a:cubicBezTo>
                <a:close/>
              </a:path>
              <a:path w="5455028" h="1238627" stroke="0" extrusionOk="0">
                <a:moveTo>
                  <a:pt x="0" y="206442"/>
                </a:moveTo>
                <a:cubicBezTo>
                  <a:pt x="-10913" y="78004"/>
                  <a:pt x="91606" y="-1373"/>
                  <a:pt x="206442" y="0"/>
                </a:cubicBezTo>
                <a:cubicBezTo>
                  <a:pt x="1385780" y="-164947"/>
                  <a:pt x="3271824" y="-52288"/>
                  <a:pt x="5248586" y="0"/>
                </a:cubicBezTo>
                <a:cubicBezTo>
                  <a:pt x="5361426" y="-18412"/>
                  <a:pt x="5452306" y="92863"/>
                  <a:pt x="5455028" y="206442"/>
                </a:cubicBezTo>
                <a:cubicBezTo>
                  <a:pt x="5459189" y="506143"/>
                  <a:pt x="5472661" y="775898"/>
                  <a:pt x="5455028" y="1032185"/>
                </a:cubicBezTo>
                <a:cubicBezTo>
                  <a:pt x="5466198" y="1160622"/>
                  <a:pt x="5360903" y="1235537"/>
                  <a:pt x="5248586" y="1238627"/>
                </a:cubicBezTo>
                <a:cubicBezTo>
                  <a:pt x="3577437" y="1397168"/>
                  <a:pt x="1412898" y="1096791"/>
                  <a:pt x="206442" y="1238627"/>
                </a:cubicBezTo>
                <a:cubicBezTo>
                  <a:pt x="91231" y="1259631"/>
                  <a:pt x="7576" y="1143566"/>
                  <a:pt x="0" y="1032185"/>
                </a:cubicBezTo>
                <a:cubicBezTo>
                  <a:pt x="-55074" y="698754"/>
                  <a:pt x="-22172" y="537792"/>
                  <a:pt x="0" y="20644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5421729"/>
                      <a:gd name="connsiteY0" fmla="*/ 137247 h 823471"/>
                      <a:gd name="connsiteX1" fmla="*/ 205181 w 5421729"/>
                      <a:gd name="connsiteY1" fmla="*/ 0 h 823471"/>
                      <a:gd name="connsiteX2" fmla="*/ 5216547 w 5421729"/>
                      <a:gd name="connsiteY2" fmla="*/ 0 h 823471"/>
                      <a:gd name="connsiteX3" fmla="*/ 5421729 w 5421729"/>
                      <a:gd name="connsiteY3" fmla="*/ 137247 h 823471"/>
                      <a:gd name="connsiteX4" fmla="*/ 5421729 w 5421729"/>
                      <a:gd name="connsiteY4" fmla="*/ 686223 h 823471"/>
                      <a:gd name="connsiteX5" fmla="*/ 5216547 w 5421729"/>
                      <a:gd name="connsiteY5" fmla="*/ 823471 h 823471"/>
                      <a:gd name="connsiteX6" fmla="*/ 205181 w 5421729"/>
                      <a:gd name="connsiteY6" fmla="*/ 823471 h 823471"/>
                      <a:gd name="connsiteX7" fmla="*/ 0 w 5421729"/>
                      <a:gd name="connsiteY7" fmla="*/ 686223 h 823471"/>
                      <a:gd name="connsiteX8" fmla="*/ 0 w 5421729"/>
                      <a:gd name="connsiteY8" fmla="*/ 137247 h 823471"/>
                      <a:gd name="connsiteX0" fmla="*/ 0 w 5421729"/>
                      <a:gd name="connsiteY0" fmla="*/ 137247 h 823471"/>
                      <a:gd name="connsiteX1" fmla="*/ 205181 w 5421729"/>
                      <a:gd name="connsiteY1" fmla="*/ 0 h 823471"/>
                      <a:gd name="connsiteX2" fmla="*/ 5216547 w 5421729"/>
                      <a:gd name="connsiteY2" fmla="*/ 0 h 823471"/>
                      <a:gd name="connsiteX3" fmla="*/ 5421729 w 5421729"/>
                      <a:gd name="connsiteY3" fmla="*/ 137247 h 823471"/>
                      <a:gd name="connsiteX4" fmla="*/ 5421729 w 5421729"/>
                      <a:gd name="connsiteY4" fmla="*/ 686223 h 823471"/>
                      <a:gd name="connsiteX5" fmla="*/ 5216547 w 5421729"/>
                      <a:gd name="connsiteY5" fmla="*/ 823471 h 823471"/>
                      <a:gd name="connsiteX6" fmla="*/ 205181 w 5421729"/>
                      <a:gd name="connsiteY6" fmla="*/ 823471 h 823471"/>
                      <a:gd name="connsiteX7" fmla="*/ 0 w 5421729"/>
                      <a:gd name="connsiteY7" fmla="*/ 686223 h 823471"/>
                      <a:gd name="connsiteX8" fmla="*/ 0 w 5421729"/>
                      <a:gd name="connsiteY8" fmla="*/ 137247 h 823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21729" h="823471" fill="none" extrusionOk="0">
                        <a:moveTo>
                          <a:pt x="0" y="137247"/>
                        </a:moveTo>
                        <a:cubicBezTo>
                          <a:pt x="-8806" y="58713"/>
                          <a:pt x="111874" y="17537"/>
                          <a:pt x="205181" y="0"/>
                        </a:cubicBezTo>
                        <a:cubicBezTo>
                          <a:pt x="824659" y="-45090"/>
                          <a:pt x="4386272" y="64511"/>
                          <a:pt x="5216547" y="0"/>
                        </a:cubicBezTo>
                        <a:cubicBezTo>
                          <a:pt x="5307873" y="-4848"/>
                          <a:pt x="5425776" y="57021"/>
                          <a:pt x="5421729" y="137247"/>
                        </a:cubicBezTo>
                        <a:cubicBezTo>
                          <a:pt x="5477083" y="210016"/>
                          <a:pt x="5494970" y="479478"/>
                          <a:pt x="5421729" y="686223"/>
                        </a:cubicBezTo>
                        <a:cubicBezTo>
                          <a:pt x="5403765" y="753886"/>
                          <a:pt x="5328956" y="819788"/>
                          <a:pt x="5216547" y="823471"/>
                        </a:cubicBezTo>
                        <a:cubicBezTo>
                          <a:pt x="3816004" y="594140"/>
                          <a:pt x="2414803" y="916949"/>
                          <a:pt x="205181" y="823471"/>
                        </a:cubicBezTo>
                        <a:cubicBezTo>
                          <a:pt x="76716" y="828955"/>
                          <a:pt x="-6369" y="785609"/>
                          <a:pt x="0" y="686223"/>
                        </a:cubicBezTo>
                        <a:cubicBezTo>
                          <a:pt x="-80273" y="456925"/>
                          <a:pt x="32968" y="367324"/>
                          <a:pt x="0" y="137247"/>
                        </a:cubicBezTo>
                        <a:close/>
                      </a:path>
                      <a:path w="5421729" h="823471" stroke="0" extrusionOk="0">
                        <a:moveTo>
                          <a:pt x="0" y="137247"/>
                        </a:moveTo>
                        <a:cubicBezTo>
                          <a:pt x="-5050" y="34242"/>
                          <a:pt x="92379" y="-8772"/>
                          <a:pt x="205181" y="0"/>
                        </a:cubicBezTo>
                        <a:cubicBezTo>
                          <a:pt x="1409661" y="-356168"/>
                          <a:pt x="3088272" y="-52212"/>
                          <a:pt x="5216547" y="0"/>
                        </a:cubicBezTo>
                        <a:cubicBezTo>
                          <a:pt x="5341977" y="-17956"/>
                          <a:pt x="5425549" y="69940"/>
                          <a:pt x="5421729" y="137247"/>
                        </a:cubicBezTo>
                        <a:cubicBezTo>
                          <a:pt x="5392122" y="333030"/>
                          <a:pt x="5430398" y="508842"/>
                          <a:pt x="5421729" y="686223"/>
                        </a:cubicBezTo>
                        <a:cubicBezTo>
                          <a:pt x="5444685" y="761762"/>
                          <a:pt x="5340695" y="819263"/>
                          <a:pt x="5216547" y="823471"/>
                        </a:cubicBezTo>
                        <a:cubicBezTo>
                          <a:pt x="3608752" y="837126"/>
                          <a:pt x="1454271" y="843809"/>
                          <a:pt x="205181" y="823471"/>
                        </a:cubicBezTo>
                        <a:cubicBezTo>
                          <a:pt x="98204" y="829582"/>
                          <a:pt x="6396" y="753116"/>
                          <a:pt x="0" y="686223"/>
                        </a:cubicBezTo>
                        <a:cubicBezTo>
                          <a:pt x="-56608" y="472328"/>
                          <a:pt x="-26387" y="377627"/>
                          <a:pt x="0" y="137247"/>
                        </a:cubicBezTo>
                        <a:close/>
                      </a:path>
                      <a:path w="5421729" h="823471" fill="none" stroke="0" extrusionOk="0">
                        <a:moveTo>
                          <a:pt x="0" y="137247"/>
                        </a:moveTo>
                        <a:cubicBezTo>
                          <a:pt x="-9019" y="56660"/>
                          <a:pt x="99444" y="6"/>
                          <a:pt x="205181" y="0"/>
                        </a:cubicBezTo>
                        <a:cubicBezTo>
                          <a:pt x="822300" y="-83345"/>
                          <a:pt x="4495248" y="8658"/>
                          <a:pt x="5216547" y="0"/>
                        </a:cubicBezTo>
                        <a:cubicBezTo>
                          <a:pt x="5309258" y="-17906"/>
                          <a:pt x="5419289" y="60235"/>
                          <a:pt x="5421729" y="137247"/>
                        </a:cubicBezTo>
                        <a:cubicBezTo>
                          <a:pt x="5482085" y="208944"/>
                          <a:pt x="5459868" y="478702"/>
                          <a:pt x="5421729" y="686223"/>
                        </a:cubicBezTo>
                        <a:cubicBezTo>
                          <a:pt x="5419988" y="763682"/>
                          <a:pt x="5324487" y="813246"/>
                          <a:pt x="5216547" y="823471"/>
                        </a:cubicBezTo>
                        <a:cubicBezTo>
                          <a:pt x="3789548" y="984305"/>
                          <a:pt x="2341670" y="639713"/>
                          <a:pt x="205181" y="823471"/>
                        </a:cubicBezTo>
                        <a:cubicBezTo>
                          <a:pt x="78302" y="843837"/>
                          <a:pt x="504" y="771609"/>
                          <a:pt x="0" y="686223"/>
                        </a:cubicBezTo>
                        <a:cubicBezTo>
                          <a:pt x="-81745" y="460946"/>
                          <a:pt x="45939" y="375871"/>
                          <a:pt x="0" y="13724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nào là số phút giờ kém?</a:t>
            </a:r>
          </a:p>
        </p:txBody>
      </p:sp>
    </p:spTree>
    <p:extLst>
      <p:ext uri="{BB962C8B-B14F-4D97-AF65-F5344CB8AC3E}">
        <p14:creationId xmlns:p14="http://schemas.microsoft.com/office/powerpoint/2010/main" val="254988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" grpId="0" animBg="1"/>
      <p:bldP spid="22" grpId="0" animBg="1"/>
      <p:bldP spid="23" grpId="0"/>
      <p:bldP spid="32" grpId="0" animBg="1"/>
      <p:bldP spid="33" grpId="0"/>
      <p:bldP spid="28" grpId="0" animBg="1"/>
      <p:bldP spid="3" grpId="0" animBg="1"/>
      <p:bldP spid="24" grpId="0" animBg="1"/>
      <p:bldP spid="25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695</Words>
  <Application>Microsoft Office PowerPoint</Application>
  <PresentationFormat>Widescreen</PresentationFormat>
  <Paragraphs>135</Paragraphs>
  <Slides>26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#9Slide05 SVNClementine</vt:lpstr>
      <vt:lpstr>Arial</vt:lpstr>
      <vt:lpstr>AvantGarde</vt:lpstr>
      <vt:lpstr>Calibri</vt:lpstr>
      <vt:lpstr>Calibri Light</vt:lpstr>
      <vt:lpstr>等线</vt:lpstr>
      <vt:lpstr>SVN-Hole Hearted</vt:lpstr>
      <vt:lpstr>UTM Cookies</vt:lpstr>
      <vt:lpstr>UTM Edwardian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created xsi:type="dcterms:W3CDTF">2024-02-26T11:49:21Z</dcterms:created>
  <dcterms:modified xsi:type="dcterms:W3CDTF">2025-04-12T17:15:16Z</dcterms:modified>
</cp:coreProperties>
</file>