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8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73" r:id="rId21"/>
    <p:sldId id="296" r:id="rId22"/>
    <p:sldId id="286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CCFFFF"/>
    <a:srgbClr val="99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371BD-0D1C-4DDF-9A3C-7B8682DA9467}" v="1774" dt="2022-09-29T10:23:55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4320C5D2-41CA-4533-B0F7-A9553A50C218}"/>
    <pc:docChg chg="modSld">
      <pc:chgData name="CAO THI TRIEU VI" userId="1a55d0bf-e781-4ea5-8549-370b5719438e" providerId="ADAL" clId="{4320C5D2-41CA-4533-B0F7-A9553A50C218}" dt="2022-08-11T17:40:40.335" v="16"/>
      <pc:docMkLst>
        <pc:docMk/>
      </pc:docMkLst>
      <pc:sldChg chg="modAnim">
        <pc:chgData name="CAO THI TRIEU VI" userId="1a55d0bf-e781-4ea5-8549-370b5719438e" providerId="ADAL" clId="{4320C5D2-41CA-4533-B0F7-A9553A50C218}" dt="2022-08-11T17:39:02.455" v="7"/>
        <pc:sldMkLst>
          <pc:docMk/>
          <pc:sldMk cId="655790276" sldId="256"/>
        </pc:sldMkLst>
      </pc:sldChg>
      <pc:sldChg chg="modAnim">
        <pc:chgData name="CAO THI TRIEU VI" userId="1a55d0bf-e781-4ea5-8549-370b5719438e" providerId="ADAL" clId="{4320C5D2-41CA-4533-B0F7-A9553A50C218}" dt="2022-08-11T17:38:16.162" v="1"/>
        <pc:sldMkLst>
          <pc:docMk/>
          <pc:sldMk cId="4106797782" sldId="258"/>
        </pc:sldMkLst>
      </pc:sldChg>
      <pc:sldChg chg="modAnim">
        <pc:chgData name="CAO THI TRIEU VI" userId="1a55d0bf-e781-4ea5-8549-370b5719438e" providerId="ADAL" clId="{4320C5D2-41CA-4533-B0F7-A9553A50C218}" dt="2022-08-11T17:38:24.806" v="2"/>
        <pc:sldMkLst>
          <pc:docMk/>
          <pc:sldMk cId="227638355" sldId="259"/>
        </pc:sldMkLst>
      </pc:sldChg>
      <pc:sldChg chg="modAnim">
        <pc:chgData name="CAO THI TRIEU VI" userId="1a55d0bf-e781-4ea5-8549-370b5719438e" providerId="ADAL" clId="{4320C5D2-41CA-4533-B0F7-A9553A50C218}" dt="2022-08-11T17:38:35.225" v="3"/>
        <pc:sldMkLst>
          <pc:docMk/>
          <pc:sldMk cId="3741732687" sldId="260"/>
        </pc:sldMkLst>
      </pc:sldChg>
      <pc:sldChg chg="modAnim">
        <pc:chgData name="CAO THI TRIEU VI" userId="1a55d0bf-e781-4ea5-8549-370b5719438e" providerId="ADAL" clId="{4320C5D2-41CA-4533-B0F7-A9553A50C218}" dt="2022-08-11T17:38:43.170" v="4"/>
        <pc:sldMkLst>
          <pc:docMk/>
          <pc:sldMk cId="2464552611" sldId="261"/>
        </pc:sldMkLst>
      </pc:sldChg>
      <pc:sldChg chg="modAnim">
        <pc:chgData name="CAO THI TRIEU VI" userId="1a55d0bf-e781-4ea5-8549-370b5719438e" providerId="ADAL" clId="{4320C5D2-41CA-4533-B0F7-A9553A50C218}" dt="2022-08-11T17:38:57.615" v="6"/>
        <pc:sldMkLst>
          <pc:docMk/>
          <pc:sldMk cId="1146721189" sldId="262"/>
        </pc:sldMkLst>
      </pc:sldChg>
      <pc:sldChg chg="modAnim">
        <pc:chgData name="CAO THI TRIEU VI" userId="1a55d0bf-e781-4ea5-8549-370b5719438e" providerId="ADAL" clId="{4320C5D2-41CA-4533-B0F7-A9553A50C218}" dt="2022-08-11T17:39:15.531" v="8"/>
        <pc:sldMkLst>
          <pc:docMk/>
          <pc:sldMk cId="725377183" sldId="265"/>
        </pc:sldMkLst>
      </pc:sldChg>
      <pc:sldChg chg="modAnim">
        <pc:chgData name="CAO THI TRIEU VI" userId="1a55d0bf-e781-4ea5-8549-370b5719438e" providerId="ADAL" clId="{4320C5D2-41CA-4533-B0F7-A9553A50C218}" dt="2022-08-11T17:39:27.755" v="9"/>
        <pc:sldMkLst>
          <pc:docMk/>
          <pc:sldMk cId="3233114580" sldId="266"/>
        </pc:sldMkLst>
      </pc:sldChg>
      <pc:sldChg chg="modAnim">
        <pc:chgData name="CAO THI TRIEU VI" userId="1a55d0bf-e781-4ea5-8549-370b5719438e" providerId="ADAL" clId="{4320C5D2-41CA-4533-B0F7-A9553A50C218}" dt="2022-08-11T17:39:58.715" v="10"/>
        <pc:sldMkLst>
          <pc:docMk/>
          <pc:sldMk cId="565486193" sldId="269"/>
        </pc:sldMkLst>
      </pc:sldChg>
      <pc:sldChg chg="modAnim">
        <pc:chgData name="CAO THI TRIEU VI" userId="1a55d0bf-e781-4ea5-8549-370b5719438e" providerId="ADAL" clId="{4320C5D2-41CA-4533-B0F7-A9553A50C218}" dt="2022-08-11T17:40:07.006" v="11"/>
        <pc:sldMkLst>
          <pc:docMk/>
          <pc:sldMk cId="1064391653" sldId="270"/>
        </pc:sldMkLst>
      </pc:sldChg>
      <pc:sldChg chg="modAnim">
        <pc:chgData name="CAO THI TRIEU VI" userId="1a55d0bf-e781-4ea5-8549-370b5719438e" providerId="ADAL" clId="{4320C5D2-41CA-4533-B0F7-A9553A50C218}" dt="2022-08-11T17:40:16.182" v="13"/>
        <pc:sldMkLst>
          <pc:docMk/>
          <pc:sldMk cId="1969368020" sldId="273"/>
        </pc:sldMkLst>
      </pc:sldChg>
      <pc:sldChg chg="modAnim">
        <pc:chgData name="CAO THI TRIEU VI" userId="1a55d0bf-e781-4ea5-8549-370b5719438e" providerId="ADAL" clId="{4320C5D2-41CA-4533-B0F7-A9553A50C218}" dt="2022-08-11T17:40:30.103" v="14"/>
        <pc:sldMkLst>
          <pc:docMk/>
          <pc:sldMk cId="599729606" sldId="277"/>
        </pc:sldMkLst>
      </pc:sldChg>
      <pc:sldChg chg="modAnim">
        <pc:chgData name="CAO THI TRIEU VI" userId="1a55d0bf-e781-4ea5-8549-370b5719438e" providerId="ADAL" clId="{4320C5D2-41CA-4533-B0F7-A9553A50C218}" dt="2022-08-11T17:40:40.335" v="16"/>
        <pc:sldMkLst>
          <pc:docMk/>
          <pc:sldMk cId="4125120653" sldId="279"/>
        </pc:sldMkLst>
      </pc:sldChg>
    </pc:docChg>
  </pc:docChgLst>
  <pc:docChgLst>
    <pc:chgData name="CAO THI TRIEU VI" userId="1a55d0bf-e781-4ea5-8549-370b5719438e" providerId="ADAL" clId="{91D371BD-0D1C-4DDF-9A3C-7B8682DA9467}"/>
    <pc:docChg chg="undo custSel addSld delSld modSld sldOrd">
      <pc:chgData name="CAO THI TRIEU VI" userId="1a55d0bf-e781-4ea5-8549-370b5719438e" providerId="ADAL" clId="{91D371BD-0D1C-4DDF-9A3C-7B8682DA9467}" dt="2022-09-29T10:23:55.134" v="2853" actId="20577"/>
      <pc:docMkLst>
        <pc:docMk/>
      </pc:docMkLst>
      <pc:sldChg chg="addSp delSp modSp mod modAnim">
        <pc:chgData name="CAO THI TRIEU VI" userId="1a55d0bf-e781-4ea5-8549-370b5719438e" providerId="ADAL" clId="{91D371BD-0D1C-4DDF-9A3C-7B8682DA9467}" dt="2022-09-29T09:28:46.328" v="14"/>
        <pc:sldMkLst>
          <pc:docMk/>
          <pc:sldMk cId="4106797782" sldId="258"/>
        </pc:sldMkLst>
        <pc:spChg chg="del">
          <ac:chgData name="CAO THI TRIEU VI" userId="1a55d0bf-e781-4ea5-8549-370b5719438e" providerId="ADAL" clId="{91D371BD-0D1C-4DDF-9A3C-7B8682DA9467}" dt="2022-09-29T09:27:20.243" v="1" actId="478"/>
          <ac:spMkLst>
            <pc:docMk/>
            <pc:sldMk cId="4106797782" sldId="258"/>
            <ac:spMk id="3" creationId="{F32F9998-A3FF-0E8E-9F28-A8DC9332FACA}"/>
          </ac:spMkLst>
        </pc:spChg>
        <pc:picChg chg="add mod">
          <ac:chgData name="CAO THI TRIEU VI" userId="1a55d0bf-e781-4ea5-8549-370b5719438e" providerId="ADAL" clId="{91D371BD-0D1C-4DDF-9A3C-7B8682DA9467}" dt="2022-09-29T09:28:03.362" v="6" actId="962"/>
          <ac:picMkLst>
            <pc:docMk/>
            <pc:sldMk cId="4106797782" sldId="258"/>
            <ac:picMk id="7" creationId="{0370D1C1-3C51-6A6E-7D96-8D7255C8220C}"/>
          </ac:picMkLst>
        </pc:picChg>
      </pc:sldChg>
      <pc:sldChg chg="addSp modSp modAnim">
        <pc:chgData name="CAO THI TRIEU VI" userId="1a55d0bf-e781-4ea5-8549-370b5719438e" providerId="ADAL" clId="{91D371BD-0D1C-4DDF-9A3C-7B8682DA9467}" dt="2022-09-29T09:28:55.114" v="15"/>
        <pc:sldMkLst>
          <pc:docMk/>
          <pc:sldMk cId="227638355" sldId="259"/>
        </pc:sldMkLst>
        <pc:picChg chg="add mod">
          <ac:chgData name="CAO THI TRIEU VI" userId="1a55d0bf-e781-4ea5-8549-370b5719438e" providerId="ADAL" clId="{91D371BD-0D1C-4DDF-9A3C-7B8682DA9467}" dt="2022-09-29T09:28:55.114" v="15"/>
          <ac:picMkLst>
            <pc:docMk/>
            <pc:sldMk cId="227638355" sldId="259"/>
            <ac:picMk id="3" creationId="{C356E8E0-660E-155A-326D-40A26D9FAE0C}"/>
          </ac:picMkLst>
        </pc:picChg>
      </pc:sldChg>
      <pc:sldChg chg="addSp modSp modAnim">
        <pc:chgData name="CAO THI TRIEU VI" userId="1a55d0bf-e781-4ea5-8549-370b5719438e" providerId="ADAL" clId="{91D371BD-0D1C-4DDF-9A3C-7B8682DA9467}" dt="2022-09-29T09:28:57.338" v="16"/>
        <pc:sldMkLst>
          <pc:docMk/>
          <pc:sldMk cId="3741732687" sldId="260"/>
        </pc:sldMkLst>
        <pc:picChg chg="add mod">
          <ac:chgData name="CAO THI TRIEU VI" userId="1a55d0bf-e781-4ea5-8549-370b5719438e" providerId="ADAL" clId="{91D371BD-0D1C-4DDF-9A3C-7B8682DA9467}" dt="2022-09-29T09:28:57.338" v="16"/>
          <ac:picMkLst>
            <pc:docMk/>
            <pc:sldMk cId="3741732687" sldId="260"/>
            <ac:picMk id="3" creationId="{4C23D821-0A5B-7987-9F7A-F4FFE5F3CFF9}"/>
          </ac:picMkLst>
        </pc:picChg>
      </pc:sldChg>
      <pc:sldChg chg="addSp modSp modAnim">
        <pc:chgData name="CAO THI TRIEU VI" userId="1a55d0bf-e781-4ea5-8549-370b5719438e" providerId="ADAL" clId="{91D371BD-0D1C-4DDF-9A3C-7B8682DA9467}" dt="2022-09-29T09:28:59.470" v="17"/>
        <pc:sldMkLst>
          <pc:docMk/>
          <pc:sldMk cId="2464552611" sldId="261"/>
        </pc:sldMkLst>
        <pc:picChg chg="add mod">
          <ac:chgData name="CAO THI TRIEU VI" userId="1a55d0bf-e781-4ea5-8549-370b5719438e" providerId="ADAL" clId="{91D371BD-0D1C-4DDF-9A3C-7B8682DA9467}" dt="2022-09-29T09:28:59.470" v="17"/>
          <ac:picMkLst>
            <pc:docMk/>
            <pc:sldMk cId="2464552611" sldId="261"/>
            <ac:picMk id="3" creationId="{BC29B0D6-B22A-5C80-4D08-49773B6FB10D}"/>
          </ac:picMkLst>
        </pc:picChg>
      </pc:sldChg>
      <pc:sldChg chg="addSp delSp modSp mod modAnim">
        <pc:chgData name="CAO THI TRIEU VI" userId="1a55d0bf-e781-4ea5-8549-370b5719438e" providerId="ADAL" clId="{91D371BD-0D1C-4DDF-9A3C-7B8682DA9467}" dt="2022-09-29T09:43:54.013" v="755" actId="20577"/>
        <pc:sldMkLst>
          <pc:docMk/>
          <pc:sldMk cId="725377183" sldId="265"/>
        </pc:sldMkLst>
        <pc:spChg chg="mod">
          <ac:chgData name="CAO THI TRIEU VI" userId="1a55d0bf-e781-4ea5-8549-370b5719438e" providerId="ADAL" clId="{91D371BD-0D1C-4DDF-9A3C-7B8682DA9467}" dt="2022-09-29T09:36:51.449" v="151" actId="14100"/>
          <ac:spMkLst>
            <pc:docMk/>
            <pc:sldMk cId="725377183" sldId="265"/>
            <ac:spMk id="2" creationId="{F3964BD0-0249-D198-ECCC-806FBDCC15F4}"/>
          </ac:spMkLst>
        </pc:spChg>
        <pc:spChg chg="add mod">
          <ac:chgData name="CAO THI TRIEU VI" userId="1a55d0bf-e781-4ea5-8549-370b5719438e" providerId="ADAL" clId="{91D371BD-0D1C-4DDF-9A3C-7B8682DA9467}" dt="2022-09-29T09:43:54.013" v="755" actId="20577"/>
          <ac:spMkLst>
            <pc:docMk/>
            <pc:sldMk cId="725377183" sldId="265"/>
            <ac:spMk id="6" creationId="{8784F5BD-D96F-B716-5F35-519C80CEF600}"/>
          </ac:spMkLst>
        </pc:spChg>
        <pc:spChg chg="mod">
          <ac:chgData name="CAO THI TRIEU VI" userId="1a55d0bf-e781-4ea5-8549-370b5719438e" providerId="ADAL" clId="{91D371BD-0D1C-4DDF-9A3C-7B8682DA9467}" dt="2022-09-29T09:40:55.754" v="401" actId="14100"/>
          <ac:spMkLst>
            <pc:docMk/>
            <pc:sldMk cId="725377183" sldId="265"/>
            <ac:spMk id="8" creationId="{20E12297-4050-BB5A-6506-8BA1F7A17AC3}"/>
          </ac:spMkLst>
        </pc:spChg>
        <pc:spChg chg="del mod">
          <ac:chgData name="CAO THI TRIEU VI" userId="1a55d0bf-e781-4ea5-8549-370b5719438e" providerId="ADAL" clId="{91D371BD-0D1C-4DDF-9A3C-7B8682DA9467}" dt="2022-09-29T09:36:48.238" v="149" actId="478"/>
          <ac:spMkLst>
            <pc:docMk/>
            <pc:sldMk cId="725377183" sldId="265"/>
            <ac:spMk id="11" creationId="{4A755C58-5161-6E94-4F9B-3AE85832B80D}"/>
          </ac:spMkLst>
        </pc:spChg>
        <pc:spChg chg="del mod">
          <ac:chgData name="CAO THI TRIEU VI" userId="1a55d0bf-e781-4ea5-8549-370b5719438e" providerId="ADAL" clId="{91D371BD-0D1C-4DDF-9A3C-7B8682DA9467}" dt="2022-09-29T09:30:05.393" v="22" actId="478"/>
          <ac:spMkLst>
            <pc:docMk/>
            <pc:sldMk cId="725377183" sldId="265"/>
            <ac:spMk id="23" creationId="{8DCE889D-1BBE-84B1-6DB2-10EAD48A4002}"/>
          </ac:spMkLst>
        </pc:spChg>
        <pc:grpChg chg="del">
          <ac:chgData name="CAO THI TRIEU VI" userId="1a55d0bf-e781-4ea5-8549-370b5719438e" providerId="ADAL" clId="{91D371BD-0D1C-4DDF-9A3C-7B8682DA9467}" dt="2022-09-29T09:29:17.517" v="18" actId="478"/>
          <ac:grpSpMkLst>
            <pc:docMk/>
            <pc:sldMk cId="725377183" sldId="265"/>
            <ac:grpSpMk id="17" creationId="{B9C29805-C0D7-4099-2183-58FC5F967536}"/>
          </ac:grpSpMkLst>
        </pc:grpChg>
        <pc:grpChg chg="del">
          <ac:chgData name="CAO THI TRIEU VI" userId="1a55d0bf-e781-4ea5-8549-370b5719438e" providerId="ADAL" clId="{91D371BD-0D1C-4DDF-9A3C-7B8682DA9467}" dt="2022-09-29T09:29:21.752" v="19" actId="478"/>
          <ac:grpSpMkLst>
            <pc:docMk/>
            <pc:sldMk cId="725377183" sldId="265"/>
            <ac:grpSpMk id="18" creationId="{D90B406B-CE27-4A2B-DFD5-8354AE4130E3}"/>
          </ac:grpSpMkLst>
        </pc:grpChg>
        <pc:picChg chg="del mod">
          <ac:chgData name="CAO THI TRIEU VI" userId="1a55d0bf-e781-4ea5-8549-370b5719438e" providerId="ADAL" clId="{91D371BD-0D1C-4DDF-9A3C-7B8682DA9467}" dt="2022-09-29T09:36:39.332" v="146" actId="478"/>
          <ac:picMkLst>
            <pc:docMk/>
            <pc:sldMk cId="725377183" sldId="265"/>
            <ac:picMk id="9" creationId="{20F92A41-CC5F-B1E1-79EC-D5306F65812E}"/>
          </ac:picMkLst>
        </pc:picChg>
        <pc:picChg chg="mod">
          <ac:chgData name="CAO THI TRIEU VI" userId="1a55d0bf-e781-4ea5-8549-370b5719438e" providerId="ADAL" clId="{91D371BD-0D1C-4DDF-9A3C-7B8682DA9467}" dt="2022-09-29T09:29:25.769" v="20" actId="1076"/>
          <ac:picMkLst>
            <pc:docMk/>
            <pc:sldMk cId="725377183" sldId="265"/>
            <ac:picMk id="10" creationId="{F59BD763-8F2E-A1A9-F8AF-976A056A8D08}"/>
          </ac:picMkLst>
        </pc:picChg>
      </pc:sldChg>
      <pc:sldChg chg="addSp delSp modSp mod addAnim delAnim modAnim">
        <pc:chgData name="CAO THI TRIEU VI" userId="1a55d0bf-e781-4ea5-8549-370b5719438e" providerId="ADAL" clId="{91D371BD-0D1C-4DDF-9A3C-7B8682DA9467}" dt="2022-09-29T09:43:59.290" v="756" actId="478"/>
        <pc:sldMkLst>
          <pc:docMk/>
          <pc:sldMk cId="3233114580" sldId="266"/>
        </pc:sldMkLst>
        <pc:spChg chg="mod">
          <ac:chgData name="CAO THI TRIEU VI" userId="1a55d0bf-e781-4ea5-8549-370b5719438e" providerId="ADAL" clId="{91D371BD-0D1C-4DDF-9A3C-7B8682DA9467}" dt="2022-09-29T09:41:27.713" v="409" actId="1076"/>
          <ac:spMkLst>
            <pc:docMk/>
            <pc:sldMk cId="3233114580" sldId="266"/>
            <ac:spMk id="2" creationId="{F3964BD0-0249-D198-ECCC-806FBDCC15F4}"/>
          </ac:spMkLst>
        </pc:spChg>
        <pc:spChg chg="add del mod">
          <ac:chgData name="CAO THI TRIEU VI" userId="1a55d0bf-e781-4ea5-8549-370b5719438e" providerId="ADAL" clId="{91D371BD-0D1C-4DDF-9A3C-7B8682DA9467}" dt="2022-09-29T09:40:22.228" v="394" actId="478"/>
          <ac:spMkLst>
            <pc:docMk/>
            <pc:sldMk cId="3233114580" sldId="266"/>
            <ac:spMk id="8" creationId="{20E12297-4050-BB5A-6506-8BA1F7A17AC3}"/>
          </ac:spMkLst>
        </pc:spChg>
        <pc:spChg chg="del">
          <ac:chgData name="CAO THI TRIEU VI" userId="1a55d0bf-e781-4ea5-8549-370b5719438e" providerId="ADAL" clId="{91D371BD-0D1C-4DDF-9A3C-7B8682DA9467}" dt="2022-09-29T09:39:52.384" v="376" actId="478"/>
          <ac:spMkLst>
            <pc:docMk/>
            <pc:sldMk cId="3233114580" sldId="266"/>
            <ac:spMk id="9" creationId="{4D6715AD-B1EF-19AF-8447-629E30599CC2}"/>
          </ac:spMkLst>
        </pc:spChg>
        <pc:spChg chg="del">
          <ac:chgData name="CAO THI TRIEU VI" userId="1a55d0bf-e781-4ea5-8549-370b5719438e" providerId="ADAL" clId="{91D371BD-0D1C-4DDF-9A3C-7B8682DA9467}" dt="2022-09-29T09:39:55.906" v="377" actId="478"/>
          <ac:spMkLst>
            <pc:docMk/>
            <pc:sldMk cId="3233114580" sldId="266"/>
            <ac:spMk id="10" creationId="{D8C43180-7FA6-5786-86FC-24772F7FDBF3}"/>
          </ac:spMkLst>
        </pc:spChg>
        <pc:spChg chg="add mod">
          <ac:chgData name="CAO THI TRIEU VI" userId="1a55d0bf-e781-4ea5-8549-370b5719438e" providerId="ADAL" clId="{91D371BD-0D1C-4DDF-9A3C-7B8682DA9467}" dt="2022-09-29T09:43:03.320" v="648" actId="14100"/>
          <ac:spMkLst>
            <pc:docMk/>
            <pc:sldMk cId="3233114580" sldId="266"/>
            <ac:spMk id="13" creationId="{06269284-C431-997C-38AE-9FC8257C18DC}"/>
          </ac:spMkLst>
        </pc:spChg>
        <pc:spChg chg="add mod">
          <ac:chgData name="CAO THI TRIEU VI" userId="1a55d0bf-e781-4ea5-8549-370b5719438e" providerId="ADAL" clId="{91D371BD-0D1C-4DDF-9A3C-7B8682DA9467}" dt="2022-09-29T09:43:49.939" v="754" actId="20577"/>
          <ac:spMkLst>
            <pc:docMk/>
            <pc:sldMk cId="3233114580" sldId="266"/>
            <ac:spMk id="14" creationId="{8AF455A8-5756-CA9E-B70E-A2ED0C2D33D3}"/>
          </ac:spMkLst>
        </pc:spChg>
        <pc:picChg chg="add del mod">
          <ac:chgData name="CAO THI TRIEU VI" userId="1a55d0bf-e781-4ea5-8549-370b5719438e" providerId="ADAL" clId="{91D371BD-0D1C-4DDF-9A3C-7B8682DA9467}" dt="2022-09-29T09:41:05.315" v="404" actId="478"/>
          <ac:picMkLst>
            <pc:docMk/>
            <pc:sldMk cId="3233114580" sldId="266"/>
            <ac:picMk id="11" creationId="{57C9C811-EB89-0FE2-82C2-82B478B09872}"/>
          </ac:picMkLst>
        </pc:picChg>
        <pc:picChg chg="add del mod">
          <ac:chgData name="CAO THI TRIEU VI" userId="1a55d0bf-e781-4ea5-8549-370b5719438e" providerId="ADAL" clId="{91D371BD-0D1C-4DDF-9A3C-7B8682DA9467}" dt="2022-09-29T09:43:59.290" v="756" actId="478"/>
          <ac:picMkLst>
            <pc:docMk/>
            <pc:sldMk cId="3233114580" sldId="266"/>
            <ac:picMk id="12" creationId="{7B163ED0-CF66-34F5-DB37-1003907587F7}"/>
          </ac:picMkLst>
        </pc:picChg>
      </pc:sldChg>
      <pc:sldChg chg="addSp delSp modSp mod">
        <pc:chgData name="CAO THI TRIEU VI" userId="1a55d0bf-e781-4ea5-8549-370b5719438e" providerId="ADAL" clId="{91D371BD-0D1C-4DDF-9A3C-7B8682DA9467}" dt="2022-09-29T09:50:04.201" v="764" actId="478"/>
        <pc:sldMkLst>
          <pc:docMk/>
          <pc:sldMk cId="565486193" sldId="269"/>
        </pc:sldMkLst>
        <pc:spChg chg="mod">
          <ac:chgData name="CAO THI TRIEU VI" userId="1a55d0bf-e781-4ea5-8549-370b5719438e" providerId="ADAL" clId="{91D371BD-0D1C-4DDF-9A3C-7B8682DA9467}" dt="2022-09-29T09:44:33.313" v="758" actId="1076"/>
          <ac:spMkLst>
            <pc:docMk/>
            <pc:sldMk cId="565486193" sldId="269"/>
            <ac:spMk id="2" creationId="{F3964BD0-0249-D198-ECCC-806FBDCC15F4}"/>
          </ac:spMkLst>
        </pc:spChg>
        <pc:spChg chg="add mod">
          <ac:chgData name="CAO THI TRIEU VI" userId="1a55d0bf-e781-4ea5-8549-370b5719438e" providerId="ADAL" clId="{91D371BD-0D1C-4DDF-9A3C-7B8682DA9467}" dt="2022-09-29T09:47:32.180" v="761" actId="20577"/>
          <ac:spMkLst>
            <pc:docMk/>
            <pc:sldMk cId="565486193" sldId="269"/>
            <ac:spMk id="3" creationId="{5310DFAA-FFBF-036F-B290-50BC86B72345}"/>
          </ac:spMkLst>
        </pc:spChg>
        <pc:picChg chg="del mod">
          <ac:chgData name="CAO THI TRIEU VI" userId="1a55d0bf-e781-4ea5-8549-370b5719438e" providerId="ADAL" clId="{91D371BD-0D1C-4DDF-9A3C-7B8682DA9467}" dt="2022-09-29T09:50:04.201" v="764" actId="478"/>
          <ac:picMkLst>
            <pc:docMk/>
            <pc:sldMk cId="565486193" sldId="269"/>
            <ac:picMk id="9" creationId="{F8CEF0EE-7FB9-7BD9-CA8D-6B00EB048BC4}"/>
          </ac:picMkLst>
        </pc:picChg>
      </pc:sldChg>
      <pc:sldChg chg="addSp modSp">
        <pc:chgData name="CAO THI TRIEU VI" userId="1a55d0bf-e781-4ea5-8549-370b5719438e" providerId="ADAL" clId="{91D371BD-0D1C-4DDF-9A3C-7B8682DA9467}" dt="2022-09-29T09:47:40.512" v="762"/>
        <pc:sldMkLst>
          <pc:docMk/>
          <pc:sldMk cId="1064391653" sldId="270"/>
        </pc:sldMkLst>
        <pc:spChg chg="add mod">
          <ac:chgData name="CAO THI TRIEU VI" userId="1a55d0bf-e781-4ea5-8549-370b5719438e" providerId="ADAL" clId="{91D371BD-0D1C-4DDF-9A3C-7B8682DA9467}" dt="2022-09-29T09:47:40.512" v="762"/>
          <ac:spMkLst>
            <pc:docMk/>
            <pc:sldMk cId="1064391653" sldId="270"/>
            <ac:spMk id="3" creationId="{438FC8A7-2D2D-9232-3F66-0E917F69E768}"/>
          </ac:spMkLst>
        </pc:spChg>
      </pc:sldChg>
      <pc:sldChg chg="delSp mod">
        <pc:chgData name="CAO THI TRIEU VI" userId="1a55d0bf-e781-4ea5-8549-370b5719438e" providerId="ADAL" clId="{91D371BD-0D1C-4DDF-9A3C-7B8682DA9467}" dt="2022-09-29T09:27:13.571" v="0" actId="478"/>
        <pc:sldMkLst>
          <pc:docMk/>
          <pc:sldMk cId="3174105897" sldId="280"/>
        </pc:sldMkLst>
        <pc:spChg chg="del">
          <ac:chgData name="CAO THI TRIEU VI" userId="1a55d0bf-e781-4ea5-8549-370b5719438e" providerId="ADAL" clId="{91D371BD-0D1C-4DDF-9A3C-7B8682DA9467}" dt="2022-09-29T09:27:13.571" v="0" actId="478"/>
          <ac:spMkLst>
            <pc:docMk/>
            <pc:sldMk cId="3174105897" sldId="280"/>
            <ac:spMk id="12" creationId="{D230A93D-C262-2A3A-15A0-D2BA8742AAF1}"/>
          </ac:spMkLst>
        </pc:spChg>
      </pc:sldChg>
      <pc:sldChg chg="delSp del mod">
        <pc:chgData name="CAO THI TRIEU VI" userId="1a55d0bf-e781-4ea5-8549-370b5719438e" providerId="ADAL" clId="{91D371BD-0D1C-4DDF-9A3C-7B8682DA9467}" dt="2022-09-29T10:21:11.631" v="2128" actId="47"/>
        <pc:sldMkLst>
          <pc:docMk/>
          <pc:sldMk cId="2160888994" sldId="281"/>
        </pc:sldMkLst>
        <pc:spChg chg="del">
          <ac:chgData name="CAO THI TRIEU VI" userId="1a55d0bf-e781-4ea5-8549-370b5719438e" providerId="ADAL" clId="{91D371BD-0D1C-4DDF-9A3C-7B8682DA9467}" dt="2022-09-29T09:50:12.699" v="765" actId="478"/>
          <ac:spMkLst>
            <pc:docMk/>
            <pc:sldMk cId="2160888994" sldId="281"/>
            <ac:spMk id="2" creationId="{46FBD8F5-27C4-0BF9-E9CE-6EB96338E631}"/>
          </ac:spMkLst>
        </pc:spChg>
      </pc:sldChg>
      <pc:sldChg chg="modSp add ord modAnim">
        <pc:chgData name="CAO THI TRIEU VI" userId="1a55d0bf-e781-4ea5-8549-370b5719438e" providerId="ADAL" clId="{91D371BD-0D1C-4DDF-9A3C-7B8682DA9467}" dt="2022-09-29T09:50:42.919" v="795" actId="20577"/>
        <pc:sldMkLst>
          <pc:docMk/>
          <pc:sldMk cId="2555548988" sldId="282"/>
        </pc:sldMkLst>
        <pc:spChg chg="mod">
          <ac:chgData name="CAO THI TRIEU VI" userId="1a55d0bf-e781-4ea5-8549-370b5719438e" providerId="ADAL" clId="{91D371BD-0D1C-4DDF-9A3C-7B8682DA9467}" dt="2022-09-29T09:50:42.919" v="795" actId="20577"/>
          <ac:spMkLst>
            <pc:docMk/>
            <pc:sldMk cId="2555548988" sldId="282"/>
            <ac:spMk id="4" creationId="{1A66F0C4-55EF-F3CE-D52F-5DA6F4E3B1A4}"/>
          </ac:spMkLst>
        </pc:spChg>
      </pc:sldChg>
      <pc:sldChg chg="delSp modSp add mod ord delAnim">
        <pc:chgData name="CAO THI TRIEU VI" userId="1a55d0bf-e781-4ea5-8549-370b5719438e" providerId="ADAL" clId="{91D371BD-0D1C-4DDF-9A3C-7B8682DA9467}" dt="2022-09-29T09:56:37.730" v="1117" actId="1076"/>
        <pc:sldMkLst>
          <pc:docMk/>
          <pc:sldMk cId="54445409" sldId="283"/>
        </pc:sldMkLst>
        <pc:spChg chg="del">
          <ac:chgData name="CAO THI TRIEU VI" userId="1a55d0bf-e781-4ea5-8549-370b5719438e" providerId="ADAL" clId="{91D371BD-0D1C-4DDF-9A3C-7B8682DA9467}" dt="2022-09-29T09:54:59.136" v="799" actId="478"/>
          <ac:spMkLst>
            <pc:docMk/>
            <pc:sldMk cId="54445409" sldId="283"/>
            <ac:spMk id="2" creationId="{05246D2D-3DC2-A2BF-77DE-289B794B63ED}"/>
          </ac:spMkLst>
        </pc:spChg>
        <pc:spChg chg="mod">
          <ac:chgData name="CAO THI TRIEU VI" userId="1a55d0bf-e781-4ea5-8549-370b5719438e" providerId="ADAL" clId="{91D371BD-0D1C-4DDF-9A3C-7B8682DA9467}" dt="2022-09-29T09:56:34.514" v="1116" actId="1076"/>
          <ac:spMkLst>
            <pc:docMk/>
            <pc:sldMk cId="54445409" sldId="283"/>
            <ac:spMk id="6" creationId="{2FD358A5-76D1-F713-C219-24B718629BDE}"/>
          </ac:spMkLst>
        </pc:spChg>
        <pc:picChg chg="mod">
          <ac:chgData name="CAO THI TRIEU VI" userId="1a55d0bf-e781-4ea5-8549-370b5719438e" providerId="ADAL" clId="{91D371BD-0D1C-4DDF-9A3C-7B8682DA9467}" dt="2022-09-29T09:56:37.730" v="1117" actId="1076"/>
          <ac:picMkLst>
            <pc:docMk/>
            <pc:sldMk cId="54445409" sldId="283"/>
            <ac:picMk id="3" creationId="{22B40F45-3A56-60D5-8857-E9DC7443DF07}"/>
          </ac:picMkLst>
        </pc:picChg>
      </pc:sldChg>
      <pc:sldChg chg="addSp delSp modSp add mod modTransition delAnim modAnim">
        <pc:chgData name="CAO THI TRIEU VI" userId="1a55d0bf-e781-4ea5-8549-370b5719438e" providerId="ADAL" clId="{91D371BD-0D1C-4DDF-9A3C-7B8682DA9467}" dt="2022-09-29T10:21:06.645" v="2126"/>
        <pc:sldMkLst>
          <pc:docMk/>
          <pc:sldMk cId="607811002" sldId="284"/>
        </pc:sldMkLst>
        <pc:spChg chg="add mod">
          <ac:chgData name="CAO THI TRIEU VI" userId="1a55d0bf-e781-4ea5-8549-370b5719438e" providerId="ADAL" clId="{91D371BD-0D1C-4DDF-9A3C-7B8682DA9467}" dt="2022-09-29T10:17:48.514" v="1898" actId="1076"/>
          <ac:spMkLst>
            <pc:docMk/>
            <pc:sldMk cId="607811002" sldId="284"/>
            <ac:spMk id="2" creationId="{0D00696A-9729-A68A-2D4E-921E28A250E3}"/>
          </ac:spMkLst>
        </pc:spChg>
        <pc:spChg chg="add mod">
          <ac:chgData name="CAO THI TRIEU VI" userId="1a55d0bf-e781-4ea5-8549-370b5719438e" providerId="ADAL" clId="{91D371BD-0D1C-4DDF-9A3C-7B8682DA9467}" dt="2022-09-29T10:18:31.034" v="1907" actId="1076"/>
          <ac:spMkLst>
            <pc:docMk/>
            <pc:sldMk cId="607811002" sldId="284"/>
            <ac:spMk id="4" creationId="{62EAF3CC-F273-8313-88AE-04D92CA96B4C}"/>
          </ac:spMkLst>
        </pc:spChg>
        <pc:spChg chg="add mod">
          <ac:chgData name="CAO THI TRIEU VI" userId="1a55d0bf-e781-4ea5-8549-370b5719438e" providerId="ADAL" clId="{91D371BD-0D1C-4DDF-9A3C-7B8682DA9467}" dt="2022-09-29T10:20:45.420" v="2123"/>
          <ac:spMkLst>
            <pc:docMk/>
            <pc:sldMk cId="607811002" sldId="284"/>
            <ac:spMk id="5" creationId="{A3B38475-6DA5-4CD9-0772-AE6A0A1B2679}"/>
          </ac:spMkLst>
        </pc:spChg>
        <pc:spChg chg="del">
          <ac:chgData name="CAO THI TRIEU VI" userId="1a55d0bf-e781-4ea5-8549-370b5719438e" providerId="ADAL" clId="{91D371BD-0D1C-4DDF-9A3C-7B8682DA9467}" dt="2022-09-29T09:56:47.876" v="1120" actId="478"/>
          <ac:spMkLst>
            <pc:docMk/>
            <pc:sldMk cId="607811002" sldId="284"/>
            <ac:spMk id="6" creationId="{2FD358A5-76D1-F713-C219-24B718629BDE}"/>
          </ac:spMkLst>
        </pc:spChg>
        <pc:picChg chg="mod">
          <ac:chgData name="CAO THI TRIEU VI" userId="1a55d0bf-e781-4ea5-8549-370b5719438e" providerId="ADAL" clId="{91D371BD-0D1C-4DDF-9A3C-7B8682DA9467}" dt="2022-09-29T09:56:46.553" v="1119" actId="1076"/>
          <ac:picMkLst>
            <pc:docMk/>
            <pc:sldMk cId="607811002" sldId="284"/>
            <ac:picMk id="3" creationId="{22B40F45-3A56-60D5-8857-E9DC7443DF07}"/>
          </ac:picMkLst>
        </pc:picChg>
      </pc:sldChg>
      <pc:sldChg chg="modSp add">
        <pc:chgData name="CAO THI TRIEU VI" userId="1a55d0bf-e781-4ea5-8549-370b5719438e" providerId="ADAL" clId="{91D371BD-0D1C-4DDF-9A3C-7B8682DA9467}" dt="2022-09-29T10:23:55.134" v="2853" actId="20577"/>
        <pc:sldMkLst>
          <pc:docMk/>
          <pc:sldMk cId="2112597468" sldId="285"/>
        </pc:sldMkLst>
        <pc:spChg chg="mod">
          <ac:chgData name="CAO THI TRIEU VI" userId="1a55d0bf-e781-4ea5-8549-370b5719438e" providerId="ADAL" clId="{91D371BD-0D1C-4DDF-9A3C-7B8682DA9467}" dt="2022-09-29T10:23:17.258" v="2728" actId="20577"/>
          <ac:spMkLst>
            <pc:docMk/>
            <pc:sldMk cId="2112597468" sldId="285"/>
            <ac:spMk id="2" creationId="{0D00696A-9729-A68A-2D4E-921E28A250E3}"/>
          </ac:spMkLst>
        </pc:spChg>
        <pc:spChg chg="mod">
          <ac:chgData name="CAO THI TRIEU VI" userId="1a55d0bf-e781-4ea5-8549-370b5719438e" providerId="ADAL" clId="{91D371BD-0D1C-4DDF-9A3C-7B8682DA9467}" dt="2022-09-29T10:21:15.791" v="2130" actId="20577"/>
          <ac:spMkLst>
            <pc:docMk/>
            <pc:sldMk cId="2112597468" sldId="285"/>
            <ac:spMk id="4" creationId="{62EAF3CC-F273-8313-88AE-04D92CA96B4C}"/>
          </ac:spMkLst>
        </pc:spChg>
        <pc:spChg chg="mod">
          <ac:chgData name="CAO THI TRIEU VI" userId="1a55d0bf-e781-4ea5-8549-370b5719438e" providerId="ADAL" clId="{91D371BD-0D1C-4DDF-9A3C-7B8682DA9467}" dt="2022-09-29T10:23:55.134" v="2853" actId="20577"/>
          <ac:spMkLst>
            <pc:docMk/>
            <pc:sldMk cId="2112597468" sldId="285"/>
            <ac:spMk id="5" creationId="{A3B38475-6DA5-4CD9-0772-AE6A0A1B267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7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8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8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6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7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6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6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3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Oanh</a:t>
              </a:r>
              <a:endParaRPr lang="en-SG" dirty="0"/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0034" y="900911"/>
            <a:ext cx="5512526" cy="16366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22032"/>
              </a:avLst>
            </a:prstTxWarp>
            <a:spAutoFit/>
          </a:bodyPr>
          <a:lstStyle/>
          <a:p>
            <a:pPr algn="ctr"/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TOÁN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5149516" y="4367463"/>
            <a:ext cx="2815390" cy="11670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TIẾT 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8347" y="2967335"/>
            <a:ext cx="9220223" cy="12798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ÔN TẬP CÁC SỐ TRONG PHẠM VI 1000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1360406" y="665782"/>
            <a:ext cx="9933708" cy="1035427"/>
          </a:xfrm>
          <a:prstGeom prst="roundRect">
            <a:avLst/>
          </a:prstGeom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dirty="0" smtClean="0"/>
              <a:t>a) Làm tròn các số đến hàng chục.</a:t>
            </a:r>
            <a:endParaRPr lang="en-US" sz="3400" dirty="0"/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6ED58F4-294E-A02D-BE58-2D936CD1A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23" y="2772826"/>
            <a:ext cx="4159602" cy="415960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4247459" y="1730333"/>
            <a:ext cx="4159602" cy="2635508"/>
          </a:xfrm>
          <a:prstGeom prst="wedgeRoundRectCallout">
            <a:avLst>
              <a:gd name="adj1" fmla="val 61999"/>
              <a:gd name="adj2" fmla="val 36123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9BD763-8F2E-A1A9-F8AF-976A056A8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168" y="2681444"/>
            <a:ext cx="3986625" cy="39866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84F5BD-D96F-B716-5F35-519C80CEF600}"/>
              </a:ext>
            </a:extLst>
          </p:cNvPr>
          <p:cNvSpPr/>
          <p:nvPr/>
        </p:nvSpPr>
        <p:spPr>
          <a:xfrm>
            <a:off x="3965945" y="4476307"/>
            <a:ext cx="4778066" cy="2296633"/>
          </a:xfrm>
          <a:prstGeom prst="wedgeRoundRectCallout">
            <a:avLst>
              <a:gd name="adj1" fmla="val 57468"/>
              <a:gd name="adj2" fmla="val -37138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2800" y="1041400"/>
            <a:ext cx="8229600" cy="54066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435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384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854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947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370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42400" y="685800"/>
            <a:ext cx="3017520" cy="631941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37936" y="455823"/>
            <a:ext cx="751305" cy="7197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+mj-lt"/>
              </a:rPr>
              <a:t>4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04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" y="570721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196081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887123" y="1089899"/>
            <a:ext cx="10414000" cy="5355306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Ta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4: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5, 6, 7, 8, 9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924800" y="1913506"/>
            <a:ext cx="3149600" cy="38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" y="570721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196081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457200" y="1092200"/>
            <a:ext cx="11379200" cy="5978554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Ta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4: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(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00).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0962" indent="-380962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5, 6, 7, 8, 9: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(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00).</a:t>
            </a:r>
            <a:endParaRPr lang="en-US" sz="2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" y="570721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196081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7" name="Rectangle 6"/>
          <p:cNvSpPr/>
          <p:nvPr/>
        </p:nvSpPr>
        <p:spPr>
          <a:xfrm>
            <a:off x="3352800" y="921002"/>
            <a:ext cx="8077200" cy="5439945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endParaRPr lang="en-US" sz="29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435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440.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384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390.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854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900.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947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900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370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400.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3200" y="2386454"/>
            <a:ext cx="3556000" cy="40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90" y="5918200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2837" y="-226060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4915007" y="381000"/>
            <a:ext cx="2354479" cy="892546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90" r="527"/>
          <a:stretch/>
        </p:blipFill>
        <p:spPr>
          <a:xfrm>
            <a:off x="1727200" y="1148498"/>
            <a:ext cx="8483600" cy="36629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997" y="5064314"/>
            <a:ext cx="11704499" cy="1308044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Con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7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kg. </a:t>
            </a:r>
          </a:p>
        </p:txBody>
      </p:sp>
    </p:spTree>
    <p:extLst>
      <p:ext uri="{BB962C8B-B14F-4D97-AF65-F5344CB8AC3E}">
        <p14:creationId xmlns:p14="http://schemas.microsoft.com/office/powerpoint/2010/main" val="245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647" y="593590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196081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pic>
        <p:nvPicPr>
          <p:cNvPr id="1026" name="Picture 2" descr="Quái vật' mực khổng lồ chấn động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41401"/>
            <a:ext cx="9753600" cy="58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0832" y="76200"/>
            <a:ext cx="5537200" cy="512961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con “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68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" y="570721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200660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4711445" y="995680"/>
            <a:ext cx="2772863" cy="777130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1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lang="en-US" sz="31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1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6076" y="1860014"/>
            <a:ext cx="8811924" cy="3600986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387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.?. 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.?. 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.?. 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liền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799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.?.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35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.?. 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.?.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0800" y="2001640"/>
            <a:ext cx="711200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1981782"/>
            <a:ext cx="711200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2001640"/>
            <a:ext cx="711200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7600" y="2717800"/>
            <a:ext cx="762129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4400" y="3474839"/>
            <a:ext cx="711200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8800" y="4846440"/>
            <a:ext cx="711200" cy="512961"/>
          </a:xfrm>
          <a:prstGeom prst="rect">
            <a:avLst/>
          </a:prstGeom>
          <a:solidFill>
            <a:srgbClr val="FFFFFF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107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7" y="6019800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22167" y="-2220407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1928612" y="685800"/>
            <a:ext cx="8327268" cy="777130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1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556842"/>
            <a:ext cx="5823763" cy="3143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0" y="4681595"/>
            <a:ext cx="6756400" cy="1467068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Đếm</a:t>
            </a: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.?.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" y="5707214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0960" y="-1960810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863600" y="1150788"/>
            <a:ext cx="8534400" cy="366254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đếm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10, 20, 30, 40, 50, 60.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9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 lượng</a:t>
            </a:r>
            <a:r>
              <a:rPr lang="vi-VN" sz="29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9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Đếm</a:t>
            </a: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61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mảnh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112000" y="1854200"/>
            <a:ext cx="4289909" cy="34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A7CCD3-05BF-81FE-7530-5325FE7D0981}"/>
              </a:ext>
            </a:extLst>
          </p:cNvPr>
          <p:cNvGrpSpPr/>
          <p:nvPr/>
        </p:nvGrpSpPr>
        <p:grpSpPr>
          <a:xfrm>
            <a:off x="677025" y="1445384"/>
            <a:ext cx="10942122" cy="4293483"/>
            <a:chOff x="752728" y="936698"/>
            <a:chExt cx="10220964" cy="4293483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F27A997-55D9-0FEC-BB72-34F135A07F4C}"/>
                </a:ext>
              </a:extLst>
            </p:cNvPr>
            <p:cNvSpPr txBox="1"/>
            <p:nvPr/>
          </p:nvSpPr>
          <p:spPr>
            <a:xfrm>
              <a:off x="1214367" y="936698"/>
              <a:ext cx="9759325" cy="429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base">
                <a:spcAft>
                  <a:spcPts val="600"/>
                </a:spcAft>
                <a:defRPr/>
              </a:pP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: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/>
                <a:t>Thực</a:t>
              </a:r>
              <a:r>
                <a:rPr lang="en-US" sz="2800" dirty="0"/>
                <a:t> </a:t>
              </a:r>
              <a:r>
                <a:rPr lang="en-US" sz="2800" dirty="0" err="1"/>
                <a:t>hiện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chia </a:t>
              </a:r>
              <a:r>
                <a:rPr lang="en-US" sz="2800" dirty="0" err="1"/>
                <a:t>dựa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bảng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, chia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chất</a:t>
              </a:r>
              <a:r>
                <a:rPr lang="en-US" sz="2800" dirty="0"/>
                <a:t> </a:t>
              </a:r>
              <a:r>
                <a:rPr lang="en-US" sz="2800" dirty="0" err="1"/>
                <a:t>giao</a:t>
              </a:r>
              <a:r>
                <a:rPr lang="en-US" sz="2800" dirty="0"/>
                <a:t> </a:t>
              </a:r>
              <a:r>
                <a:rPr lang="en-US" sz="2800" dirty="0" err="1"/>
                <a:t>hoán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/>
                <a:t>Vận</a:t>
              </a:r>
              <a:r>
                <a:rPr lang="en-US" sz="2800" dirty="0"/>
                <a:t> </a:t>
              </a:r>
              <a:r>
                <a:rPr lang="en-US" sz="2800" dirty="0" err="1"/>
                <a:t>dụng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, chia </a:t>
              </a:r>
              <a:r>
                <a:rPr lang="en-US" sz="2800" dirty="0" err="1"/>
                <a:t>nhẩm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chưa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, </a:t>
              </a:r>
              <a:r>
                <a:rPr lang="en-US" sz="2800" dirty="0" err="1"/>
                <a:t>phép</a:t>
              </a:r>
              <a:r>
                <a:rPr lang="en-US" sz="2800" dirty="0"/>
                <a:t> chia.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 err="1"/>
                <a:t>Giải</a:t>
              </a:r>
              <a:r>
                <a:rPr lang="en-US" sz="2800" dirty="0"/>
                <a:t> </a:t>
              </a:r>
              <a:r>
                <a:rPr lang="en-US" sz="2800" dirty="0" err="1"/>
                <a:t>quyết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vấn</a:t>
              </a:r>
              <a:r>
                <a:rPr lang="en-US" sz="2800" dirty="0"/>
                <a:t> </a:t>
              </a:r>
              <a:r>
                <a:rPr lang="en-US" sz="2800" dirty="0" err="1"/>
                <a:t>đề</a:t>
              </a:r>
              <a:r>
                <a:rPr lang="en-US" sz="2800" dirty="0"/>
                <a:t>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giản</a:t>
              </a:r>
              <a:r>
                <a:rPr lang="en-US" sz="2800" dirty="0"/>
                <a:t> </a:t>
              </a:r>
              <a:r>
                <a:rPr lang="en-US" sz="2800" dirty="0" err="1"/>
                <a:t>liên</a:t>
              </a:r>
              <a:r>
                <a:rPr lang="en-US" sz="2800" dirty="0"/>
                <a:t> </a:t>
              </a:r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, </a:t>
              </a:r>
              <a:r>
                <a:rPr lang="en-US" sz="2800" dirty="0" err="1"/>
                <a:t>phép</a:t>
              </a:r>
              <a:r>
                <a:rPr lang="en-US" sz="2800" dirty="0"/>
                <a:t> chia.</a:t>
              </a:r>
            </a:p>
            <a:p>
              <a:pPr algn="just"/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lực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trọng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2800" dirty="0" err="1"/>
                <a:t>tư</a:t>
              </a:r>
              <a:r>
                <a:rPr lang="en-US" sz="2800" dirty="0"/>
                <a:t> </a:t>
              </a:r>
              <a:r>
                <a:rPr lang="en-US" sz="2800" dirty="0" err="1"/>
                <a:t>duy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lập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r>
                <a:rPr lang="en-US" sz="2800" dirty="0"/>
                <a:t> </a:t>
              </a:r>
              <a:r>
                <a:rPr lang="en-US" sz="2800" dirty="0" err="1"/>
                <a:t>toán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; </a:t>
              </a:r>
              <a:r>
                <a:rPr lang="en-US" sz="2800" dirty="0" err="1"/>
                <a:t>giao</a:t>
              </a:r>
              <a:r>
                <a:rPr lang="en-US" sz="2800" dirty="0"/>
                <a:t> </a:t>
              </a:r>
              <a:r>
                <a:rPr lang="en-US" sz="2800" dirty="0" err="1"/>
                <a:t>tiếp</a:t>
              </a:r>
              <a:r>
                <a:rPr lang="en-US" sz="2800" dirty="0"/>
                <a:t> </a:t>
              </a:r>
              <a:r>
                <a:rPr lang="en-US" sz="2800" dirty="0" err="1"/>
                <a:t>toán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.</a:t>
              </a:r>
            </a:p>
            <a:p>
              <a:pPr algn="just"/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Tích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2800" dirty="0" err="1"/>
                <a:t>Toán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cuộc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.</a:t>
              </a:r>
            </a:p>
            <a:p>
              <a:pPr algn="just"/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UTM Duepuntozero" panose="02040603050506020204" pitchFamily="18" charset="0"/>
                </a:rPr>
                <a:t>chất</a:t>
              </a:r>
              <a:r>
                <a:rPr lang="en-US" sz="3200" dirty="0">
                  <a:solidFill>
                    <a:srgbClr val="00B05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2800" dirty="0" err="1"/>
                <a:t>trung</a:t>
              </a:r>
              <a:r>
                <a:rPr lang="en-US" sz="2800" dirty="0"/>
                <a:t> </a:t>
              </a:r>
              <a:r>
                <a:rPr lang="en-US" sz="2800" dirty="0" err="1"/>
                <a:t>thực</a:t>
              </a:r>
              <a:r>
                <a:rPr lang="en-US" sz="2800" dirty="0"/>
                <a:t>, </a:t>
              </a:r>
              <a:r>
                <a:rPr lang="en-US" sz="2800" dirty="0" err="1"/>
                <a:t>trách</a:t>
              </a:r>
              <a:r>
                <a:rPr lang="en-US" sz="2800" dirty="0"/>
                <a:t> </a:t>
              </a:r>
              <a:r>
                <a:rPr lang="en-US" sz="2800" dirty="0" err="1"/>
                <a:t>nhiệm</a:t>
              </a:r>
              <a:r>
                <a:rPr lang="en-US" sz="2800" dirty="0"/>
                <a:t>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108783-7122-A836-6BD2-CB53E4A6F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28" y="936698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712B0D-6348-0FB5-1CB8-720B236D8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28" y="3652826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2BA5DA-B528-6EFA-3C7F-6A9781051D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28" y="411446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A7F838-5C9A-1158-6259-6B067B54B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187" y="712872"/>
            <a:ext cx="348111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7065818" y="1189382"/>
            <a:ext cx="42588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 smtClean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Vui học</a:t>
            </a:r>
            <a:endParaRPr lang="en-US" sz="11500" b="1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673" y="6019800"/>
            <a:ext cx="12313920" cy="3111597"/>
            <a:chOff x="0" y="0"/>
            <a:chExt cx="4166870" cy="1052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21920" y="-2183238"/>
            <a:ext cx="12313920" cy="3111597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5211326" y="381000"/>
            <a:ext cx="1773101" cy="892546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4876" y="1346201"/>
            <a:ext cx="7366000" cy="53347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1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NHÂN VÀ THÚ CƯNG”</a:t>
            </a:r>
            <a:endParaRPr lang="en-US" sz="3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7" y="2054962"/>
            <a:ext cx="9156032" cy="47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E3DCA-E1D4-9C8C-406D-908EB18D9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A4A63-01DB-B11C-A5B8-98A883F6C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15CA-5AF9-4720-9248-45FF03BA9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3BC915-5E94-BA11-26ED-C5AA4F8CDF1E}"/>
              </a:ext>
            </a:extLst>
          </p:cNvPr>
          <p:cNvGrpSpPr/>
          <p:nvPr/>
        </p:nvGrpSpPr>
        <p:grpSpPr>
          <a:xfrm>
            <a:off x="5337448" y="979619"/>
            <a:ext cx="2391841" cy="830997"/>
            <a:chOff x="3826110" y="359084"/>
            <a:chExt cx="1967020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04713-EC5B-4E43-EEDF-B9511D261F23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Nối tiếp</a:t>
              </a:r>
              <a:endParaRPr lang="vi-VN" sz="480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448B3-B9E8-9A19-3C4F-B62364B7C90C}"/>
                </a:ext>
              </a:extLst>
            </p:cNvPr>
            <p:cNvSpPr txBox="1"/>
            <p:nvPr/>
          </p:nvSpPr>
          <p:spPr>
            <a:xfrm>
              <a:off x="3826110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#9Slide07 SVNBeachwood Sans" pitchFamily="2" charset="0"/>
                </a:rPr>
                <a:t>Nối</a:t>
              </a:r>
              <a:r>
                <a:rPr lang="en-US" sz="4800" dirty="0" smtClean="0">
                  <a:solidFill>
                    <a:schemeClr val="bg1"/>
                  </a:solidFill>
                  <a:latin typeface="#9Slide07 SVNBeachwood Sans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7 SVNBeachwood Sans" pitchFamily="2" charset="0"/>
                </a:rPr>
                <a:t>tiếp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BFC12F-6B09-19D9-3E10-587B42432AA3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các bài tập đã làm.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089060-523C-7898-0B01-E6351ADDDE24}"/>
              </a:ext>
            </a:extLst>
          </p:cNvPr>
          <p:cNvSpPr/>
          <p:nvPr/>
        </p:nvSpPr>
        <p:spPr>
          <a:xfrm>
            <a:off x="3512075" y="3064268"/>
            <a:ext cx="5716146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bài ÔN TẬP CÁC PHÉP TÍNH trang 89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6313004" y="1360290"/>
            <a:ext cx="56526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Tạm</a:t>
            </a:r>
            <a:r>
              <a:rPr lang="en-US" sz="88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biệt</a:t>
            </a:r>
            <a:r>
              <a:rPr lang="en-US" sz="88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và</a:t>
            </a:r>
            <a:r>
              <a:rPr lang="en-US" sz="88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hẹn</a:t>
            </a:r>
            <a:r>
              <a:rPr lang="en-US" sz="88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gặp</a:t>
            </a:r>
            <a:r>
              <a:rPr lang="en-US" sz="88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lại</a:t>
            </a:r>
            <a:endParaRPr lang="en-US" sz="8800" dirty="0">
              <a:ln w="19050">
                <a:solidFill>
                  <a:schemeClr val="tx1"/>
                </a:solidFill>
              </a:ln>
              <a:solidFill>
                <a:srgbClr val="9999FF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6758607" y="1406084"/>
            <a:ext cx="47201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Khởi</a:t>
            </a:r>
            <a:r>
              <a:rPr lang="en-US" sz="11500" b="1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động</a:t>
            </a:r>
            <a:endParaRPr lang="en-US" sz="11500" b="1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A60EB-3315-B985-0DAB-EB90F51353E2}"/>
              </a:ext>
            </a:extLst>
          </p:cNvPr>
          <p:cNvSpPr txBox="1"/>
          <p:nvPr/>
        </p:nvSpPr>
        <p:spPr>
          <a:xfrm>
            <a:off x="2234046" y="228599"/>
            <a:ext cx="1040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Đố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vui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thưởng</a:t>
            </a:r>
            <a:endParaRPr lang="en-US" sz="880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9999FF"/>
                </a:solidFill>
                <a:latin typeface="#9Slide05 Phobia" panose="02000506000000020003" pitchFamily="2" charset="0"/>
              </a:rPr>
              <a:t>Luật</a:t>
            </a:r>
            <a:r>
              <a:rPr lang="en-US" sz="7200" b="1" dirty="0">
                <a:solidFill>
                  <a:srgbClr val="9999FF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9999FF"/>
                </a:solidFill>
                <a:latin typeface="#9Slide05 Phobia" panose="02000506000000020003" pitchFamily="2" charset="0"/>
              </a:rPr>
              <a:t>chơi</a:t>
            </a:r>
            <a:endParaRPr lang="en-US" sz="7200" b="1" dirty="0">
              <a:solidFill>
                <a:srgbClr val="9999FF"/>
              </a:solidFill>
              <a:latin typeface="#9Slide05 Phobia" panose="02000506000000020003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con.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1 </a:t>
            </a:r>
            <a:r>
              <a:rPr lang="en-US" sz="3600" dirty="0" err="1"/>
              <a:t>bông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1: </a:t>
              </a:r>
              <a:r>
                <a:rPr lang="en-US" sz="3600" dirty="0" err="1"/>
                <a:t>Năm</a:t>
              </a:r>
              <a:r>
                <a:rPr lang="en-US" sz="3600" dirty="0"/>
                <a:t> </a:t>
              </a:r>
              <a:r>
                <a:rPr lang="en-US" sz="3600" dirty="0" err="1"/>
                <a:t>nhân</a:t>
              </a:r>
              <a:r>
                <a:rPr lang="en-US" sz="3600" dirty="0"/>
                <a:t> </a:t>
              </a:r>
              <a:r>
                <a:rPr lang="en-US" sz="3600" dirty="0" err="1"/>
                <a:t>một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/>
              <p:nvPr/>
            </p:nvSpPr>
            <p:spPr>
              <a:xfrm>
                <a:off x="6862643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xmlns="" sd="1430415381">
                      <a:prstGeom prst="wedgeRoundRectCallout">
                        <a:avLst>
                          <a:gd name="adj1" fmla="val 32679"/>
                          <a:gd name="adj2" fmla="val 72227"/>
                          <a:gd name="adj3" fmla="val 1666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100 = 500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643" y="853825"/>
                <a:ext cx="4042063" cy="1725496"/>
              </a:xfrm>
              <a:prstGeom prst="wedgeRoundRectCallout">
                <a:avLst>
                  <a:gd name="adj1" fmla="val 32679"/>
                  <a:gd name="adj2" fmla="val 72227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custGeom>
                        <a:avLst/>
                        <a:gdLst>
                          <a:gd name="connsiteX0" fmla="*/ 0 w 4042063"/>
                          <a:gd name="connsiteY0" fmla="*/ 287588 h 1725496"/>
                          <a:gd name="connsiteX1" fmla="*/ 287588 w 4042063"/>
                          <a:gd name="connsiteY1" fmla="*/ 0 h 1725496"/>
                          <a:gd name="connsiteX2" fmla="*/ 936276 w 4042063"/>
                          <a:gd name="connsiteY2" fmla="*/ 0 h 1725496"/>
                          <a:gd name="connsiteX3" fmla="*/ 1564262 w 4042063"/>
                          <a:gd name="connsiteY3" fmla="*/ 0 h 1725496"/>
                          <a:gd name="connsiteX4" fmla="*/ 2357870 w 4042063"/>
                          <a:gd name="connsiteY4" fmla="*/ 0 h 1725496"/>
                          <a:gd name="connsiteX5" fmla="*/ 2357870 w 4042063"/>
                          <a:gd name="connsiteY5" fmla="*/ 0 h 1725496"/>
                          <a:gd name="connsiteX6" fmla="*/ 2883338 w 4042063"/>
                          <a:gd name="connsiteY6" fmla="*/ 0 h 1725496"/>
                          <a:gd name="connsiteX7" fmla="*/ 3368386 w 4042063"/>
                          <a:gd name="connsiteY7" fmla="*/ 0 h 1725496"/>
                          <a:gd name="connsiteX8" fmla="*/ 3754475 w 4042063"/>
                          <a:gd name="connsiteY8" fmla="*/ 0 h 1725496"/>
                          <a:gd name="connsiteX9" fmla="*/ 4042063 w 4042063"/>
                          <a:gd name="connsiteY9" fmla="*/ 287588 h 1725496"/>
                          <a:gd name="connsiteX10" fmla="*/ 4042063 w 4042063"/>
                          <a:gd name="connsiteY10" fmla="*/ 647064 h 1725496"/>
                          <a:gd name="connsiteX11" fmla="*/ 4042063 w 4042063"/>
                          <a:gd name="connsiteY11" fmla="*/ 1006539 h 1725496"/>
                          <a:gd name="connsiteX12" fmla="*/ 4042063 w 4042063"/>
                          <a:gd name="connsiteY12" fmla="*/ 1006539 h 1725496"/>
                          <a:gd name="connsiteX13" fmla="*/ 4042063 w 4042063"/>
                          <a:gd name="connsiteY13" fmla="*/ 1437913 h 1725496"/>
                          <a:gd name="connsiteX14" fmla="*/ 4042063 w 4042063"/>
                          <a:gd name="connsiteY14" fmla="*/ 1437908 h 1725496"/>
                          <a:gd name="connsiteX15" fmla="*/ 3754475 w 4042063"/>
                          <a:gd name="connsiteY15" fmla="*/ 1725496 h 1725496"/>
                          <a:gd name="connsiteX16" fmla="*/ 3368386 w 4042063"/>
                          <a:gd name="connsiteY16" fmla="*/ 1725496 h 1725496"/>
                          <a:gd name="connsiteX17" fmla="*/ 3341937 w 4042063"/>
                          <a:gd name="connsiteY17" fmla="*/ 2109022 h 1725496"/>
                          <a:gd name="connsiteX18" fmla="*/ 2840063 w 4042063"/>
                          <a:gd name="connsiteY18" fmla="*/ 1913424 h 1725496"/>
                          <a:gd name="connsiteX19" fmla="*/ 2357870 w 4042063"/>
                          <a:gd name="connsiteY19" fmla="*/ 1725496 h 1725496"/>
                          <a:gd name="connsiteX20" fmla="*/ 1688479 w 4042063"/>
                          <a:gd name="connsiteY20" fmla="*/ 1725496 h 1725496"/>
                          <a:gd name="connsiteX21" fmla="*/ 998385 w 4042063"/>
                          <a:gd name="connsiteY21" fmla="*/ 1725496 h 1725496"/>
                          <a:gd name="connsiteX22" fmla="*/ 287588 w 4042063"/>
                          <a:gd name="connsiteY22" fmla="*/ 1725496 h 1725496"/>
                          <a:gd name="connsiteX23" fmla="*/ 0 w 4042063"/>
                          <a:gd name="connsiteY23" fmla="*/ 1437908 h 1725496"/>
                          <a:gd name="connsiteX24" fmla="*/ 0 w 4042063"/>
                          <a:gd name="connsiteY24" fmla="*/ 1437913 h 1725496"/>
                          <a:gd name="connsiteX25" fmla="*/ 0 w 4042063"/>
                          <a:gd name="connsiteY25" fmla="*/ 1006539 h 1725496"/>
                          <a:gd name="connsiteX26" fmla="*/ 0 w 4042063"/>
                          <a:gd name="connsiteY26" fmla="*/ 1006539 h 1725496"/>
                          <a:gd name="connsiteX27" fmla="*/ 0 w 4042063"/>
                          <a:gd name="connsiteY27" fmla="*/ 668632 h 1725496"/>
                          <a:gd name="connsiteX28" fmla="*/ 0 w 4042063"/>
                          <a:gd name="connsiteY28" fmla="*/ 287588 h 17254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4042063" h="1725496" fill="none" extrusionOk="0">
                            <a:moveTo>
                              <a:pt x="0" y="287588"/>
                            </a:moveTo>
                            <a:cubicBezTo>
                              <a:pt x="-9004" y="124679"/>
                              <a:pt x="121598" y="-23175"/>
                              <a:pt x="287588" y="0"/>
                            </a:cubicBezTo>
                            <a:cubicBezTo>
                              <a:pt x="583006" y="21023"/>
                              <a:pt x="642389" y="-28697"/>
                              <a:pt x="936276" y="0"/>
                            </a:cubicBezTo>
                            <a:cubicBezTo>
                              <a:pt x="1230163" y="28697"/>
                              <a:pt x="1415731" y="23160"/>
                              <a:pt x="1564262" y="0"/>
                            </a:cubicBezTo>
                            <a:cubicBezTo>
                              <a:pt x="1712793" y="-23160"/>
                              <a:pt x="1991524" y="36637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02810" y="1611"/>
                              <a:pt x="2773738" y="4549"/>
                              <a:pt x="2883338" y="0"/>
                            </a:cubicBezTo>
                            <a:cubicBezTo>
                              <a:pt x="2992938" y="-4549"/>
                              <a:pt x="3233422" y="-8345"/>
                              <a:pt x="3368386" y="0"/>
                            </a:cubicBezTo>
                            <a:cubicBezTo>
                              <a:pt x="3517157" y="17917"/>
                              <a:pt x="3670771" y="5354"/>
                              <a:pt x="3754475" y="0"/>
                            </a:cubicBezTo>
                            <a:cubicBezTo>
                              <a:pt x="3937972" y="20811"/>
                              <a:pt x="4054995" y="101370"/>
                              <a:pt x="4042063" y="287588"/>
                            </a:cubicBezTo>
                            <a:cubicBezTo>
                              <a:pt x="4033887" y="384019"/>
                              <a:pt x="4049936" y="484413"/>
                              <a:pt x="4042063" y="647064"/>
                            </a:cubicBezTo>
                            <a:cubicBezTo>
                              <a:pt x="4034190" y="809715"/>
                              <a:pt x="4056200" y="913065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22222" y="1200476"/>
                              <a:pt x="4049567" y="129685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43246" y="1581594"/>
                              <a:pt x="3915004" y="1737378"/>
                              <a:pt x="3754475" y="1725496"/>
                            </a:cubicBezTo>
                            <a:cubicBezTo>
                              <a:pt x="3635401" y="1730556"/>
                              <a:pt x="3461587" y="1718501"/>
                              <a:pt x="3368386" y="1725496"/>
                            </a:cubicBezTo>
                            <a:cubicBezTo>
                              <a:pt x="3349870" y="1857228"/>
                              <a:pt x="3340042" y="2028841"/>
                              <a:pt x="3341937" y="2109022"/>
                            </a:cubicBezTo>
                            <a:cubicBezTo>
                              <a:pt x="3170366" y="2031762"/>
                              <a:pt x="2988967" y="1980314"/>
                              <a:pt x="2840063" y="1913424"/>
                            </a:cubicBezTo>
                            <a:cubicBezTo>
                              <a:pt x="2691159" y="1846534"/>
                              <a:pt x="2550738" y="1788128"/>
                              <a:pt x="2357870" y="1725496"/>
                            </a:cubicBezTo>
                            <a:cubicBezTo>
                              <a:pt x="2208269" y="1727350"/>
                              <a:pt x="1827866" y="1745588"/>
                              <a:pt x="1688479" y="1725496"/>
                            </a:cubicBezTo>
                            <a:cubicBezTo>
                              <a:pt x="1549092" y="1705404"/>
                              <a:pt x="1315870" y="1703611"/>
                              <a:pt x="998385" y="1725496"/>
                            </a:cubicBezTo>
                            <a:cubicBezTo>
                              <a:pt x="680900" y="1747381"/>
                              <a:pt x="480588" y="1716101"/>
                              <a:pt x="287588" y="1725496"/>
                            </a:cubicBezTo>
                            <a:cubicBezTo>
                              <a:pt x="111629" y="1707692"/>
                              <a:pt x="-10838" y="1586199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11814" y="1334860"/>
                              <a:pt x="18890" y="1097630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5917" y="916278"/>
                              <a:pt x="-10286" y="797766"/>
                              <a:pt x="0" y="668632"/>
                            </a:cubicBezTo>
                            <a:cubicBezTo>
                              <a:pt x="10286" y="539498"/>
                              <a:pt x="-10181" y="469964"/>
                              <a:pt x="0" y="287588"/>
                            </a:cubicBezTo>
                            <a:close/>
                          </a:path>
                          <a:path w="4042063" h="1725496" stroke="0" extrusionOk="0">
                            <a:moveTo>
                              <a:pt x="0" y="287588"/>
                            </a:moveTo>
                            <a:cubicBezTo>
                              <a:pt x="10883" y="164235"/>
                              <a:pt x="126347" y="-19229"/>
                              <a:pt x="287588" y="0"/>
                            </a:cubicBezTo>
                            <a:cubicBezTo>
                              <a:pt x="446376" y="22027"/>
                              <a:pt x="679607" y="24160"/>
                              <a:pt x="977682" y="0"/>
                            </a:cubicBezTo>
                            <a:cubicBezTo>
                              <a:pt x="1275757" y="-24160"/>
                              <a:pt x="1348588" y="27294"/>
                              <a:pt x="1605668" y="0"/>
                            </a:cubicBezTo>
                            <a:cubicBezTo>
                              <a:pt x="1862748" y="-27294"/>
                              <a:pt x="2136783" y="16535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18267" y="-8975"/>
                              <a:pt x="2689654" y="-14973"/>
                              <a:pt x="2853023" y="0"/>
                            </a:cubicBezTo>
                            <a:cubicBezTo>
                              <a:pt x="3016392" y="14973"/>
                              <a:pt x="3190759" y="-12752"/>
                              <a:pt x="3368386" y="0"/>
                            </a:cubicBezTo>
                            <a:cubicBezTo>
                              <a:pt x="3484650" y="-14558"/>
                              <a:pt x="3632964" y="2752"/>
                              <a:pt x="3754475" y="0"/>
                            </a:cubicBezTo>
                            <a:cubicBezTo>
                              <a:pt x="3922103" y="12870"/>
                              <a:pt x="4043793" y="105298"/>
                              <a:pt x="4042063" y="287588"/>
                            </a:cubicBezTo>
                            <a:cubicBezTo>
                              <a:pt x="4029292" y="420498"/>
                              <a:pt x="4030601" y="567447"/>
                              <a:pt x="4042063" y="647064"/>
                            </a:cubicBezTo>
                            <a:cubicBezTo>
                              <a:pt x="4053525" y="726681"/>
                              <a:pt x="4034053" y="848088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39974" y="1111415"/>
                              <a:pt x="4038248" y="126830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53275" y="1627263"/>
                              <a:pt x="3890032" y="1698954"/>
                              <a:pt x="3754475" y="1725496"/>
                            </a:cubicBezTo>
                            <a:cubicBezTo>
                              <a:pt x="3605929" y="1743177"/>
                              <a:pt x="3484077" y="1740207"/>
                              <a:pt x="3368386" y="1725496"/>
                            </a:cubicBezTo>
                            <a:cubicBezTo>
                              <a:pt x="3342078" y="1862029"/>
                              <a:pt x="3349083" y="1917181"/>
                              <a:pt x="3341937" y="2109022"/>
                            </a:cubicBezTo>
                            <a:cubicBezTo>
                              <a:pt x="3108897" y="2011181"/>
                              <a:pt x="3067741" y="2003148"/>
                              <a:pt x="2859744" y="1921094"/>
                            </a:cubicBezTo>
                            <a:cubicBezTo>
                              <a:pt x="2651747" y="1839040"/>
                              <a:pt x="2556516" y="1805543"/>
                              <a:pt x="2357870" y="1725496"/>
                            </a:cubicBezTo>
                            <a:cubicBezTo>
                              <a:pt x="2150343" y="1752834"/>
                              <a:pt x="1881144" y="1723192"/>
                              <a:pt x="1626370" y="1725496"/>
                            </a:cubicBezTo>
                            <a:cubicBezTo>
                              <a:pt x="1371596" y="1727800"/>
                              <a:pt x="1188258" y="1698288"/>
                              <a:pt x="894871" y="1725496"/>
                            </a:cubicBezTo>
                            <a:cubicBezTo>
                              <a:pt x="601484" y="1752704"/>
                              <a:pt x="467686" y="1732425"/>
                              <a:pt x="287588" y="1725496"/>
                            </a:cubicBezTo>
                            <a:cubicBezTo>
                              <a:pt x="111529" y="1758988"/>
                              <a:pt x="-3125" y="1603533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20876" y="1258307"/>
                              <a:pt x="19399" y="1195532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3757" y="895633"/>
                              <a:pt x="-15709" y="754601"/>
                              <a:pt x="0" y="661443"/>
                            </a:cubicBezTo>
                            <a:cubicBezTo>
                              <a:pt x="15709" y="568285"/>
                              <a:pt x="556" y="467222"/>
                              <a:pt x="0" y="28758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2: Ba </a:t>
              </a:r>
              <a:r>
                <a:rPr lang="en-US" sz="3600" dirty="0" err="1"/>
                <a:t>nhân</a:t>
              </a:r>
              <a:r>
                <a:rPr lang="en-US" sz="3600" dirty="0"/>
                <a:t> </a:t>
              </a:r>
              <a:r>
                <a:rPr lang="en-US" sz="3600" dirty="0" err="1"/>
                <a:t>năm</a:t>
              </a:r>
              <a:r>
                <a:rPr lang="en-US" sz="3600" dirty="0"/>
                <a:t> </a:t>
              </a:r>
              <a:r>
                <a:rPr lang="en-US" sz="3600" dirty="0" err="1"/>
                <a:t>chục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/>
              <p:nvPr/>
            </p:nvSpPr>
            <p:spPr>
              <a:xfrm>
                <a:off x="6918061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xmlns="" sd="1430415381">
                      <a:prstGeom prst="wedgeRoundRectCallout">
                        <a:avLst>
                          <a:gd name="adj1" fmla="val 32679"/>
                          <a:gd name="adj2" fmla="val 72227"/>
                          <a:gd name="adj3" fmla="val 1666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50 = 150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061" y="853825"/>
                <a:ext cx="4042063" cy="1725496"/>
              </a:xfrm>
              <a:prstGeom prst="wedgeRoundRectCallout">
                <a:avLst>
                  <a:gd name="adj1" fmla="val 32679"/>
                  <a:gd name="adj2" fmla="val 72227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custGeom>
                        <a:avLst/>
                        <a:gdLst>
                          <a:gd name="connsiteX0" fmla="*/ 0 w 4042063"/>
                          <a:gd name="connsiteY0" fmla="*/ 287588 h 1725496"/>
                          <a:gd name="connsiteX1" fmla="*/ 287588 w 4042063"/>
                          <a:gd name="connsiteY1" fmla="*/ 0 h 1725496"/>
                          <a:gd name="connsiteX2" fmla="*/ 936276 w 4042063"/>
                          <a:gd name="connsiteY2" fmla="*/ 0 h 1725496"/>
                          <a:gd name="connsiteX3" fmla="*/ 1564262 w 4042063"/>
                          <a:gd name="connsiteY3" fmla="*/ 0 h 1725496"/>
                          <a:gd name="connsiteX4" fmla="*/ 2357870 w 4042063"/>
                          <a:gd name="connsiteY4" fmla="*/ 0 h 1725496"/>
                          <a:gd name="connsiteX5" fmla="*/ 2357870 w 4042063"/>
                          <a:gd name="connsiteY5" fmla="*/ 0 h 1725496"/>
                          <a:gd name="connsiteX6" fmla="*/ 2883338 w 4042063"/>
                          <a:gd name="connsiteY6" fmla="*/ 0 h 1725496"/>
                          <a:gd name="connsiteX7" fmla="*/ 3368386 w 4042063"/>
                          <a:gd name="connsiteY7" fmla="*/ 0 h 1725496"/>
                          <a:gd name="connsiteX8" fmla="*/ 3754475 w 4042063"/>
                          <a:gd name="connsiteY8" fmla="*/ 0 h 1725496"/>
                          <a:gd name="connsiteX9" fmla="*/ 4042063 w 4042063"/>
                          <a:gd name="connsiteY9" fmla="*/ 287588 h 1725496"/>
                          <a:gd name="connsiteX10" fmla="*/ 4042063 w 4042063"/>
                          <a:gd name="connsiteY10" fmla="*/ 647064 h 1725496"/>
                          <a:gd name="connsiteX11" fmla="*/ 4042063 w 4042063"/>
                          <a:gd name="connsiteY11" fmla="*/ 1006539 h 1725496"/>
                          <a:gd name="connsiteX12" fmla="*/ 4042063 w 4042063"/>
                          <a:gd name="connsiteY12" fmla="*/ 1006539 h 1725496"/>
                          <a:gd name="connsiteX13" fmla="*/ 4042063 w 4042063"/>
                          <a:gd name="connsiteY13" fmla="*/ 1437913 h 1725496"/>
                          <a:gd name="connsiteX14" fmla="*/ 4042063 w 4042063"/>
                          <a:gd name="connsiteY14" fmla="*/ 1437908 h 1725496"/>
                          <a:gd name="connsiteX15" fmla="*/ 3754475 w 4042063"/>
                          <a:gd name="connsiteY15" fmla="*/ 1725496 h 1725496"/>
                          <a:gd name="connsiteX16" fmla="*/ 3368386 w 4042063"/>
                          <a:gd name="connsiteY16" fmla="*/ 1725496 h 1725496"/>
                          <a:gd name="connsiteX17" fmla="*/ 3341937 w 4042063"/>
                          <a:gd name="connsiteY17" fmla="*/ 2109022 h 1725496"/>
                          <a:gd name="connsiteX18" fmla="*/ 2840063 w 4042063"/>
                          <a:gd name="connsiteY18" fmla="*/ 1913424 h 1725496"/>
                          <a:gd name="connsiteX19" fmla="*/ 2357870 w 4042063"/>
                          <a:gd name="connsiteY19" fmla="*/ 1725496 h 1725496"/>
                          <a:gd name="connsiteX20" fmla="*/ 1688479 w 4042063"/>
                          <a:gd name="connsiteY20" fmla="*/ 1725496 h 1725496"/>
                          <a:gd name="connsiteX21" fmla="*/ 998385 w 4042063"/>
                          <a:gd name="connsiteY21" fmla="*/ 1725496 h 1725496"/>
                          <a:gd name="connsiteX22" fmla="*/ 287588 w 4042063"/>
                          <a:gd name="connsiteY22" fmla="*/ 1725496 h 1725496"/>
                          <a:gd name="connsiteX23" fmla="*/ 0 w 4042063"/>
                          <a:gd name="connsiteY23" fmla="*/ 1437908 h 1725496"/>
                          <a:gd name="connsiteX24" fmla="*/ 0 w 4042063"/>
                          <a:gd name="connsiteY24" fmla="*/ 1437913 h 1725496"/>
                          <a:gd name="connsiteX25" fmla="*/ 0 w 4042063"/>
                          <a:gd name="connsiteY25" fmla="*/ 1006539 h 1725496"/>
                          <a:gd name="connsiteX26" fmla="*/ 0 w 4042063"/>
                          <a:gd name="connsiteY26" fmla="*/ 1006539 h 1725496"/>
                          <a:gd name="connsiteX27" fmla="*/ 0 w 4042063"/>
                          <a:gd name="connsiteY27" fmla="*/ 668632 h 1725496"/>
                          <a:gd name="connsiteX28" fmla="*/ 0 w 4042063"/>
                          <a:gd name="connsiteY28" fmla="*/ 287588 h 17254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4042063" h="1725496" fill="none" extrusionOk="0">
                            <a:moveTo>
                              <a:pt x="0" y="287588"/>
                            </a:moveTo>
                            <a:cubicBezTo>
                              <a:pt x="-9004" y="124679"/>
                              <a:pt x="121598" y="-23175"/>
                              <a:pt x="287588" y="0"/>
                            </a:cubicBezTo>
                            <a:cubicBezTo>
                              <a:pt x="583006" y="21023"/>
                              <a:pt x="642389" y="-28697"/>
                              <a:pt x="936276" y="0"/>
                            </a:cubicBezTo>
                            <a:cubicBezTo>
                              <a:pt x="1230163" y="28697"/>
                              <a:pt x="1415731" y="23160"/>
                              <a:pt x="1564262" y="0"/>
                            </a:cubicBezTo>
                            <a:cubicBezTo>
                              <a:pt x="1712793" y="-23160"/>
                              <a:pt x="1991524" y="36637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02810" y="1611"/>
                              <a:pt x="2773738" y="4549"/>
                              <a:pt x="2883338" y="0"/>
                            </a:cubicBezTo>
                            <a:cubicBezTo>
                              <a:pt x="2992938" y="-4549"/>
                              <a:pt x="3233422" y="-8345"/>
                              <a:pt x="3368386" y="0"/>
                            </a:cubicBezTo>
                            <a:cubicBezTo>
                              <a:pt x="3517157" y="17917"/>
                              <a:pt x="3670771" y="5354"/>
                              <a:pt x="3754475" y="0"/>
                            </a:cubicBezTo>
                            <a:cubicBezTo>
                              <a:pt x="3937972" y="20811"/>
                              <a:pt x="4054995" y="101370"/>
                              <a:pt x="4042063" y="287588"/>
                            </a:cubicBezTo>
                            <a:cubicBezTo>
                              <a:pt x="4033887" y="384019"/>
                              <a:pt x="4049936" y="484413"/>
                              <a:pt x="4042063" y="647064"/>
                            </a:cubicBezTo>
                            <a:cubicBezTo>
                              <a:pt x="4034190" y="809715"/>
                              <a:pt x="4056200" y="913065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22222" y="1200476"/>
                              <a:pt x="4049567" y="129685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43246" y="1581594"/>
                              <a:pt x="3915004" y="1737378"/>
                              <a:pt x="3754475" y="1725496"/>
                            </a:cubicBezTo>
                            <a:cubicBezTo>
                              <a:pt x="3635401" y="1730556"/>
                              <a:pt x="3461587" y="1718501"/>
                              <a:pt x="3368386" y="1725496"/>
                            </a:cubicBezTo>
                            <a:cubicBezTo>
                              <a:pt x="3349870" y="1857228"/>
                              <a:pt x="3340042" y="2028841"/>
                              <a:pt x="3341937" y="2109022"/>
                            </a:cubicBezTo>
                            <a:cubicBezTo>
                              <a:pt x="3170366" y="2031762"/>
                              <a:pt x="2988967" y="1980314"/>
                              <a:pt x="2840063" y="1913424"/>
                            </a:cubicBezTo>
                            <a:cubicBezTo>
                              <a:pt x="2691159" y="1846534"/>
                              <a:pt x="2550738" y="1788128"/>
                              <a:pt x="2357870" y="1725496"/>
                            </a:cubicBezTo>
                            <a:cubicBezTo>
                              <a:pt x="2208269" y="1727350"/>
                              <a:pt x="1827866" y="1745588"/>
                              <a:pt x="1688479" y="1725496"/>
                            </a:cubicBezTo>
                            <a:cubicBezTo>
                              <a:pt x="1549092" y="1705404"/>
                              <a:pt x="1315870" y="1703611"/>
                              <a:pt x="998385" y="1725496"/>
                            </a:cubicBezTo>
                            <a:cubicBezTo>
                              <a:pt x="680900" y="1747381"/>
                              <a:pt x="480588" y="1716101"/>
                              <a:pt x="287588" y="1725496"/>
                            </a:cubicBezTo>
                            <a:cubicBezTo>
                              <a:pt x="111629" y="1707692"/>
                              <a:pt x="-10838" y="1586199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11814" y="1334860"/>
                              <a:pt x="18890" y="1097630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5917" y="916278"/>
                              <a:pt x="-10286" y="797766"/>
                              <a:pt x="0" y="668632"/>
                            </a:cubicBezTo>
                            <a:cubicBezTo>
                              <a:pt x="10286" y="539498"/>
                              <a:pt x="-10181" y="469964"/>
                              <a:pt x="0" y="287588"/>
                            </a:cubicBezTo>
                            <a:close/>
                          </a:path>
                          <a:path w="4042063" h="1725496" stroke="0" extrusionOk="0">
                            <a:moveTo>
                              <a:pt x="0" y="287588"/>
                            </a:moveTo>
                            <a:cubicBezTo>
                              <a:pt x="10883" y="164235"/>
                              <a:pt x="126347" y="-19229"/>
                              <a:pt x="287588" y="0"/>
                            </a:cubicBezTo>
                            <a:cubicBezTo>
                              <a:pt x="446376" y="22027"/>
                              <a:pt x="679607" y="24160"/>
                              <a:pt x="977682" y="0"/>
                            </a:cubicBezTo>
                            <a:cubicBezTo>
                              <a:pt x="1275757" y="-24160"/>
                              <a:pt x="1348588" y="27294"/>
                              <a:pt x="1605668" y="0"/>
                            </a:cubicBezTo>
                            <a:cubicBezTo>
                              <a:pt x="1862748" y="-27294"/>
                              <a:pt x="2136783" y="16535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18267" y="-8975"/>
                              <a:pt x="2689654" y="-14973"/>
                              <a:pt x="2853023" y="0"/>
                            </a:cubicBezTo>
                            <a:cubicBezTo>
                              <a:pt x="3016392" y="14973"/>
                              <a:pt x="3190759" y="-12752"/>
                              <a:pt x="3368386" y="0"/>
                            </a:cubicBezTo>
                            <a:cubicBezTo>
                              <a:pt x="3484650" y="-14558"/>
                              <a:pt x="3632964" y="2752"/>
                              <a:pt x="3754475" y="0"/>
                            </a:cubicBezTo>
                            <a:cubicBezTo>
                              <a:pt x="3922103" y="12870"/>
                              <a:pt x="4043793" y="105298"/>
                              <a:pt x="4042063" y="287588"/>
                            </a:cubicBezTo>
                            <a:cubicBezTo>
                              <a:pt x="4029292" y="420498"/>
                              <a:pt x="4030601" y="567447"/>
                              <a:pt x="4042063" y="647064"/>
                            </a:cubicBezTo>
                            <a:cubicBezTo>
                              <a:pt x="4053525" y="726681"/>
                              <a:pt x="4034053" y="848088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39974" y="1111415"/>
                              <a:pt x="4038248" y="126830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53275" y="1627263"/>
                              <a:pt x="3890032" y="1698954"/>
                              <a:pt x="3754475" y="1725496"/>
                            </a:cubicBezTo>
                            <a:cubicBezTo>
                              <a:pt x="3605929" y="1743177"/>
                              <a:pt x="3484077" y="1740207"/>
                              <a:pt x="3368386" y="1725496"/>
                            </a:cubicBezTo>
                            <a:cubicBezTo>
                              <a:pt x="3342078" y="1862029"/>
                              <a:pt x="3349083" y="1917181"/>
                              <a:pt x="3341937" y="2109022"/>
                            </a:cubicBezTo>
                            <a:cubicBezTo>
                              <a:pt x="3108897" y="2011181"/>
                              <a:pt x="3067741" y="2003148"/>
                              <a:pt x="2859744" y="1921094"/>
                            </a:cubicBezTo>
                            <a:cubicBezTo>
                              <a:pt x="2651747" y="1839040"/>
                              <a:pt x="2556516" y="1805543"/>
                              <a:pt x="2357870" y="1725496"/>
                            </a:cubicBezTo>
                            <a:cubicBezTo>
                              <a:pt x="2150343" y="1752834"/>
                              <a:pt x="1881144" y="1723192"/>
                              <a:pt x="1626370" y="1725496"/>
                            </a:cubicBezTo>
                            <a:cubicBezTo>
                              <a:pt x="1371596" y="1727800"/>
                              <a:pt x="1188258" y="1698288"/>
                              <a:pt x="894871" y="1725496"/>
                            </a:cubicBezTo>
                            <a:cubicBezTo>
                              <a:pt x="601484" y="1752704"/>
                              <a:pt x="467686" y="1732425"/>
                              <a:pt x="287588" y="1725496"/>
                            </a:cubicBezTo>
                            <a:cubicBezTo>
                              <a:pt x="111529" y="1758988"/>
                              <a:pt x="-3125" y="1603533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20876" y="1258307"/>
                              <a:pt x="19399" y="1195532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3757" y="895633"/>
                              <a:pt x="-15709" y="754601"/>
                              <a:pt x="0" y="661443"/>
                            </a:cubicBezTo>
                            <a:cubicBezTo>
                              <a:pt x="15709" y="568285"/>
                              <a:pt x="556" y="467222"/>
                              <a:pt x="0" y="28758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459984" cy="2047010"/>
            </a:xfrm>
            <a:custGeom>
              <a:avLst/>
              <a:gdLst>
                <a:gd name="connsiteX0" fmla="*/ 0 w 4459984"/>
                <a:gd name="connsiteY0" fmla="*/ 341175 h 2047010"/>
                <a:gd name="connsiteX1" fmla="*/ 341175 w 4459984"/>
                <a:gd name="connsiteY1" fmla="*/ 0 h 2047010"/>
                <a:gd name="connsiteX2" fmla="*/ 970781 w 4459984"/>
                <a:gd name="connsiteY2" fmla="*/ 0 h 2047010"/>
                <a:gd name="connsiteX3" fmla="*/ 1638163 w 4459984"/>
                <a:gd name="connsiteY3" fmla="*/ 0 h 2047010"/>
                <a:gd name="connsiteX4" fmla="*/ 2267768 w 4459984"/>
                <a:gd name="connsiteY4" fmla="*/ 0 h 2047010"/>
                <a:gd name="connsiteX5" fmla="*/ 2784045 w 4459984"/>
                <a:gd name="connsiteY5" fmla="*/ 0 h 2047010"/>
                <a:gd name="connsiteX6" fmla="*/ 3451427 w 4459984"/>
                <a:gd name="connsiteY6" fmla="*/ 0 h 2047010"/>
                <a:gd name="connsiteX7" fmla="*/ 4118809 w 4459984"/>
                <a:gd name="connsiteY7" fmla="*/ 0 h 2047010"/>
                <a:gd name="connsiteX8" fmla="*/ 4459984 w 4459984"/>
                <a:gd name="connsiteY8" fmla="*/ 341175 h 2047010"/>
                <a:gd name="connsiteX9" fmla="*/ 4459984 w 4459984"/>
                <a:gd name="connsiteY9" fmla="*/ 1023505 h 2047010"/>
                <a:gd name="connsiteX10" fmla="*/ 4459984 w 4459984"/>
                <a:gd name="connsiteY10" fmla="*/ 1705835 h 2047010"/>
                <a:gd name="connsiteX11" fmla="*/ 4118809 w 4459984"/>
                <a:gd name="connsiteY11" fmla="*/ 2047010 h 2047010"/>
                <a:gd name="connsiteX12" fmla="*/ 3489203 w 4459984"/>
                <a:gd name="connsiteY12" fmla="*/ 2047010 h 2047010"/>
                <a:gd name="connsiteX13" fmla="*/ 2935150 w 4459984"/>
                <a:gd name="connsiteY13" fmla="*/ 2047010 h 2047010"/>
                <a:gd name="connsiteX14" fmla="*/ 2381097 w 4459984"/>
                <a:gd name="connsiteY14" fmla="*/ 2047010 h 2047010"/>
                <a:gd name="connsiteX15" fmla="*/ 1713715 w 4459984"/>
                <a:gd name="connsiteY15" fmla="*/ 2047010 h 2047010"/>
                <a:gd name="connsiteX16" fmla="*/ 1084110 w 4459984"/>
                <a:gd name="connsiteY16" fmla="*/ 2047010 h 2047010"/>
                <a:gd name="connsiteX17" fmla="*/ 341175 w 4459984"/>
                <a:gd name="connsiteY17" fmla="*/ 2047010 h 2047010"/>
                <a:gd name="connsiteX18" fmla="*/ 0 w 4459984"/>
                <a:gd name="connsiteY18" fmla="*/ 1705835 h 2047010"/>
                <a:gd name="connsiteX19" fmla="*/ 0 w 4459984"/>
                <a:gd name="connsiteY19" fmla="*/ 996212 h 2047010"/>
                <a:gd name="connsiteX20" fmla="*/ 0 w 4459984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9984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84581" y="23253"/>
                    <a:pt x="776554" y="-20967"/>
                    <a:pt x="970781" y="0"/>
                  </a:cubicBezTo>
                  <a:cubicBezTo>
                    <a:pt x="1165008" y="20967"/>
                    <a:pt x="1494782" y="24729"/>
                    <a:pt x="1638163" y="0"/>
                  </a:cubicBezTo>
                  <a:cubicBezTo>
                    <a:pt x="1781544" y="-24729"/>
                    <a:pt x="2073682" y="-2432"/>
                    <a:pt x="2267768" y="0"/>
                  </a:cubicBezTo>
                  <a:cubicBezTo>
                    <a:pt x="2461854" y="2432"/>
                    <a:pt x="2559328" y="-25093"/>
                    <a:pt x="2784045" y="0"/>
                  </a:cubicBezTo>
                  <a:cubicBezTo>
                    <a:pt x="3008762" y="25093"/>
                    <a:pt x="3299568" y="31407"/>
                    <a:pt x="3451427" y="0"/>
                  </a:cubicBezTo>
                  <a:cubicBezTo>
                    <a:pt x="3603286" y="-31407"/>
                    <a:pt x="3792271" y="-15396"/>
                    <a:pt x="4118809" y="0"/>
                  </a:cubicBezTo>
                  <a:cubicBezTo>
                    <a:pt x="4313836" y="-5254"/>
                    <a:pt x="4464187" y="155113"/>
                    <a:pt x="4459984" y="341175"/>
                  </a:cubicBezTo>
                  <a:cubicBezTo>
                    <a:pt x="4472376" y="576865"/>
                    <a:pt x="4458727" y="771590"/>
                    <a:pt x="4459984" y="1023505"/>
                  </a:cubicBezTo>
                  <a:cubicBezTo>
                    <a:pt x="4461242" y="1275420"/>
                    <a:pt x="4476702" y="1470339"/>
                    <a:pt x="4459984" y="1705835"/>
                  </a:cubicBezTo>
                  <a:cubicBezTo>
                    <a:pt x="4461703" y="1876372"/>
                    <a:pt x="4296125" y="2048825"/>
                    <a:pt x="4118809" y="2047010"/>
                  </a:cubicBezTo>
                  <a:cubicBezTo>
                    <a:pt x="3991407" y="2061064"/>
                    <a:pt x="3696192" y="2017313"/>
                    <a:pt x="3489203" y="2047010"/>
                  </a:cubicBezTo>
                  <a:cubicBezTo>
                    <a:pt x="3282214" y="2076707"/>
                    <a:pt x="3110426" y="2059439"/>
                    <a:pt x="2935150" y="2047010"/>
                  </a:cubicBezTo>
                  <a:cubicBezTo>
                    <a:pt x="2759874" y="2034581"/>
                    <a:pt x="2528581" y="2038387"/>
                    <a:pt x="2381097" y="2047010"/>
                  </a:cubicBezTo>
                  <a:cubicBezTo>
                    <a:pt x="2233613" y="2055633"/>
                    <a:pt x="1901535" y="2015251"/>
                    <a:pt x="1713715" y="2047010"/>
                  </a:cubicBezTo>
                  <a:cubicBezTo>
                    <a:pt x="1525895" y="2078770"/>
                    <a:pt x="1211661" y="2036596"/>
                    <a:pt x="1084110" y="2047010"/>
                  </a:cubicBezTo>
                  <a:cubicBezTo>
                    <a:pt x="956560" y="2057424"/>
                    <a:pt x="652481" y="201788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459984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51244" y="19775"/>
                    <a:pt x="667364" y="-16161"/>
                    <a:pt x="857452" y="0"/>
                  </a:cubicBezTo>
                  <a:cubicBezTo>
                    <a:pt x="1047540" y="16161"/>
                    <a:pt x="1304290" y="30365"/>
                    <a:pt x="1524834" y="0"/>
                  </a:cubicBezTo>
                  <a:cubicBezTo>
                    <a:pt x="1745378" y="-30365"/>
                    <a:pt x="2020527" y="-23826"/>
                    <a:pt x="2192216" y="0"/>
                  </a:cubicBezTo>
                  <a:cubicBezTo>
                    <a:pt x="2363905" y="23826"/>
                    <a:pt x="2610121" y="-19194"/>
                    <a:pt x="2859598" y="0"/>
                  </a:cubicBezTo>
                  <a:cubicBezTo>
                    <a:pt x="3109075" y="19194"/>
                    <a:pt x="3367752" y="-34103"/>
                    <a:pt x="3564756" y="0"/>
                  </a:cubicBezTo>
                  <a:cubicBezTo>
                    <a:pt x="3761760" y="34103"/>
                    <a:pt x="3917821" y="-24082"/>
                    <a:pt x="4118809" y="0"/>
                  </a:cubicBezTo>
                  <a:cubicBezTo>
                    <a:pt x="4295627" y="-18311"/>
                    <a:pt x="4454311" y="137329"/>
                    <a:pt x="4459984" y="341175"/>
                  </a:cubicBezTo>
                  <a:cubicBezTo>
                    <a:pt x="4431970" y="566295"/>
                    <a:pt x="4451330" y="851727"/>
                    <a:pt x="4459984" y="1037152"/>
                  </a:cubicBezTo>
                  <a:cubicBezTo>
                    <a:pt x="4468638" y="1222577"/>
                    <a:pt x="4455846" y="1466791"/>
                    <a:pt x="4459984" y="1705835"/>
                  </a:cubicBezTo>
                  <a:cubicBezTo>
                    <a:pt x="4453200" y="1915652"/>
                    <a:pt x="4268158" y="2037525"/>
                    <a:pt x="4118809" y="2047010"/>
                  </a:cubicBezTo>
                  <a:cubicBezTo>
                    <a:pt x="3971576" y="2063077"/>
                    <a:pt x="3720251" y="2024616"/>
                    <a:pt x="3602532" y="2047010"/>
                  </a:cubicBezTo>
                  <a:cubicBezTo>
                    <a:pt x="3484813" y="2069404"/>
                    <a:pt x="3262533" y="2027604"/>
                    <a:pt x="3010703" y="2047010"/>
                  </a:cubicBezTo>
                  <a:cubicBezTo>
                    <a:pt x="2758873" y="2066416"/>
                    <a:pt x="2676499" y="2046941"/>
                    <a:pt x="2381097" y="2047010"/>
                  </a:cubicBezTo>
                  <a:cubicBezTo>
                    <a:pt x="2085695" y="2047079"/>
                    <a:pt x="1952627" y="2028854"/>
                    <a:pt x="1751492" y="2047010"/>
                  </a:cubicBezTo>
                  <a:cubicBezTo>
                    <a:pt x="1550358" y="2065166"/>
                    <a:pt x="1237624" y="2012931"/>
                    <a:pt x="1046333" y="2047010"/>
                  </a:cubicBezTo>
                  <a:cubicBezTo>
                    <a:pt x="855042" y="2081089"/>
                    <a:pt x="497857" y="2054007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3: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chia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400 : 4 = 100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164153" y="143539"/>
            <a:ext cx="6698490" cy="3206805"/>
            <a:chOff x="-197354" y="292395"/>
            <a:chExt cx="6698490" cy="320680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325474" y="819150"/>
              <a:ext cx="5215056" cy="2047010"/>
            </a:xfrm>
            <a:custGeom>
              <a:avLst/>
              <a:gdLst>
                <a:gd name="connsiteX0" fmla="*/ 0 w 5215056"/>
                <a:gd name="connsiteY0" fmla="*/ 341175 h 2047010"/>
                <a:gd name="connsiteX1" fmla="*/ 341175 w 5215056"/>
                <a:gd name="connsiteY1" fmla="*/ 0 h 2047010"/>
                <a:gd name="connsiteX2" fmla="*/ 943377 w 5215056"/>
                <a:gd name="connsiteY2" fmla="*/ 0 h 2047010"/>
                <a:gd name="connsiteX3" fmla="*/ 1590907 w 5215056"/>
                <a:gd name="connsiteY3" fmla="*/ 0 h 2047010"/>
                <a:gd name="connsiteX4" fmla="*/ 2102455 w 5215056"/>
                <a:gd name="connsiteY4" fmla="*/ 0 h 2047010"/>
                <a:gd name="connsiteX5" fmla="*/ 2795312 w 5215056"/>
                <a:gd name="connsiteY5" fmla="*/ 0 h 2047010"/>
                <a:gd name="connsiteX6" fmla="*/ 3397514 w 5215056"/>
                <a:gd name="connsiteY6" fmla="*/ 0 h 2047010"/>
                <a:gd name="connsiteX7" fmla="*/ 4045043 w 5215056"/>
                <a:gd name="connsiteY7" fmla="*/ 0 h 2047010"/>
                <a:gd name="connsiteX8" fmla="*/ 4873881 w 5215056"/>
                <a:gd name="connsiteY8" fmla="*/ 0 h 2047010"/>
                <a:gd name="connsiteX9" fmla="*/ 5215056 w 5215056"/>
                <a:gd name="connsiteY9" fmla="*/ 341175 h 2047010"/>
                <a:gd name="connsiteX10" fmla="*/ 5215056 w 5215056"/>
                <a:gd name="connsiteY10" fmla="*/ 1050798 h 2047010"/>
                <a:gd name="connsiteX11" fmla="*/ 5215056 w 5215056"/>
                <a:gd name="connsiteY11" fmla="*/ 1705835 h 2047010"/>
                <a:gd name="connsiteX12" fmla="*/ 4873881 w 5215056"/>
                <a:gd name="connsiteY12" fmla="*/ 2047010 h 2047010"/>
                <a:gd name="connsiteX13" fmla="*/ 4317006 w 5215056"/>
                <a:gd name="connsiteY13" fmla="*/ 2047010 h 2047010"/>
                <a:gd name="connsiteX14" fmla="*/ 3624149 w 5215056"/>
                <a:gd name="connsiteY14" fmla="*/ 2047010 h 2047010"/>
                <a:gd name="connsiteX15" fmla="*/ 2976620 w 5215056"/>
                <a:gd name="connsiteY15" fmla="*/ 2047010 h 2047010"/>
                <a:gd name="connsiteX16" fmla="*/ 2419744 w 5215056"/>
                <a:gd name="connsiteY16" fmla="*/ 2047010 h 2047010"/>
                <a:gd name="connsiteX17" fmla="*/ 1817542 w 5215056"/>
                <a:gd name="connsiteY17" fmla="*/ 2047010 h 2047010"/>
                <a:gd name="connsiteX18" fmla="*/ 1260667 w 5215056"/>
                <a:gd name="connsiteY18" fmla="*/ 2047010 h 2047010"/>
                <a:gd name="connsiteX19" fmla="*/ 341175 w 5215056"/>
                <a:gd name="connsiteY19" fmla="*/ 2047010 h 2047010"/>
                <a:gd name="connsiteX20" fmla="*/ 0 w 5215056"/>
                <a:gd name="connsiteY20" fmla="*/ 1705835 h 2047010"/>
                <a:gd name="connsiteX21" fmla="*/ 0 w 5215056"/>
                <a:gd name="connsiteY21" fmla="*/ 1064445 h 2047010"/>
                <a:gd name="connsiteX22" fmla="*/ 0 w 5215056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5056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22598" y="-24227"/>
                    <a:pt x="645767" y="6859"/>
                    <a:pt x="943377" y="0"/>
                  </a:cubicBezTo>
                  <a:cubicBezTo>
                    <a:pt x="1240987" y="-6859"/>
                    <a:pt x="1390811" y="-5933"/>
                    <a:pt x="1590907" y="0"/>
                  </a:cubicBezTo>
                  <a:cubicBezTo>
                    <a:pt x="1791003" y="5933"/>
                    <a:pt x="1957543" y="1286"/>
                    <a:pt x="2102455" y="0"/>
                  </a:cubicBezTo>
                  <a:cubicBezTo>
                    <a:pt x="2247367" y="-1286"/>
                    <a:pt x="2578283" y="-12326"/>
                    <a:pt x="2795312" y="0"/>
                  </a:cubicBezTo>
                  <a:cubicBezTo>
                    <a:pt x="3012341" y="12326"/>
                    <a:pt x="3245333" y="7288"/>
                    <a:pt x="3397514" y="0"/>
                  </a:cubicBezTo>
                  <a:cubicBezTo>
                    <a:pt x="3549695" y="-7288"/>
                    <a:pt x="3888913" y="-15646"/>
                    <a:pt x="4045043" y="0"/>
                  </a:cubicBezTo>
                  <a:cubicBezTo>
                    <a:pt x="4201173" y="15646"/>
                    <a:pt x="4498014" y="27724"/>
                    <a:pt x="4873881" y="0"/>
                  </a:cubicBezTo>
                  <a:cubicBezTo>
                    <a:pt x="5071422" y="-25979"/>
                    <a:pt x="5222900" y="141152"/>
                    <a:pt x="5215056" y="341175"/>
                  </a:cubicBezTo>
                  <a:cubicBezTo>
                    <a:pt x="5248759" y="640383"/>
                    <a:pt x="5220189" y="768702"/>
                    <a:pt x="5215056" y="1050798"/>
                  </a:cubicBezTo>
                  <a:cubicBezTo>
                    <a:pt x="5209923" y="1332894"/>
                    <a:pt x="5200922" y="1401430"/>
                    <a:pt x="5215056" y="1705835"/>
                  </a:cubicBezTo>
                  <a:cubicBezTo>
                    <a:pt x="5209872" y="1892643"/>
                    <a:pt x="5068187" y="2066916"/>
                    <a:pt x="4873881" y="2047010"/>
                  </a:cubicBezTo>
                  <a:cubicBezTo>
                    <a:pt x="4740600" y="2057220"/>
                    <a:pt x="4556368" y="2071159"/>
                    <a:pt x="4317006" y="2047010"/>
                  </a:cubicBezTo>
                  <a:cubicBezTo>
                    <a:pt x="4077644" y="2022861"/>
                    <a:pt x="3882153" y="2016021"/>
                    <a:pt x="3624149" y="2047010"/>
                  </a:cubicBezTo>
                  <a:cubicBezTo>
                    <a:pt x="3366145" y="2077999"/>
                    <a:pt x="3184744" y="2018782"/>
                    <a:pt x="2976620" y="2047010"/>
                  </a:cubicBezTo>
                  <a:cubicBezTo>
                    <a:pt x="2768496" y="2075238"/>
                    <a:pt x="2581897" y="2044532"/>
                    <a:pt x="2419744" y="2047010"/>
                  </a:cubicBezTo>
                  <a:cubicBezTo>
                    <a:pt x="2257591" y="2049488"/>
                    <a:pt x="2108143" y="2040918"/>
                    <a:pt x="1817542" y="2047010"/>
                  </a:cubicBezTo>
                  <a:cubicBezTo>
                    <a:pt x="1526941" y="2053102"/>
                    <a:pt x="1413418" y="2041745"/>
                    <a:pt x="1260667" y="2047010"/>
                  </a:cubicBezTo>
                  <a:cubicBezTo>
                    <a:pt x="1107916" y="2052275"/>
                    <a:pt x="760389" y="2028329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215056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11733" y="-22980"/>
                    <a:pt x="737193" y="1690"/>
                    <a:pt x="852723" y="0"/>
                  </a:cubicBezTo>
                  <a:cubicBezTo>
                    <a:pt x="968253" y="-1690"/>
                    <a:pt x="1294407" y="25945"/>
                    <a:pt x="1545580" y="0"/>
                  </a:cubicBezTo>
                  <a:cubicBezTo>
                    <a:pt x="1796753" y="-25945"/>
                    <a:pt x="1951210" y="-24330"/>
                    <a:pt x="2238436" y="0"/>
                  </a:cubicBezTo>
                  <a:cubicBezTo>
                    <a:pt x="2525662" y="24330"/>
                    <a:pt x="2631348" y="-26277"/>
                    <a:pt x="2931293" y="0"/>
                  </a:cubicBezTo>
                  <a:cubicBezTo>
                    <a:pt x="3231238" y="26277"/>
                    <a:pt x="3446719" y="32753"/>
                    <a:pt x="3669476" y="0"/>
                  </a:cubicBezTo>
                  <a:cubicBezTo>
                    <a:pt x="3892233" y="-32753"/>
                    <a:pt x="4509043" y="26834"/>
                    <a:pt x="4873881" y="0"/>
                  </a:cubicBezTo>
                  <a:cubicBezTo>
                    <a:pt x="5050699" y="-18311"/>
                    <a:pt x="5209383" y="137329"/>
                    <a:pt x="5215056" y="341175"/>
                  </a:cubicBezTo>
                  <a:cubicBezTo>
                    <a:pt x="5187042" y="566295"/>
                    <a:pt x="5206402" y="851727"/>
                    <a:pt x="5215056" y="1037152"/>
                  </a:cubicBezTo>
                  <a:cubicBezTo>
                    <a:pt x="5223710" y="1222577"/>
                    <a:pt x="5210918" y="1466791"/>
                    <a:pt x="5215056" y="1705835"/>
                  </a:cubicBezTo>
                  <a:cubicBezTo>
                    <a:pt x="5208272" y="1915652"/>
                    <a:pt x="5023230" y="2037525"/>
                    <a:pt x="4873881" y="2047010"/>
                  </a:cubicBezTo>
                  <a:cubicBezTo>
                    <a:pt x="4729841" y="2062610"/>
                    <a:pt x="4603302" y="2065293"/>
                    <a:pt x="4362333" y="2047010"/>
                  </a:cubicBezTo>
                  <a:cubicBezTo>
                    <a:pt x="4121364" y="2028727"/>
                    <a:pt x="4033741" y="2058782"/>
                    <a:pt x="3760130" y="2047010"/>
                  </a:cubicBezTo>
                  <a:cubicBezTo>
                    <a:pt x="3486519" y="2035238"/>
                    <a:pt x="3422580" y="2061716"/>
                    <a:pt x="3112601" y="2047010"/>
                  </a:cubicBezTo>
                  <a:cubicBezTo>
                    <a:pt x="2802622" y="2032304"/>
                    <a:pt x="2768497" y="2030741"/>
                    <a:pt x="2465072" y="2047010"/>
                  </a:cubicBezTo>
                  <a:cubicBezTo>
                    <a:pt x="2161647" y="2063279"/>
                    <a:pt x="1927622" y="2060928"/>
                    <a:pt x="1726888" y="2047010"/>
                  </a:cubicBezTo>
                  <a:cubicBezTo>
                    <a:pt x="1526154" y="2033092"/>
                    <a:pt x="1417764" y="2075763"/>
                    <a:pt x="1124686" y="2047010"/>
                  </a:cubicBezTo>
                  <a:cubicBezTo>
                    <a:pt x="831608" y="2018257"/>
                    <a:pt x="649464" y="2051755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4: </a:t>
              </a:r>
              <a:r>
                <a:rPr lang="en-US" sz="3600" dirty="0" err="1"/>
                <a:t>Một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</a:t>
              </a:r>
              <a:r>
                <a:rPr lang="en-US" sz="3600" dirty="0" err="1"/>
                <a:t>chục</a:t>
              </a:r>
              <a:r>
                <a:rPr lang="en-US" sz="3600" dirty="0"/>
                <a:t> chia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354" y="211374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120 : 4 = 30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E826EF-D14B-EF28-A5FE-F6F1A7F7F64C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299325-9ECD-DB8A-77C9-03D99B89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1372FD-E410-12E1-F952-3F442D00077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748C4AF-6967-9F48-A175-7B759CF12A4B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A7A7FC-297E-E340-29C6-7A30924F925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5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7100606" y="1085471"/>
            <a:ext cx="42588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Luyện</a:t>
            </a:r>
            <a:r>
              <a:rPr lang="en-US" sz="11500" b="1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tập</a:t>
            </a:r>
            <a:endParaRPr lang="en-US" sz="11500" b="1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803</Words>
  <Application>Microsoft Office PowerPoint</Application>
  <PresentationFormat>Widescreen</PresentationFormat>
  <Paragraphs>90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#9Slide05 Phobia</vt:lpstr>
      <vt:lpstr>#9Slide05 SVNClementine</vt:lpstr>
      <vt:lpstr>#9Slide07 SVNBeachwood Sans</vt:lpstr>
      <vt:lpstr>Arial</vt:lpstr>
      <vt:lpstr>Calibri</vt:lpstr>
      <vt:lpstr>Calibri Light</vt:lpstr>
      <vt:lpstr>Cambria Math</vt:lpstr>
      <vt:lpstr>Times New Roman</vt:lpstr>
      <vt:lpstr>UTM Cookies</vt:lpstr>
      <vt:lpstr>UTM Duepuntozero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21</cp:revision>
  <dcterms:created xsi:type="dcterms:W3CDTF">2022-08-03T06:57:08Z</dcterms:created>
  <dcterms:modified xsi:type="dcterms:W3CDTF">2025-04-12T17:01:09Z</dcterms:modified>
</cp:coreProperties>
</file>