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722" r:id="rId3"/>
    <p:sldMasterId id="2147483751" r:id="rId4"/>
    <p:sldMasterId id="2147483764" r:id="rId5"/>
  </p:sldMasterIdLst>
  <p:notesMasterIdLst>
    <p:notesMasterId r:id="rId34"/>
  </p:notesMasterIdLst>
  <p:sldIdLst>
    <p:sldId id="333" r:id="rId6"/>
    <p:sldId id="293" r:id="rId7"/>
    <p:sldId id="258" r:id="rId8"/>
    <p:sldId id="259" r:id="rId9"/>
    <p:sldId id="260" r:id="rId10"/>
    <p:sldId id="261" r:id="rId11"/>
    <p:sldId id="262" r:id="rId12"/>
    <p:sldId id="263" r:id="rId13"/>
    <p:sldId id="299" r:id="rId14"/>
    <p:sldId id="298" r:id="rId15"/>
    <p:sldId id="306" r:id="rId16"/>
    <p:sldId id="316" r:id="rId17"/>
    <p:sldId id="305" r:id="rId18"/>
    <p:sldId id="302" r:id="rId19"/>
    <p:sldId id="307" r:id="rId20"/>
    <p:sldId id="303" r:id="rId21"/>
    <p:sldId id="309" r:id="rId22"/>
    <p:sldId id="327" r:id="rId23"/>
    <p:sldId id="321" r:id="rId24"/>
    <p:sldId id="324" r:id="rId25"/>
    <p:sldId id="323" r:id="rId26"/>
    <p:sldId id="331" r:id="rId27"/>
    <p:sldId id="332" r:id="rId28"/>
    <p:sldId id="315" r:id="rId29"/>
    <p:sldId id="334" r:id="rId30"/>
    <p:sldId id="317" r:id="rId31"/>
    <p:sldId id="318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7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1F8EB4F-0FF3-404F-BD44-17860AE6753E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5061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41E41F-6BA4-472F-B391-312DE17B66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8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21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2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62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6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46573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6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7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9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0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1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6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5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2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14494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B436B4-C24B-4933-96D5-2839D685C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0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31D9F3-2151-456F-A20E-4F1A7BDB09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96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A0FD9-0445-4C42-8CDC-4F962D434F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34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6722F9-DEFE-4698-8739-7310D8144B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21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D2069-9F72-42D7-8701-278B1342AD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5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607FAD-822C-4972-9134-94A4FB7E96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08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8EF240-63DA-4459-A411-7BB614855F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52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CD3BA3-089C-4603-9B43-9E0C3B5FAF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2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87FA1-281D-4BA0-A69E-B8FDA897EF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130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943B13-E9F6-43A3-B0BC-5D42A9A499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28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B3BCA-B364-4641-B0A1-F409B3D7C9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3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Phan Thị Nguyệt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7356A-CDBE-4AF9-AC6C-588A57BF3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13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B436B4-C24B-4933-96D5-2839D685C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31D9F3-2151-456F-A20E-4F1A7BDB09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42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A0FD9-0445-4C42-8CDC-4F962D434F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40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6722F9-DEFE-4698-8739-7310D8144B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18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D2069-9F72-42D7-8701-278B1342AD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06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607FAD-822C-4972-9134-94A4FB7E96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87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8EF240-63DA-4459-A411-7BB614855F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4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CD3BA3-089C-4603-9B43-9E0C3B5FAF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59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87FA1-281D-4BA0-A69E-B8FDA897EF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7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943B13-E9F6-43A3-B0BC-5D42A9A499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61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B3BCA-B364-4641-B0A1-F409B3D7C9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95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Phan Thị Nguyệt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7356A-CDBE-4AF9-AC6C-588A57BF3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4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9949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E97811-36C9-4802-8DBD-4072F45ED3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4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E97811-36C9-4802-8DBD-4072F45ED3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1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40.svg"/><Relationship Id="rId9" Type="http://schemas.openxmlformats.org/officeDocument/2006/relationships/image" Target="../media/image6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10.png"/><Relationship Id="rId9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4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GIF"/><Relationship Id="rId5" Type="http://schemas.openxmlformats.org/officeDocument/2006/relationships/audio" Target="../media/audio1.wav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GIF"/><Relationship Id="rId5" Type="http://schemas.openxmlformats.org/officeDocument/2006/relationships/audio" Target="../media/audio1.wav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GIF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GIF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2133600" y="2163097"/>
            <a:ext cx="800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r>
              <a:rPr lang="en-US" alt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endParaRPr lang="en-US" alt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336925" y="5029200"/>
            <a:ext cx="6264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555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55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55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viên:Vũ</a:t>
            </a:r>
            <a:r>
              <a:rPr lang="en-US" altLang="en-US" sz="3555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55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555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3555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altLang="en-US" sz="3555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25" y="5916613"/>
            <a:ext cx="9683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8" descr="Hinh dong khong ne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47650"/>
            <a:ext cx="628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7" descr="Hinh dong khong ne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550" y="247650"/>
            <a:ext cx="628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889625"/>
            <a:ext cx="9683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286000" y="2797278"/>
            <a:ext cx="8001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GIẢM MỘT SỐ ĐI MỘT SỐ LẦN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908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37FA914-E140-05A8-9845-FBF30331E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t="8470" r="10546" b="9070"/>
          <a:stretch/>
        </p:blipFill>
        <p:spPr>
          <a:xfrm>
            <a:off x="0" y="138825"/>
            <a:ext cx="11945257" cy="55589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7083439" y="2747040"/>
            <a:ext cx="804076" cy="11613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5415493" y="3194662"/>
            <a:ext cx="793992" cy="13936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81292814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0275" y="188201"/>
            <a:ext cx="11392581" cy="16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8cm.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CD.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 flipV="1">
            <a:off x="4155932" y="674691"/>
            <a:ext cx="2016567" cy="17270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9412251" y="1200347"/>
            <a:ext cx="2099831" cy="14395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327637" y="1214742"/>
            <a:ext cx="6004337" cy="19884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 flipV="1">
            <a:off x="327637" y="1766042"/>
            <a:ext cx="1876358" cy="8545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1" name="Picture 3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BF1DCC6-EF28-D632-C130-A4BC152EB2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16709" r="44023" b="64050"/>
          <a:stretch/>
        </p:blipFill>
        <p:spPr>
          <a:xfrm>
            <a:off x="-64034" y="2392767"/>
            <a:ext cx="5672526" cy="2365770"/>
          </a:xfrm>
          <a:prstGeom prst="rect">
            <a:avLst/>
          </a:prstGeom>
        </p:spPr>
      </p:pic>
      <p:pic>
        <p:nvPicPr>
          <p:cNvPr id="32" name="Picture 3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D2C8351-2D0B-454C-BC32-2DB760EE4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5" t="17407" r="10112" b="63333"/>
          <a:stretch/>
        </p:blipFill>
        <p:spPr>
          <a:xfrm>
            <a:off x="6842397" y="2300721"/>
            <a:ext cx="5341257" cy="245332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9613797" y="691961"/>
            <a:ext cx="1898285" cy="21635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19310522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0275" y="168533"/>
            <a:ext cx="11392581" cy="16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8cm.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CD.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4244422" y="667443"/>
            <a:ext cx="1898285" cy="21635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9358912" y="1189385"/>
            <a:ext cx="2099831" cy="14395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327637" y="1231606"/>
            <a:ext cx="5990970" cy="8556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 flipV="1">
            <a:off x="327637" y="1757139"/>
            <a:ext cx="1876358" cy="8545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1" name="Picture 3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BF1DCC6-EF28-D632-C130-A4BC152EB2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16709" r="44023" b="64050"/>
          <a:stretch/>
        </p:blipFill>
        <p:spPr>
          <a:xfrm>
            <a:off x="-64034" y="2392767"/>
            <a:ext cx="5672526" cy="2365770"/>
          </a:xfrm>
          <a:prstGeom prst="rect">
            <a:avLst/>
          </a:prstGeom>
        </p:spPr>
      </p:pic>
      <p:pic>
        <p:nvPicPr>
          <p:cNvPr id="32" name="Picture 3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D2C8351-2D0B-454C-BC32-2DB760EE4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5" t="17407" r="10112" b="63333"/>
          <a:stretch/>
        </p:blipFill>
        <p:spPr>
          <a:xfrm>
            <a:off x="6842397" y="2300721"/>
            <a:ext cx="5341257" cy="24533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258" y="4288918"/>
            <a:ext cx="5717285" cy="23815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985" y="4638720"/>
            <a:ext cx="3780561" cy="203175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9714571" y="687070"/>
            <a:ext cx="1898285" cy="2008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5320303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7" y="0"/>
            <a:ext cx="11936529" cy="47890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8070" y="4667664"/>
            <a:ext cx="2174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u="sng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3200" u="sng" dirty="0"/>
          </a:p>
        </p:txBody>
      </p:sp>
      <p:sp>
        <p:nvSpPr>
          <p:cNvPr id="4" name="Rectangle 3"/>
          <p:cNvSpPr/>
          <p:nvPr/>
        </p:nvSpPr>
        <p:spPr>
          <a:xfrm>
            <a:off x="1045029" y="5161801"/>
            <a:ext cx="5834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625598" y="5712040"/>
            <a:ext cx="3381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: 4 = 2 (cm)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119085" y="6206177"/>
            <a:ext cx="3178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 cm</a:t>
            </a:r>
            <a:endParaRPr lang="en-US" sz="3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 flipH="1" flipV="1">
            <a:off x="5750468" y="4960051"/>
            <a:ext cx="1" cy="1830902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Rectangle 10"/>
          <p:cNvSpPr/>
          <p:nvPr/>
        </p:nvSpPr>
        <p:spPr>
          <a:xfrm>
            <a:off x="6212115" y="5090672"/>
            <a:ext cx="58347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8971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782" y="323887"/>
            <a:ext cx="1171021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4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4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 flipH="1" flipV="1">
            <a:off x="6005290" y="1959778"/>
            <a:ext cx="1" cy="1830902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" name="Rectangle 3"/>
          <p:cNvSpPr/>
          <p:nvPr/>
        </p:nvSpPr>
        <p:spPr>
          <a:xfrm>
            <a:off x="109425" y="2073482"/>
            <a:ext cx="5805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50425" y="2059413"/>
            <a:ext cx="5805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41605" y="2658176"/>
            <a:ext cx="2365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: 3 = 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389261" y="2623900"/>
            <a:ext cx="2365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: 6 =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56893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5BB7C53E-514A-9839-3903-FCAB6F849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11576" r="77979" b="53545"/>
          <a:stretch/>
        </p:blipFill>
        <p:spPr>
          <a:xfrm>
            <a:off x="88488" y="182721"/>
            <a:ext cx="1896963" cy="1193800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56EC018-0B7A-211D-08C6-C4AFB0713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t="37536" r="8021" b="17551"/>
          <a:stretch/>
        </p:blipFill>
        <p:spPr>
          <a:xfrm>
            <a:off x="2241978" y="679580"/>
            <a:ext cx="9870685" cy="222385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64" y="4818743"/>
            <a:ext cx="4045943" cy="209758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FB5810D-E066-4572-9CFB-B8702EC15F8E}"/>
              </a:ext>
            </a:extLst>
          </p:cNvPr>
          <p:cNvSpPr/>
          <p:nvPr/>
        </p:nvSpPr>
        <p:spPr>
          <a:xfrm>
            <a:off x="7921053" y="1786569"/>
            <a:ext cx="972456" cy="91449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153A23-52DD-7E15-7957-36FA6C198242}"/>
              </a:ext>
            </a:extLst>
          </p:cNvPr>
          <p:cNvSpPr/>
          <p:nvPr/>
        </p:nvSpPr>
        <p:spPr>
          <a:xfrm>
            <a:off x="8907376" y="1784468"/>
            <a:ext cx="1015998" cy="938357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1514C-18EC-0657-C109-4C63D74D72D8}"/>
              </a:ext>
            </a:extLst>
          </p:cNvPr>
          <p:cNvSpPr/>
          <p:nvPr/>
        </p:nvSpPr>
        <p:spPr>
          <a:xfrm>
            <a:off x="9923375" y="1786771"/>
            <a:ext cx="981173" cy="938357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330975-F622-303B-7197-1D0F93327324}"/>
              </a:ext>
            </a:extLst>
          </p:cNvPr>
          <p:cNvSpPr/>
          <p:nvPr/>
        </p:nvSpPr>
        <p:spPr>
          <a:xfrm>
            <a:off x="10924213" y="1758298"/>
            <a:ext cx="1013081" cy="98649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B5810D-E066-4572-9CFB-B8702EC15F8E}"/>
              </a:ext>
            </a:extLst>
          </p:cNvPr>
          <p:cNvSpPr/>
          <p:nvPr/>
        </p:nvSpPr>
        <p:spPr>
          <a:xfrm>
            <a:off x="2241978" y="3345484"/>
            <a:ext cx="1167661" cy="98649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B5810D-E066-4572-9CFB-B8702EC15F8E}"/>
              </a:ext>
            </a:extLst>
          </p:cNvPr>
          <p:cNvSpPr/>
          <p:nvPr/>
        </p:nvSpPr>
        <p:spPr>
          <a:xfrm>
            <a:off x="3272236" y="3345484"/>
            <a:ext cx="1167661" cy="98649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B5810D-E066-4572-9CFB-B8702EC15F8E}"/>
              </a:ext>
            </a:extLst>
          </p:cNvPr>
          <p:cNvSpPr/>
          <p:nvPr/>
        </p:nvSpPr>
        <p:spPr>
          <a:xfrm>
            <a:off x="4399810" y="3345484"/>
            <a:ext cx="1167661" cy="98649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5" grpId="0" animBg="1"/>
      <p:bldP spid="6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6530" y="1902825"/>
            <a:ext cx="1221809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endParaRPr lang="en-US" altLang="en-US" sz="3200" b="1" u="sng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F893112C-EEF4-7FC1-48FE-C45375D63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1" t="35559" r="8362" b="44824"/>
          <a:stretch/>
        </p:blipFill>
        <p:spPr>
          <a:xfrm>
            <a:off x="3033486" y="3389480"/>
            <a:ext cx="6371770" cy="819600"/>
          </a:xfrm>
          <a:prstGeom prst="rect">
            <a:avLst/>
          </a:prstGeom>
        </p:spPr>
      </p:pic>
      <p:cxnSp>
        <p:nvCxnSpPr>
          <p:cNvPr id="19" name="Đường nối Thẳng 24"/>
          <p:cNvCxnSpPr>
            <a:cxnSpLocks/>
          </p:cNvCxnSpPr>
          <p:nvPr/>
        </p:nvCxnSpPr>
        <p:spPr>
          <a:xfrm>
            <a:off x="3450995" y="3650797"/>
            <a:ext cx="0" cy="242029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5" name="Đường nối Thẳng 24"/>
          <p:cNvCxnSpPr>
            <a:cxnSpLocks/>
          </p:cNvCxnSpPr>
          <p:nvPr/>
        </p:nvCxnSpPr>
        <p:spPr>
          <a:xfrm>
            <a:off x="4626644" y="3682367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6" name="Đường nối Thẳng 24"/>
          <p:cNvCxnSpPr>
            <a:cxnSpLocks/>
          </p:cNvCxnSpPr>
          <p:nvPr/>
        </p:nvCxnSpPr>
        <p:spPr>
          <a:xfrm>
            <a:off x="5686196" y="3667854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" name="Đường nối Thẳng 24"/>
          <p:cNvCxnSpPr>
            <a:cxnSpLocks/>
          </p:cNvCxnSpPr>
          <p:nvPr/>
        </p:nvCxnSpPr>
        <p:spPr>
          <a:xfrm>
            <a:off x="6803793" y="3653343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9" name="Đường nối Thẳng 24"/>
          <p:cNvCxnSpPr>
            <a:cxnSpLocks/>
          </p:cNvCxnSpPr>
          <p:nvPr/>
        </p:nvCxnSpPr>
        <p:spPr>
          <a:xfrm>
            <a:off x="7950417" y="3664233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0" name="Đường nối Thẳng 24"/>
          <p:cNvCxnSpPr>
            <a:cxnSpLocks/>
          </p:cNvCxnSpPr>
          <p:nvPr/>
        </p:nvCxnSpPr>
        <p:spPr>
          <a:xfrm>
            <a:off x="9114213" y="3649712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2" name="Cung 54"/>
          <p:cNvSpPr/>
          <p:nvPr/>
        </p:nvSpPr>
        <p:spPr>
          <a:xfrm>
            <a:off x="3465509" y="3302161"/>
            <a:ext cx="5648704" cy="760412"/>
          </a:xfrm>
          <a:prstGeom prst="arc">
            <a:avLst>
              <a:gd name="adj1" fmla="val 10875185"/>
              <a:gd name="adj2" fmla="val 21543133"/>
            </a:avLst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dash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EE14B8-8AEF-BC0C-A12B-E60432ECDFE6}"/>
              </a:ext>
            </a:extLst>
          </p:cNvPr>
          <p:cNvSpPr txBox="1"/>
          <p:nvPr/>
        </p:nvSpPr>
        <p:spPr>
          <a:xfrm>
            <a:off x="2983426" y="4305724"/>
            <a:ext cx="46393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vi-VN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89462" y="2924381"/>
            <a:ext cx="1091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cm</a:t>
            </a:r>
            <a:endParaRPr lang="vi-VN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Đường nối Thẳng 4"/>
          <p:cNvCxnSpPr>
            <a:cxnSpLocks/>
          </p:cNvCxnSpPr>
          <p:nvPr/>
        </p:nvCxnSpPr>
        <p:spPr>
          <a:xfrm>
            <a:off x="3465509" y="4534353"/>
            <a:ext cx="1143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7" name="Đường nối Thẳng 24"/>
          <p:cNvCxnSpPr>
            <a:cxnSpLocks/>
          </p:cNvCxnSpPr>
          <p:nvPr/>
        </p:nvCxnSpPr>
        <p:spPr>
          <a:xfrm>
            <a:off x="3450995" y="4420052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2" name="Đường nối Thẳng 24"/>
          <p:cNvCxnSpPr>
            <a:cxnSpLocks/>
          </p:cNvCxnSpPr>
          <p:nvPr/>
        </p:nvCxnSpPr>
        <p:spPr>
          <a:xfrm>
            <a:off x="4612143" y="4405545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AEE14B8-8AEF-BC0C-A12B-E60432ECDFE6}"/>
              </a:ext>
            </a:extLst>
          </p:cNvPr>
          <p:cNvSpPr txBox="1"/>
          <p:nvPr/>
        </p:nvSpPr>
        <p:spPr>
          <a:xfrm>
            <a:off x="4741282" y="4298471"/>
            <a:ext cx="46393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vi-VN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06787" y="3929599"/>
            <a:ext cx="494578" cy="457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18394" y="3917754"/>
            <a:ext cx="547282" cy="45731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AEE14B8-8AEF-BC0C-A12B-E60432ECDFE6}"/>
              </a:ext>
            </a:extLst>
          </p:cNvPr>
          <p:cNvSpPr txBox="1"/>
          <p:nvPr/>
        </p:nvSpPr>
        <p:spPr>
          <a:xfrm>
            <a:off x="2961342" y="3458869"/>
            <a:ext cx="46393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vi-VN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ung 54"/>
          <p:cNvSpPr/>
          <p:nvPr/>
        </p:nvSpPr>
        <p:spPr>
          <a:xfrm>
            <a:off x="3503015" y="4284545"/>
            <a:ext cx="1083499" cy="345512"/>
          </a:xfrm>
          <a:prstGeom prst="arc">
            <a:avLst>
              <a:gd name="adj1" fmla="val 10875185"/>
              <a:gd name="adj2" fmla="val 163686"/>
            </a:avLst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dash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596452" y="3803617"/>
            <a:ext cx="1005404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2cm</a:t>
            </a:r>
            <a:endParaRPr lang="en-US" altLang="en-US" sz="3600" b="1" kern="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8410" y="1921244"/>
            <a:ext cx="10346035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cm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4558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43" grpId="0" animBg="1"/>
      <p:bldP spid="49" grpId="0" animBg="1"/>
      <p:bldP spid="51" grpId="0" animBg="1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381752" y="2315076"/>
            <a:ext cx="3741709" cy="0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Rectangle 12"/>
          <p:cNvSpPr/>
          <p:nvPr/>
        </p:nvSpPr>
        <p:spPr>
          <a:xfrm>
            <a:off x="293262" y="351296"/>
            <a:ext cx="116054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so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  <a:endParaRPr lang="en-US" sz="32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 flipV="1">
            <a:off x="3293804" y="1836684"/>
            <a:ext cx="8432565" cy="1949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Rectangle 19"/>
          <p:cNvSpPr/>
          <p:nvPr/>
        </p:nvSpPr>
        <p:spPr>
          <a:xfrm>
            <a:off x="8159615" y="862106"/>
            <a:ext cx="24513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395213" y="372446"/>
            <a:ext cx="143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159615" y="862106"/>
            <a:ext cx="2553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93346" y="2785410"/>
            <a:ext cx="59549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450975" eaLnBrk="0" fontAlgn="base" hangingPunct="0">
              <a:defRPr/>
            </a:pPr>
            <a:r>
              <a:rPr lang="en-US" altLang="en-US" sz="32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2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altLang="en-US" sz="3200" b="1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32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450975" eaLnBrk="0" fontAlgn="base" hangingPunct="0">
              <a:defRPr/>
            </a:pPr>
            <a:r>
              <a:rPr lang="en-US" altLang="en-US" sz="32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32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altLang="en-US" sz="3200" b="1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altLang="en-US" sz="32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450975" eaLnBrk="0" fontAlgn="base" hangingPunct="0">
              <a:defRPr/>
            </a:pP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148516" y="2336031"/>
            <a:ext cx="1412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145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95213" y="382217"/>
            <a:ext cx="143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634739" y="4306731"/>
            <a:ext cx="30344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1450975" eaLnBrk="0" fontAlgn="base" hangingPunct="0"/>
            <a:r>
              <a:rPr lang="en-US" altLang="en-US" sz="32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03940" y="4773763"/>
            <a:ext cx="110889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450975" eaLnBrk="0" fontAlgn="base" hangingPunct="0"/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4105" y="5348952"/>
            <a:ext cx="73250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450975" eaLnBrk="0" fontAlgn="base" hangingPunct="0"/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18 : 2 = 9 (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28314" y="5961261"/>
            <a:ext cx="57107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450975" eaLnBrk="0" fontAlgn="base" hangingPunct="0"/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18" name="Hình ảnh 9">
            <a:extLst>
              <a:ext uri="{FF2B5EF4-FFF2-40B4-BE49-F238E27FC236}">
                <a16:creationId xmlns:a16="http://schemas.microsoft.com/office/drawing/2014/main" id="{274F5FF6-342D-3500-91FA-3D79240FA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260" y="2022070"/>
            <a:ext cx="3952215" cy="250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2255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23" grpId="0"/>
      <p:bldP spid="24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4385" r="32277" b="23685"/>
          <a:stretch>
            <a:fillRect/>
          </a:stretch>
        </p:blipFill>
        <p:spPr bwMode="auto">
          <a:xfrm>
            <a:off x="388841" y="536671"/>
            <a:ext cx="7762545" cy="248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3" t="9650" r="1015" b="7895"/>
          <a:stretch>
            <a:fillRect/>
          </a:stretch>
        </p:blipFill>
        <p:spPr bwMode="auto">
          <a:xfrm>
            <a:off x="8493851" y="339277"/>
            <a:ext cx="3196342" cy="268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34696" y="3113165"/>
            <a:ext cx="1435008" cy="5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696" b="1" u="sng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7652" y="3779070"/>
            <a:ext cx="5624051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899"/>
              </a:spcBef>
              <a:spcAft>
                <a:spcPts val="899"/>
              </a:spcAft>
              <a:defRPr/>
            </a:pP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</a:t>
            </a:r>
            <a:r>
              <a:rPr lang="en-US" altLang="en-US" sz="2600" b="1" spc="-60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altLang="en-US" sz="2600" b="1" spc="-6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altLang="en-US" sz="2600" b="1" spc="-6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600" b="1" spc="-6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600" b="1" spc="-6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899"/>
              </a:spcBef>
              <a:spcAft>
                <a:spcPts val="899"/>
              </a:spcAft>
              <a:defRPr/>
            </a:pP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899"/>
              </a:spcBef>
              <a:spcAft>
                <a:spcPts val="899"/>
              </a:spcAft>
              <a:defRPr/>
            </a:pPr>
            <a:r>
              <a:rPr lang="en-US" altLang="en-US" sz="2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6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en-US" sz="2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en-US" sz="2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 </a:t>
            </a:r>
            <a:r>
              <a:rPr lang="en-US" altLang="en-US" sz="26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altLang="en-US" sz="2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altLang="en-US" sz="2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600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283377" y="3186890"/>
            <a:ext cx="1415772" cy="5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696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66500" y="3762422"/>
            <a:ext cx="5631485" cy="212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449"/>
              </a:spcBef>
              <a:spcAft>
                <a:spcPts val="449"/>
              </a:spcAft>
            </a:pP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quầy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ược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10000"/>
              </a:lnSpc>
              <a:spcBef>
                <a:spcPts val="449"/>
              </a:spcBef>
              <a:spcAft>
                <a:spcPts val="449"/>
              </a:spcAft>
            </a:pP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10000"/>
              </a:lnSpc>
              <a:spcBef>
                <a:spcPts val="449"/>
              </a:spcBef>
              <a:spcAft>
                <a:spcPts val="449"/>
              </a:spcAft>
            </a:pP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</a:t>
            </a:r>
            <a:r>
              <a:rPr lang="en-US" altLang="en-US" sz="2696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altLang="en-US" sz="2696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altLang="en-US" sz="2696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696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69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898950" y="3291159"/>
            <a:ext cx="0" cy="287647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324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inh">
            <a:extLst>
              <a:ext uri="{FF2B5EF4-FFF2-40B4-BE49-F238E27FC236}">
                <a16:creationId xmlns:a16="http://schemas.microsoft.com/office/drawing/2014/main" id="{5FD19350-DE8C-4471-9F6B-B7EA5C742E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8964613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WordArt 8">
            <a:extLst>
              <a:ext uri="{FF2B5EF4-FFF2-40B4-BE49-F238E27FC236}">
                <a16:creationId xmlns:a16="http://schemas.microsoft.com/office/drawing/2014/main" id="{74E7D9B6-064D-4A2C-9152-EECFE16744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8600" y="549275"/>
            <a:ext cx="5081588" cy="1355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273F73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9460" name="Picture 4" descr="one_christmas_bell_ringing_lg_nwm">
            <a:extLst>
              <a:ext uri="{FF2B5EF4-FFF2-40B4-BE49-F238E27FC236}">
                <a16:creationId xmlns:a16="http://schemas.microsoft.com/office/drawing/2014/main" id="{B3A1E272-1A8F-4D90-B712-4CF325DE26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27686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24984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2416138" y="1524580"/>
            <a:ext cx="74934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9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</a:t>
            </a:r>
            <a:r>
              <a:rPr lang="en-US" sz="9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</a:t>
            </a:r>
            <a:r>
              <a:rPr lang="en-US" sz="9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</a:t>
            </a:r>
            <a:r>
              <a:rPr lang="en-US" sz="9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9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94E6DE0-3B4B-EF1D-D0EA-5FC6B1713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502584" y="4137306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B77ED03-73EC-2499-3D00-3B129F1860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779548" y="3974817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36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:a16="http://schemas.microsoft.com/office/drawing/2014/main" id="{5C9ED8E0-B634-4CB7-9BB9-024BFA774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620713"/>
            <a:ext cx="489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555" name="Text Box 5">
            <a:extLst>
              <a:ext uri="{FF2B5EF4-FFF2-40B4-BE49-F238E27FC236}">
                <a16:creationId xmlns:a16="http://schemas.microsoft.com/office/drawing/2014/main" id="{8B394436-C79B-430D-9C85-D330782F6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675" y="2492375"/>
            <a:ext cx="6548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Nhân số đó với số lần.</a:t>
            </a:r>
          </a:p>
        </p:txBody>
      </p:sp>
      <p:sp>
        <p:nvSpPr>
          <p:cNvPr id="23556" name="Text Box 6">
            <a:extLst>
              <a:ext uri="{FF2B5EF4-FFF2-40B4-BE49-F238E27FC236}">
                <a16:creationId xmlns:a16="http://schemas.microsoft.com/office/drawing/2014/main" id="{5D019AF3-D93B-47BE-984E-93723A0C1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675" y="3284538"/>
            <a:ext cx="59043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Chia số đó cho số lần.</a:t>
            </a:r>
          </a:p>
        </p:txBody>
      </p:sp>
      <p:sp>
        <p:nvSpPr>
          <p:cNvPr id="23557" name="Text Box 7">
            <a:extLst>
              <a:ext uri="{FF2B5EF4-FFF2-40B4-BE49-F238E27FC236}">
                <a16:creationId xmlns:a16="http://schemas.microsoft.com/office/drawing/2014/main" id="{84003421-5A2D-4650-B9B1-735133114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675" y="4122738"/>
            <a:ext cx="6548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c) Trừ số đó với số đơn vị.</a:t>
            </a:r>
          </a:p>
        </p:txBody>
      </p:sp>
      <p:sp>
        <p:nvSpPr>
          <p:cNvPr id="23558" name="Text Box 8">
            <a:extLst>
              <a:ext uri="{FF2B5EF4-FFF2-40B4-BE49-F238E27FC236}">
                <a16:creationId xmlns:a16="http://schemas.microsoft.com/office/drawing/2014/main" id="{DC0B5636-D492-43BE-A318-2AAB33228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675" y="4914900"/>
            <a:ext cx="693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d) Cộng số đó với số đơn vị.</a:t>
            </a:r>
          </a:p>
        </p:txBody>
      </p:sp>
      <p:sp>
        <p:nvSpPr>
          <p:cNvPr id="23559" name="AutoShape 9">
            <a:extLst>
              <a:ext uri="{FF2B5EF4-FFF2-40B4-BE49-F238E27FC236}">
                <a16:creationId xmlns:a16="http://schemas.microsoft.com/office/drawing/2014/main" id="{23282C4B-00F1-423F-A5A2-8C8D6C0ED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6352"/>
            <a:ext cx="11953327" cy="2109787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254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f-ZA" alt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Muốn </a:t>
            </a:r>
            <a:r>
              <a:rPr lang="af-ZA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gấp một số lên nhiều lần, </a:t>
            </a:r>
            <a:r>
              <a:rPr lang="af-ZA" alt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 làm </a:t>
            </a:r>
            <a:r>
              <a:rPr lang="af-ZA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thế nào</a:t>
            </a:r>
            <a:r>
              <a:rPr lang="af-ZA" alt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af-ZA" alt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4762" name="Oval 10">
            <a:extLst>
              <a:ext uri="{FF2B5EF4-FFF2-40B4-BE49-F238E27FC236}">
                <a16:creationId xmlns:a16="http://schemas.microsoft.com/office/drawing/2014/main" id="{ABC55434-6EC8-47D2-B17F-1B9658CD2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60" y="2348880"/>
            <a:ext cx="792088" cy="87050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id="{811F0F8D-D383-4DE0-BEBE-C72F69FAC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620713"/>
            <a:ext cx="489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531" name="Text Box 6">
            <a:extLst>
              <a:ext uri="{FF2B5EF4-FFF2-40B4-BE49-F238E27FC236}">
                <a16:creationId xmlns:a16="http://schemas.microsoft.com/office/drawing/2014/main" id="{E3624A9D-4743-4EBA-934A-C36110CAF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898" y="2230437"/>
            <a:ext cx="68630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400" b="1" dirty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Nhân số đó với số lần.         </a:t>
            </a:r>
          </a:p>
        </p:txBody>
      </p:sp>
      <p:sp>
        <p:nvSpPr>
          <p:cNvPr id="22532" name="Text Box 7">
            <a:extLst>
              <a:ext uri="{FF2B5EF4-FFF2-40B4-BE49-F238E27FC236}">
                <a16:creationId xmlns:a16="http://schemas.microsoft.com/office/drawing/2014/main" id="{E6BD48DF-F635-4836-8176-D3BD0287E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898" y="3022600"/>
            <a:ext cx="61901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400" b="1" dirty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Chia số </a:t>
            </a:r>
            <a:r>
              <a:rPr lang="af-ZA" altLang="en-US" sz="4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đó cho số lần.</a:t>
            </a:r>
            <a:endParaRPr lang="af-ZA" altLang="en-US" sz="4400" b="1" dirty="0">
              <a:solidFill>
                <a:schemeClr val="accent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533" name="Text Box 8">
            <a:extLst>
              <a:ext uri="{FF2B5EF4-FFF2-40B4-BE49-F238E27FC236}">
                <a16:creationId xmlns:a16="http://schemas.microsoft.com/office/drawing/2014/main" id="{FB2C86D9-37D9-4D7D-9E40-E9C3C3F0D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898" y="3860800"/>
            <a:ext cx="68630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4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c) Trừ số đó với số đơn vị.</a:t>
            </a:r>
          </a:p>
        </p:txBody>
      </p:sp>
      <p:sp>
        <p:nvSpPr>
          <p:cNvPr id="22534" name="Text Box 9">
            <a:extLst>
              <a:ext uri="{FF2B5EF4-FFF2-40B4-BE49-F238E27FC236}">
                <a16:creationId xmlns:a16="http://schemas.microsoft.com/office/drawing/2014/main" id="{101AA71A-9B5D-4CB6-8AF0-AAEC66DD1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898" y="4630241"/>
            <a:ext cx="72677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4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d) Cộng số đó với số đơn vị.</a:t>
            </a:r>
          </a:p>
        </p:txBody>
      </p:sp>
      <p:sp>
        <p:nvSpPr>
          <p:cNvPr id="22535" name="AutoShape 10">
            <a:extLst>
              <a:ext uri="{FF2B5EF4-FFF2-40B4-BE49-F238E27FC236}">
                <a16:creationId xmlns:a16="http://schemas.microsoft.com/office/drawing/2014/main" id="{1F028E6A-935D-4E95-AB56-ABB999F52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631" y="127001"/>
            <a:ext cx="10801200" cy="2163762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254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f-ZA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f-ZA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Muốn giảm một số </a:t>
            </a:r>
            <a:r>
              <a:rPr lang="af-ZA" alt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 một số lần, </a:t>
            </a:r>
            <a:endParaRPr lang="af-ZA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f-ZA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af-ZA" alt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 </a:t>
            </a:r>
            <a:r>
              <a:rPr lang="af-ZA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thế nào?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f-ZA" altLang="en-US" sz="28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3739" name="Oval 11">
            <a:extLst>
              <a:ext uri="{FF2B5EF4-FFF2-40B4-BE49-F238E27FC236}">
                <a16:creationId xmlns:a16="http://schemas.microsoft.com/office/drawing/2014/main" id="{6554A4F1-5B4F-49F8-BA0A-84A3D7A04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3024777"/>
            <a:ext cx="923718" cy="80164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2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6"/>
          <p:cNvSpPr txBox="1"/>
          <p:nvPr/>
        </p:nvSpPr>
        <p:spPr>
          <a:xfrm>
            <a:off x="3216275" y="2924176"/>
            <a:ext cx="5818188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A. Lấy số đó nhân với số đơn vị cần giảm.</a:t>
            </a:r>
            <a:endParaRPr lang="" altLang="en-US"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3603" name="Text Box 10"/>
          <p:cNvSpPr txBox="1"/>
          <p:nvPr/>
        </p:nvSpPr>
        <p:spPr>
          <a:xfrm>
            <a:off x="3216276" y="3573463"/>
            <a:ext cx="5724525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Lấy số đó chia cho số đơn vị cần giảm.</a:t>
            </a:r>
            <a:endParaRPr lang="" altLang="en-US" sz="2400" b="1" dirty="0">
              <a:solidFill>
                <a:srgbClr val="0033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3604" name="Text Box 11"/>
          <p:cNvSpPr txBox="1"/>
          <p:nvPr/>
        </p:nvSpPr>
        <p:spPr>
          <a:xfrm>
            <a:off x="3251200" y="4346576"/>
            <a:ext cx="5868988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C. Lấy số đó cộng với số đơn vị cần giảm.</a:t>
            </a:r>
            <a:endParaRPr lang="" altLang="en-US"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3605" name="Text Box 12"/>
          <p:cNvSpPr txBox="1"/>
          <p:nvPr/>
        </p:nvSpPr>
        <p:spPr>
          <a:xfrm>
            <a:off x="3216275" y="4941888"/>
            <a:ext cx="523875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D. Lấy số đó trừ đi số đơn vị cần giảm.</a:t>
            </a:r>
            <a:endParaRPr lang="" altLang="en-US"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3136901" y="4959351"/>
            <a:ext cx="511175" cy="485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3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Oval 39"/>
          <p:cNvSpPr>
            <a:spLocks noChangeArrowheads="1"/>
          </p:cNvSpPr>
          <p:nvPr/>
        </p:nvSpPr>
        <p:spPr bwMode="auto">
          <a:xfrm>
            <a:off x="9191625" y="4076700"/>
            <a:ext cx="800100" cy="800100"/>
          </a:xfrm>
          <a:prstGeom prst="ellipse">
            <a:avLst/>
          </a:prstGeom>
          <a:solidFill>
            <a:srgbClr val="FF0000"/>
          </a:solidFill>
          <a:ln w="38100" algn="ctr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50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15" name="Oval 40"/>
          <p:cNvSpPr>
            <a:spLocks noChangeArrowheads="1"/>
          </p:cNvSpPr>
          <p:nvPr/>
        </p:nvSpPr>
        <p:spPr bwMode="auto">
          <a:xfrm>
            <a:off x="9183688" y="4068763"/>
            <a:ext cx="800100" cy="800100"/>
          </a:xfrm>
          <a:prstGeom prst="ellipse">
            <a:avLst/>
          </a:prstGeom>
          <a:solidFill>
            <a:srgbClr val="FF0000"/>
          </a:solidFill>
          <a:ln w="38100" algn="ctr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50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6" name="Oval 41"/>
          <p:cNvSpPr>
            <a:spLocks noChangeArrowheads="1"/>
          </p:cNvSpPr>
          <p:nvPr/>
        </p:nvSpPr>
        <p:spPr bwMode="auto">
          <a:xfrm>
            <a:off x="9183688" y="4076700"/>
            <a:ext cx="800100" cy="800100"/>
          </a:xfrm>
          <a:prstGeom prst="ellipse">
            <a:avLst/>
          </a:prstGeom>
          <a:solidFill>
            <a:srgbClr val="FF0000"/>
          </a:solidFill>
          <a:ln w="38100" algn="ctr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50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3 </a:t>
            </a:r>
          </a:p>
        </p:txBody>
      </p:sp>
      <p:sp>
        <p:nvSpPr>
          <p:cNvPr id="17" name="Oval 42"/>
          <p:cNvSpPr>
            <a:spLocks noChangeArrowheads="1"/>
          </p:cNvSpPr>
          <p:nvPr/>
        </p:nvSpPr>
        <p:spPr bwMode="auto">
          <a:xfrm>
            <a:off x="9191625" y="4068763"/>
            <a:ext cx="800100" cy="800100"/>
          </a:xfrm>
          <a:prstGeom prst="ellipse">
            <a:avLst/>
          </a:prstGeom>
          <a:solidFill>
            <a:srgbClr val="FF0000"/>
          </a:solidFill>
          <a:ln w="38100" algn="ctr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50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Oval 43"/>
          <p:cNvSpPr>
            <a:spLocks noChangeArrowheads="1"/>
          </p:cNvSpPr>
          <p:nvPr/>
        </p:nvSpPr>
        <p:spPr bwMode="auto">
          <a:xfrm>
            <a:off x="9183688" y="4068763"/>
            <a:ext cx="800100" cy="800100"/>
          </a:xfrm>
          <a:prstGeom prst="ellipse">
            <a:avLst/>
          </a:prstGeom>
          <a:solidFill>
            <a:srgbClr val="FF0000"/>
          </a:solidFill>
          <a:ln w="38100" algn="ctr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50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53612" name="AutoShape 10"/>
          <p:cNvSpPr/>
          <p:nvPr/>
        </p:nvSpPr>
        <p:spPr>
          <a:xfrm>
            <a:off x="3600451" y="984250"/>
            <a:ext cx="5375275" cy="1652588"/>
          </a:xfrm>
          <a:prstGeom prst="cloudCallout">
            <a:avLst>
              <a:gd name="adj1" fmla="val -55231"/>
              <a:gd name="adj2" fmla="val 12116"/>
            </a:avLst>
          </a:prstGeom>
          <a:solidFill>
            <a:srgbClr val="FF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" altLang="en-US" b="1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" altLang="en-US" sz="2100" b="1" dirty="0">
              <a:solidFill>
                <a:srgbClr val="003399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3613" name="TextBox 2"/>
          <p:cNvSpPr txBox="1"/>
          <p:nvPr/>
        </p:nvSpPr>
        <p:spPr>
          <a:xfrm>
            <a:off x="3935807" y="1412875"/>
            <a:ext cx="4645824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altLang="en-US" sz="22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" altLang="en-US" sz="2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Muốn </a:t>
            </a:r>
            <a:r>
              <a:rPr lang="" altLang="en-US" sz="22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giảm một số đi một số đơn vị </a:t>
            </a:r>
          </a:p>
          <a:p>
            <a:pPr algn="ctr"/>
            <a:r>
              <a:rPr lang="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 l</a:t>
            </a:r>
            <a:r>
              <a:rPr lang="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 như thế n</a:t>
            </a:r>
            <a:r>
              <a:rPr lang="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o?</a:t>
            </a:r>
            <a:endParaRPr lang="" altLang="en-US" sz="2200" b="1" dirty="0">
              <a:solidFill>
                <a:srgbClr val="000099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" name="Text Box 12"/>
          <p:cNvSpPr txBox="1"/>
          <p:nvPr/>
        </p:nvSpPr>
        <p:spPr>
          <a:xfrm>
            <a:off x="3233738" y="4941889"/>
            <a:ext cx="52387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Lấy số đó trừ đi số đơn vị cần giảm.</a:t>
            </a:r>
            <a:endParaRPr lang="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1524001" y="115888"/>
            <a:ext cx="1387475" cy="400050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8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pPr algn="ctr">
              <a:buNone/>
            </a:pP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14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BaoVaoLopNhacChuong-V.A-2837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6676" name="Rectangle 1"/>
          <p:cNvSpPr/>
          <p:nvPr/>
        </p:nvSpPr>
        <p:spPr>
          <a:xfrm>
            <a:off x="5087938" y="2443164"/>
            <a:ext cx="2209800" cy="708025"/>
          </a:xfrm>
          <a:prstGeom prst="rect">
            <a:avLst/>
          </a:prstGeom>
          <a:noFill/>
          <a:ln w="9525">
            <a:noFill/>
          </a:ln>
        </p:spPr>
        <p:txBody>
          <a:bodyPr lIns="91431" tIns="45715" rIns="91431" bIns="45715">
            <a:spAutoFit/>
          </a:bodyPr>
          <a:lstStyle/>
          <a:p>
            <a:pPr defTabSz="913130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 </a:t>
            </a:r>
            <a:endParaRPr lang="en-US" alt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33">
            <a:extLst>
              <a:ext uri="{FF2B5EF4-FFF2-40B4-BE49-F238E27FC236}">
                <a16:creationId xmlns:a16="http://schemas.microsoft.com/office/drawing/2014/main" id="{8338237B-FA63-69D0-F40A-A211B1D8C46A}"/>
              </a:ext>
            </a:extLst>
          </p:cNvPr>
          <p:cNvSpPr txBox="1"/>
          <p:nvPr/>
        </p:nvSpPr>
        <p:spPr>
          <a:xfrm>
            <a:off x="2741114" y="3724552"/>
            <a:ext cx="2684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35">
            <a:extLst>
              <a:ext uri="{FF2B5EF4-FFF2-40B4-BE49-F238E27FC236}">
                <a16:creationId xmlns:a16="http://schemas.microsoft.com/office/drawing/2014/main" id="{F82D9BA1-6B80-462F-C3EB-1F32EB422B32}"/>
              </a:ext>
            </a:extLst>
          </p:cNvPr>
          <p:cNvSpPr txBox="1"/>
          <p:nvPr/>
        </p:nvSpPr>
        <p:spPr>
          <a:xfrm>
            <a:off x="6768912" y="3724552"/>
            <a:ext cx="2794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1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2"/>
            <a:ext cx="6836229" cy="16292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7796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40" y="-101600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600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6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3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3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881570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2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2C51C71C-2179-435C-8D13-274E97749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6559" y="1052427"/>
            <a:ext cx="5780041" cy="1143000"/>
          </a:xfrm>
        </p:spPr>
        <p:txBody>
          <a:bodyPr/>
          <a:lstStyle/>
          <a:p>
            <a:pPr algn="l" eaLnBrk="1" hangingPunct="1"/>
            <a:r>
              <a:rPr lang="en-US" altLang="en-US" sz="3600" b="1" dirty="0" err="1">
                <a:latin typeface="Cambria" panose="02040503050406030204" pitchFamily="18" charset="0"/>
              </a:rPr>
              <a:t>Gấp</a:t>
            </a:r>
            <a:r>
              <a:rPr lang="en-US" altLang="en-US" sz="3600" b="1" dirty="0">
                <a:latin typeface="Cambria" panose="02040503050406030204" pitchFamily="18" charset="0"/>
              </a:rPr>
              <a:t> 7 kg </a:t>
            </a:r>
            <a:r>
              <a:rPr lang="en-US" altLang="en-US" sz="3600" b="1" dirty="0" err="1">
                <a:latin typeface="Cambria" panose="02040503050406030204" pitchFamily="18" charset="0"/>
              </a:rPr>
              <a:t>lên</a:t>
            </a:r>
            <a:r>
              <a:rPr lang="en-US" altLang="en-US" sz="3600" b="1" dirty="0">
                <a:latin typeface="Cambria" panose="02040503050406030204" pitchFamily="18" charset="0"/>
              </a:rPr>
              <a:t> 4 </a:t>
            </a:r>
            <a:r>
              <a:rPr lang="en-US" altLang="en-US" sz="3600" b="1" dirty="0" err="1">
                <a:latin typeface="Cambria" panose="02040503050406030204" pitchFamily="18" charset="0"/>
              </a:rPr>
              <a:t>lần</a:t>
            </a:r>
            <a:r>
              <a:rPr lang="en-US" altLang="en-US" sz="3600" b="1" dirty="0">
                <a:latin typeface="Cambria" panose="02040503050406030204" pitchFamily="18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altLang="en-US" sz="3600" b="1" dirty="0">
                <a:latin typeface="Cambria" panose="02040503050406030204" pitchFamily="18" charset="0"/>
              </a:rPr>
              <a:t>:</a:t>
            </a:r>
            <a:endParaRPr lang="vi-VN" altLang="en-US" sz="3600" b="1" dirty="0">
              <a:latin typeface="Cambria" panose="02040503050406030204" pitchFamily="18" charset="0"/>
            </a:endParaRPr>
          </a:p>
        </p:txBody>
      </p:sp>
      <p:grpSp>
        <p:nvGrpSpPr>
          <p:cNvPr id="6147" name="Group 5">
            <a:extLst>
              <a:ext uri="{FF2B5EF4-FFF2-40B4-BE49-F238E27FC236}">
                <a16:creationId xmlns:a16="http://schemas.microsoft.com/office/drawing/2014/main" id="{CA3E2EDF-1122-4966-AF40-1E58837F6792}"/>
              </a:ext>
            </a:extLst>
          </p:cNvPr>
          <p:cNvGrpSpPr>
            <a:grpSpLocks/>
          </p:cNvGrpSpPr>
          <p:nvPr/>
        </p:nvGrpSpPr>
        <p:grpSpPr bwMode="auto">
          <a:xfrm>
            <a:off x="1886671" y="2420888"/>
            <a:ext cx="2705100" cy="1695450"/>
            <a:chOff x="457200" y="1905000"/>
            <a:chExt cx="2705100" cy="1695450"/>
          </a:xfrm>
        </p:grpSpPr>
        <p:pic>
          <p:nvPicPr>
            <p:cNvPr id="6163" name="Picture 3" descr="images.jpg">
              <a:extLst>
                <a:ext uri="{FF2B5EF4-FFF2-40B4-BE49-F238E27FC236}">
                  <a16:creationId xmlns:a16="http://schemas.microsoft.com/office/drawing/2014/main" id="{1C421E99-EF21-4C2C-86B8-C30488C5A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905000"/>
              <a:ext cx="2705100" cy="169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4" name="TextBox 4">
              <a:extLst>
                <a:ext uri="{FF2B5EF4-FFF2-40B4-BE49-F238E27FC236}">
                  <a16:creationId xmlns:a16="http://schemas.microsoft.com/office/drawing/2014/main" id="{A8203741-D42E-4E13-AE32-68FDDB83B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93942">
              <a:off x="1542667" y="2590800"/>
              <a:ext cx="971933" cy="584775"/>
            </a:xfrm>
            <a:prstGeom prst="rect">
              <a:avLst/>
            </a:prstGeom>
            <a:solidFill>
              <a:srgbClr val="FCBEA2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>
                  <a:latin typeface="Cambria" panose="02040503050406030204" pitchFamily="18" charset="0"/>
                </a:rPr>
                <a:t>7 kg</a:t>
              </a:r>
              <a:endParaRPr lang="vi-VN" alt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0CCF17EF-FB96-42AB-B277-1E5E8C042CAF}"/>
              </a:ext>
            </a:extLst>
          </p:cNvPr>
          <p:cNvGrpSpPr>
            <a:grpSpLocks/>
          </p:cNvGrpSpPr>
          <p:nvPr/>
        </p:nvGrpSpPr>
        <p:grpSpPr bwMode="auto">
          <a:xfrm>
            <a:off x="3577359" y="4210516"/>
            <a:ext cx="2705100" cy="1695450"/>
            <a:chOff x="457200" y="1905000"/>
            <a:chExt cx="2705100" cy="1695450"/>
          </a:xfrm>
        </p:grpSpPr>
        <p:pic>
          <p:nvPicPr>
            <p:cNvPr id="6161" name="Picture 8" descr="images.jpg">
              <a:extLst>
                <a:ext uri="{FF2B5EF4-FFF2-40B4-BE49-F238E27FC236}">
                  <a16:creationId xmlns:a16="http://schemas.microsoft.com/office/drawing/2014/main" id="{BC5E1D53-F95F-4257-9AF9-F79D7E898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905000"/>
              <a:ext cx="2705100" cy="169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2" name="TextBox 9">
              <a:extLst>
                <a:ext uri="{FF2B5EF4-FFF2-40B4-BE49-F238E27FC236}">
                  <a16:creationId xmlns:a16="http://schemas.microsoft.com/office/drawing/2014/main" id="{80F0944C-356F-4B35-A89E-A7219FF1BA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93942">
              <a:off x="1542667" y="2590800"/>
              <a:ext cx="971933" cy="584775"/>
            </a:xfrm>
            <a:prstGeom prst="rect">
              <a:avLst/>
            </a:prstGeom>
            <a:solidFill>
              <a:srgbClr val="FCBEA2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Cambria" panose="02040503050406030204" pitchFamily="18" charset="0"/>
                </a:rPr>
                <a:t>7 kg</a:t>
              </a:r>
              <a:endParaRPr lang="vi-VN" altLang="en-US" b="1"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9F462D32-FBEB-4F5D-9C52-5D0777F46EC8}"/>
              </a:ext>
            </a:extLst>
          </p:cNvPr>
          <p:cNvGrpSpPr>
            <a:grpSpLocks/>
          </p:cNvGrpSpPr>
          <p:nvPr/>
        </p:nvGrpSpPr>
        <p:grpSpPr bwMode="auto">
          <a:xfrm>
            <a:off x="5533078" y="2424607"/>
            <a:ext cx="2705100" cy="1695450"/>
            <a:chOff x="457200" y="1905000"/>
            <a:chExt cx="2705100" cy="1695450"/>
          </a:xfrm>
        </p:grpSpPr>
        <p:pic>
          <p:nvPicPr>
            <p:cNvPr id="6159" name="Picture 11" descr="images.jpg">
              <a:extLst>
                <a:ext uri="{FF2B5EF4-FFF2-40B4-BE49-F238E27FC236}">
                  <a16:creationId xmlns:a16="http://schemas.microsoft.com/office/drawing/2014/main" id="{8C4C6F40-F474-4D6F-B1F6-54A81982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905000"/>
              <a:ext cx="2705100" cy="169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0" name="TextBox 12">
              <a:extLst>
                <a:ext uri="{FF2B5EF4-FFF2-40B4-BE49-F238E27FC236}">
                  <a16:creationId xmlns:a16="http://schemas.microsoft.com/office/drawing/2014/main" id="{A8751EE1-7F82-4017-9AC1-AADD8B67E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93942">
              <a:off x="1542667" y="2590800"/>
              <a:ext cx="971933" cy="584775"/>
            </a:xfrm>
            <a:prstGeom prst="rect">
              <a:avLst/>
            </a:prstGeom>
            <a:solidFill>
              <a:srgbClr val="FCBEA2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Cambria" panose="02040503050406030204" pitchFamily="18" charset="0"/>
                </a:rPr>
                <a:t>7 kg</a:t>
              </a:r>
              <a:endParaRPr lang="vi-VN" altLang="en-US" b="1"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13">
            <a:extLst>
              <a:ext uri="{FF2B5EF4-FFF2-40B4-BE49-F238E27FC236}">
                <a16:creationId xmlns:a16="http://schemas.microsoft.com/office/drawing/2014/main" id="{B616EFE2-8663-4956-9477-A6B8063AC23C}"/>
              </a:ext>
            </a:extLst>
          </p:cNvPr>
          <p:cNvGrpSpPr>
            <a:grpSpLocks/>
          </p:cNvGrpSpPr>
          <p:nvPr/>
        </p:nvGrpSpPr>
        <p:grpSpPr bwMode="auto">
          <a:xfrm>
            <a:off x="7135316" y="4210516"/>
            <a:ext cx="2705100" cy="1695450"/>
            <a:chOff x="457200" y="1905000"/>
            <a:chExt cx="2705100" cy="1695450"/>
          </a:xfrm>
        </p:grpSpPr>
        <p:pic>
          <p:nvPicPr>
            <p:cNvPr id="6157" name="Picture 14" descr="images.jpg">
              <a:extLst>
                <a:ext uri="{FF2B5EF4-FFF2-40B4-BE49-F238E27FC236}">
                  <a16:creationId xmlns:a16="http://schemas.microsoft.com/office/drawing/2014/main" id="{D41A3202-89F3-4315-A5F6-D35F971BA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905000"/>
              <a:ext cx="2705100" cy="169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8" name="TextBox 15">
              <a:extLst>
                <a:ext uri="{FF2B5EF4-FFF2-40B4-BE49-F238E27FC236}">
                  <a16:creationId xmlns:a16="http://schemas.microsoft.com/office/drawing/2014/main" id="{3BE6637A-AD4A-4F1C-BB26-88FD6736B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93942">
              <a:off x="1542667" y="2590800"/>
              <a:ext cx="971933" cy="584775"/>
            </a:xfrm>
            <a:prstGeom prst="rect">
              <a:avLst/>
            </a:prstGeom>
            <a:solidFill>
              <a:srgbClr val="FCBEA2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Cambria" panose="02040503050406030204" pitchFamily="18" charset="0"/>
                </a:rPr>
                <a:t>7 kg</a:t>
              </a:r>
              <a:endParaRPr lang="vi-VN" altLang="en-US" b="1">
                <a:latin typeface="Cambria" panose="02040503050406030204" pitchFamily="18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0A91B66A-3358-4021-A2AE-34C05CF4E41F}"/>
              </a:ext>
            </a:extLst>
          </p:cNvPr>
          <p:cNvSpPr txBox="1">
            <a:spLocks/>
          </p:cNvSpPr>
          <p:nvPr/>
        </p:nvSpPr>
        <p:spPr bwMode="auto">
          <a:xfrm>
            <a:off x="6845127" y="836712"/>
            <a:ext cx="357135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sz="4000" b="1" kern="0" dirty="0">
                <a:solidFill>
                  <a:srgbClr val="FF0000"/>
                </a:solidFill>
                <a:latin typeface="Cambria" pitchFamily="18" charset="0"/>
                <a:ea typeface="+mj-ea"/>
                <a:cs typeface="+mj-cs"/>
              </a:rPr>
              <a:t>7 x 4 = 28 (kg)</a:t>
            </a:r>
            <a:endParaRPr lang="vi-VN" sz="4000" b="1" kern="0" dirty="0">
              <a:solidFill>
                <a:srgbClr val="FF0000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6152" name="Picture 18" descr="POINSET2">
            <a:extLst>
              <a:ext uri="{FF2B5EF4-FFF2-40B4-BE49-F238E27FC236}">
                <a16:creationId xmlns:a16="http://schemas.microsoft.com/office/drawing/2014/main" id="{8D3A836A-C0DC-477C-8EC5-55BCD0BA1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05410" y="5853980"/>
            <a:ext cx="826741" cy="116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9" descr="POINSET2">
            <a:extLst>
              <a:ext uri="{FF2B5EF4-FFF2-40B4-BE49-F238E27FC236}">
                <a16:creationId xmlns:a16="http://schemas.microsoft.com/office/drawing/2014/main" id="{F3CC67D9-D9D1-4318-9D5B-2CD0F55D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13181" y="184027"/>
            <a:ext cx="1080121" cy="8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20" descr="POINSET2">
            <a:extLst>
              <a:ext uri="{FF2B5EF4-FFF2-40B4-BE49-F238E27FC236}">
                <a16:creationId xmlns:a16="http://schemas.microsoft.com/office/drawing/2014/main" id="{CAAABE3F-A5AC-4A34-8C1F-CD94B5D8F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588"/>
            <a:ext cx="1161356" cy="97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1" descr="POINSET2">
            <a:extLst>
              <a:ext uri="{FF2B5EF4-FFF2-40B4-BE49-F238E27FC236}">
                <a16:creationId xmlns:a16="http://schemas.microsoft.com/office/drawing/2014/main" id="{4C2152F6-AF23-4D23-9B14-8C9AE4E2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18948" y="5733255"/>
            <a:ext cx="1434952" cy="112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D1E41B-2166-4B8E-BCD5-E04BF66DAEF7}"/>
              </a:ext>
            </a:extLst>
          </p:cNvPr>
          <p:cNvSpPr/>
          <p:nvPr/>
        </p:nvSpPr>
        <p:spPr>
          <a:xfrm>
            <a:off x="4151784" y="57398"/>
            <a:ext cx="43204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u="sng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438885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F2DDE6DC-EFE4-4975-B9B1-17980D6DF1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3974" y="641868"/>
            <a:ext cx="5434154" cy="1143000"/>
          </a:xfrm>
        </p:spPr>
        <p:txBody>
          <a:bodyPr/>
          <a:lstStyle/>
          <a:p>
            <a:pPr algn="l" eaLnBrk="1" hangingPunct="1"/>
            <a:r>
              <a:rPr lang="en-US" altLang="en-US" sz="3600" b="1" dirty="0" err="1">
                <a:latin typeface="Cambria" panose="02040503050406030204" pitchFamily="18" charset="0"/>
              </a:rPr>
              <a:t>Gấp</a:t>
            </a:r>
            <a:r>
              <a:rPr lang="en-US" altLang="en-US" sz="3600" b="1" dirty="0">
                <a:latin typeface="Cambria" panose="02040503050406030204" pitchFamily="18" charset="0"/>
              </a:rPr>
              <a:t> </a:t>
            </a:r>
            <a:r>
              <a:rPr lang="en-US" altLang="en-US" sz="3600" b="1" dirty="0" smtClean="0">
                <a:latin typeface="Cambria" panose="02040503050406030204" pitchFamily="18" charset="0"/>
              </a:rPr>
              <a:t>6 </a:t>
            </a:r>
            <a:r>
              <a:rPr lang="en-US" altLang="en-US" sz="3600" b="1" dirty="0" err="1" smtClean="0">
                <a:latin typeface="Cambria" panose="02040503050406030204" pitchFamily="18" charset="0"/>
              </a:rPr>
              <a:t>lít</a:t>
            </a:r>
            <a:r>
              <a:rPr lang="en-US" altLang="en-US" sz="3600" b="1" dirty="0" smtClean="0">
                <a:latin typeface="Cambria" panose="02040503050406030204" pitchFamily="18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</a:rPr>
              <a:t>lên</a:t>
            </a:r>
            <a:r>
              <a:rPr lang="en-US" altLang="en-US" sz="3600" b="1" dirty="0">
                <a:latin typeface="Cambria" panose="02040503050406030204" pitchFamily="18" charset="0"/>
              </a:rPr>
              <a:t> 8 </a:t>
            </a:r>
            <a:r>
              <a:rPr lang="en-US" altLang="en-US" sz="3600" b="1" dirty="0" err="1">
                <a:latin typeface="Cambria" panose="02040503050406030204" pitchFamily="18" charset="0"/>
              </a:rPr>
              <a:t>lần</a:t>
            </a:r>
            <a:r>
              <a:rPr lang="en-US" altLang="en-US" sz="3600" b="1" dirty="0">
                <a:latin typeface="Cambria" panose="02040503050406030204" pitchFamily="18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altLang="en-US" sz="3600" b="1" dirty="0">
                <a:latin typeface="Cambria" panose="02040503050406030204" pitchFamily="18" charset="0"/>
              </a:rPr>
              <a:t>:</a:t>
            </a:r>
            <a:endParaRPr lang="vi-VN" altLang="en-US" sz="3600" b="1" dirty="0">
              <a:latin typeface="Cambria" panose="0204050305040603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966245E-0C7E-4B96-B828-2F0F0C4E7772}"/>
              </a:ext>
            </a:extLst>
          </p:cNvPr>
          <p:cNvSpPr txBox="1">
            <a:spLocks/>
          </p:cNvSpPr>
          <p:nvPr/>
        </p:nvSpPr>
        <p:spPr bwMode="auto">
          <a:xfrm>
            <a:off x="6907088" y="404664"/>
            <a:ext cx="3581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sz="4000" b="1" kern="0" dirty="0">
                <a:solidFill>
                  <a:srgbClr val="FF0000"/>
                </a:solidFill>
                <a:latin typeface="Cambria" pitchFamily="18" charset="0"/>
                <a:ea typeface="+mj-ea"/>
                <a:cs typeface="+mj-cs"/>
              </a:rPr>
              <a:t>6 x 8 = 48 </a:t>
            </a:r>
            <a:r>
              <a:rPr lang="en-US" sz="4000" b="1" kern="0" dirty="0" smtClean="0">
                <a:solidFill>
                  <a:srgbClr val="FF0000"/>
                </a:solidFill>
                <a:latin typeface="Cambria" pitchFamily="18" charset="0"/>
                <a:ea typeface="+mj-ea"/>
                <a:cs typeface="+mj-cs"/>
              </a:rPr>
              <a:t>(</a:t>
            </a:r>
            <a:r>
              <a:rPr lang="en-US" sz="4000" b="1" kern="0" dirty="0" err="1" smtClean="0">
                <a:solidFill>
                  <a:srgbClr val="FF0000"/>
                </a:solidFill>
                <a:latin typeface="Cambria" pitchFamily="18" charset="0"/>
                <a:ea typeface="+mj-ea"/>
                <a:cs typeface="+mj-cs"/>
              </a:rPr>
              <a:t>lít</a:t>
            </a:r>
            <a:r>
              <a:rPr lang="en-US" sz="4000" b="1" kern="0" dirty="0" smtClean="0">
                <a:solidFill>
                  <a:srgbClr val="FF0000"/>
                </a:solidFill>
                <a:latin typeface="Cambria" pitchFamily="18" charset="0"/>
                <a:ea typeface="+mj-ea"/>
                <a:cs typeface="+mj-cs"/>
              </a:rPr>
              <a:t>)</a:t>
            </a:r>
            <a:endParaRPr lang="vi-VN" sz="4000" b="1" kern="0" dirty="0">
              <a:solidFill>
                <a:srgbClr val="FF0000"/>
              </a:solidFill>
              <a:latin typeface="Cambria" pitchFamily="18" charset="0"/>
              <a:ea typeface="+mj-ea"/>
              <a:cs typeface="+mj-cs"/>
            </a:endParaRPr>
          </a:p>
        </p:txBody>
      </p:sp>
      <p:grpSp>
        <p:nvGrpSpPr>
          <p:cNvPr id="7172" name="Group 19">
            <a:extLst>
              <a:ext uri="{FF2B5EF4-FFF2-40B4-BE49-F238E27FC236}">
                <a16:creationId xmlns:a16="http://schemas.microsoft.com/office/drawing/2014/main" id="{8AD3D6A6-A9B4-4146-AD30-E998E4E324F5}"/>
              </a:ext>
            </a:extLst>
          </p:cNvPr>
          <p:cNvGrpSpPr>
            <a:grpSpLocks/>
          </p:cNvGrpSpPr>
          <p:nvPr/>
        </p:nvGrpSpPr>
        <p:grpSpPr bwMode="auto">
          <a:xfrm>
            <a:off x="1321594" y="2289508"/>
            <a:ext cx="1981200" cy="1828800"/>
            <a:chOff x="457200" y="3048000"/>
            <a:chExt cx="1981200" cy="1829308"/>
          </a:xfrm>
        </p:grpSpPr>
        <p:pic>
          <p:nvPicPr>
            <p:cNvPr id="7198" name="Picture 18" descr="cartoon_watering_can.jpg">
              <a:extLst>
                <a:ext uri="{FF2B5EF4-FFF2-40B4-BE49-F238E27FC236}">
                  <a16:creationId xmlns:a16="http://schemas.microsoft.com/office/drawing/2014/main" id="{965AA231-3091-458E-A875-5224D0205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48000"/>
              <a:ext cx="1981200" cy="182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9" name="TextBox 15">
              <a:extLst>
                <a:ext uri="{FF2B5EF4-FFF2-40B4-BE49-F238E27FC236}">
                  <a16:creationId xmlns:a16="http://schemas.microsoft.com/office/drawing/2014/main" id="{ADBD187F-181F-48C9-B70B-5D184A919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3810000"/>
              <a:ext cx="604653" cy="76965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.VnAristote" panose="020B7200000000000000" pitchFamily="34" charset="0"/>
                </a:rPr>
                <a:t>6l</a:t>
              </a:r>
              <a:endParaRPr lang="vi-VN" altLang="en-US" sz="44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3" name="Group 21">
            <a:extLst>
              <a:ext uri="{FF2B5EF4-FFF2-40B4-BE49-F238E27FC236}">
                <a16:creationId xmlns:a16="http://schemas.microsoft.com/office/drawing/2014/main" id="{1B2CB71E-FD92-4E48-9138-FB99833244A5}"/>
              </a:ext>
            </a:extLst>
          </p:cNvPr>
          <p:cNvGrpSpPr>
            <a:grpSpLocks/>
          </p:cNvGrpSpPr>
          <p:nvPr/>
        </p:nvGrpSpPr>
        <p:grpSpPr bwMode="auto">
          <a:xfrm>
            <a:off x="3595688" y="2295370"/>
            <a:ext cx="1981200" cy="1828800"/>
            <a:chOff x="457200" y="3048000"/>
            <a:chExt cx="1981200" cy="1829308"/>
          </a:xfrm>
        </p:grpSpPr>
        <p:pic>
          <p:nvPicPr>
            <p:cNvPr id="7196" name="Picture 22" descr="cartoon_watering_can.jpg">
              <a:extLst>
                <a:ext uri="{FF2B5EF4-FFF2-40B4-BE49-F238E27FC236}">
                  <a16:creationId xmlns:a16="http://schemas.microsoft.com/office/drawing/2014/main" id="{0BD19343-8CDF-47A0-A53C-AFEAE00DA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48000"/>
              <a:ext cx="1981200" cy="182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7" name="TextBox 23">
              <a:extLst>
                <a:ext uri="{FF2B5EF4-FFF2-40B4-BE49-F238E27FC236}">
                  <a16:creationId xmlns:a16="http://schemas.microsoft.com/office/drawing/2014/main" id="{70B25A55-3070-4A71-8CFE-74E063506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3810000"/>
              <a:ext cx="604653" cy="76965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.VnAristote" panose="020B7200000000000000" pitchFamily="34" charset="0"/>
                </a:rPr>
                <a:t>6l</a:t>
              </a:r>
              <a:endParaRPr lang="vi-VN" altLang="en-US" sz="44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4" name="Group 24">
            <a:extLst>
              <a:ext uri="{FF2B5EF4-FFF2-40B4-BE49-F238E27FC236}">
                <a16:creationId xmlns:a16="http://schemas.microsoft.com/office/drawing/2014/main" id="{55300B25-7C9C-4327-9846-029C59B394B2}"/>
              </a:ext>
            </a:extLst>
          </p:cNvPr>
          <p:cNvGrpSpPr>
            <a:grpSpLocks/>
          </p:cNvGrpSpPr>
          <p:nvPr/>
        </p:nvGrpSpPr>
        <p:grpSpPr bwMode="auto">
          <a:xfrm>
            <a:off x="5864780" y="2289508"/>
            <a:ext cx="1981200" cy="1828800"/>
            <a:chOff x="457200" y="3048000"/>
            <a:chExt cx="1981200" cy="1829308"/>
          </a:xfrm>
        </p:grpSpPr>
        <p:pic>
          <p:nvPicPr>
            <p:cNvPr id="7194" name="Picture 25" descr="cartoon_watering_can.jpg">
              <a:extLst>
                <a:ext uri="{FF2B5EF4-FFF2-40B4-BE49-F238E27FC236}">
                  <a16:creationId xmlns:a16="http://schemas.microsoft.com/office/drawing/2014/main" id="{B835616A-95B5-4031-923B-D70832F0C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48000"/>
              <a:ext cx="1981200" cy="182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5" name="TextBox 26">
              <a:extLst>
                <a:ext uri="{FF2B5EF4-FFF2-40B4-BE49-F238E27FC236}">
                  <a16:creationId xmlns:a16="http://schemas.microsoft.com/office/drawing/2014/main" id="{314FCD46-80AC-4F9C-BF84-2BD1AF7372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3810000"/>
              <a:ext cx="604653" cy="76965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.VnAristote" panose="020B7200000000000000" pitchFamily="34" charset="0"/>
                </a:rPr>
                <a:t>6l</a:t>
              </a:r>
              <a:endParaRPr lang="vi-VN" altLang="en-US" sz="44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5" name="Group 27">
            <a:extLst>
              <a:ext uri="{FF2B5EF4-FFF2-40B4-BE49-F238E27FC236}">
                <a16:creationId xmlns:a16="http://schemas.microsoft.com/office/drawing/2014/main" id="{D466A43C-14B8-4068-9B65-889E8F873E7F}"/>
              </a:ext>
            </a:extLst>
          </p:cNvPr>
          <p:cNvGrpSpPr>
            <a:grpSpLocks/>
          </p:cNvGrpSpPr>
          <p:nvPr/>
        </p:nvGrpSpPr>
        <p:grpSpPr bwMode="auto">
          <a:xfrm>
            <a:off x="8219190" y="2289508"/>
            <a:ext cx="1981200" cy="1828800"/>
            <a:chOff x="457200" y="3048000"/>
            <a:chExt cx="1981200" cy="1829308"/>
          </a:xfrm>
        </p:grpSpPr>
        <p:pic>
          <p:nvPicPr>
            <p:cNvPr id="7192" name="Picture 28" descr="cartoon_watering_can.jpg">
              <a:extLst>
                <a:ext uri="{FF2B5EF4-FFF2-40B4-BE49-F238E27FC236}">
                  <a16:creationId xmlns:a16="http://schemas.microsoft.com/office/drawing/2014/main" id="{5BE24C46-05DE-41C8-BF09-DFBC3ECA4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48000"/>
              <a:ext cx="1981200" cy="182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3" name="TextBox 29">
              <a:extLst>
                <a:ext uri="{FF2B5EF4-FFF2-40B4-BE49-F238E27FC236}">
                  <a16:creationId xmlns:a16="http://schemas.microsoft.com/office/drawing/2014/main" id="{B7A2D41E-8C8D-4071-9028-7820F0F253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3810000"/>
              <a:ext cx="604653" cy="76965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.VnAristote" panose="020B7200000000000000" pitchFamily="34" charset="0"/>
                </a:rPr>
                <a:t>6l</a:t>
              </a:r>
              <a:endParaRPr lang="vi-VN" altLang="en-US" sz="44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30">
            <a:extLst>
              <a:ext uri="{FF2B5EF4-FFF2-40B4-BE49-F238E27FC236}">
                <a16:creationId xmlns:a16="http://schemas.microsoft.com/office/drawing/2014/main" id="{0131F320-D92D-45EA-829C-7FC4303DA36C}"/>
              </a:ext>
            </a:extLst>
          </p:cNvPr>
          <p:cNvGrpSpPr>
            <a:grpSpLocks/>
          </p:cNvGrpSpPr>
          <p:nvPr/>
        </p:nvGrpSpPr>
        <p:grpSpPr bwMode="auto">
          <a:xfrm>
            <a:off x="2049196" y="4361438"/>
            <a:ext cx="1981200" cy="1828800"/>
            <a:chOff x="457200" y="3048000"/>
            <a:chExt cx="1981200" cy="1829308"/>
          </a:xfrm>
        </p:grpSpPr>
        <p:pic>
          <p:nvPicPr>
            <p:cNvPr id="7190" name="Picture 31" descr="cartoon_watering_can.jpg">
              <a:extLst>
                <a:ext uri="{FF2B5EF4-FFF2-40B4-BE49-F238E27FC236}">
                  <a16:creationId xmlns:a16="http://schemas.microsoft.com/office/drawing/2014/main" id="{A83C7BBA-F97C-4011-9C63-172773165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48000"/>
              <a:ext cx="1981200" cy="182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1" name="TextBox 32">
              <a:extLst>
                <a:ext uri="{FF2B5EF4-FFF2-40B4-BE49-F238E27FC236}">
                  <a16:creationId xmlns:a16="http://schemas.microsoft.com/office/drawing/2014/main" id="{DB694DD0-E535-4EA8-A022-3ACE70B67A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3810000"/>
              <a:ext cx="604653" cy="76965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.VnAristote" panose="020B7200000000000000" pitchFamily="34" charset="0"/>
                </a:rPr>
                <a:t>6l</a:t>
              </a:r>
              <a:endParaRPr lang="vi-VN" altLang="en-US" sz="44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33">
            <a:extLst>
              <a:ext uri="{FF2B5EF4-FFF2-40B4-BE49-F238E27FC236}">
                <a16:creationId xmlns:a16="http://schemas.microsoft.com/office/drawing/2014/main" id="{84995645-9625-4F9E-9A5B-5A2F8744C438}"/>
              </a:ext>
            </a:extLst>
          </p:cNvPr>
          <p:cNvGrpSpPr>
            <a:grpSpLocks/>
          </p:cNvGrpSpPr>
          <p:nvPr/>
        </p:nvGrpSpPr>
        <p:grpSpPr bwMode="auto">
          <a:xfrm>
            <a:off x="4212357" y="4361438"/>
            <a:ext cx="1981200" cy="1828800"/>
            <a:chOff x="457200" y="3048000"/>
            <a:chExt cx="1981200" cy="1829308"/>
          </a:xfrm>
        </p:grpSpPr>
        <p:pic>
          <p:nvPicPr>
            <p:cNvPr id="7188" name="Picture 34" descr="cartoon_watering_can.jpg">
              <a:extLst>
                <a:ext uri="{FF2B5EF4-FFF2-40B4-BE49-F238E27FC236}">
                  <a16:creationId xmlns:a16="http://schemas.microsoft.com/office/drawing/2014/main" id="{A1FC5546-9D21-4E20-B336-732F6BA57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48000"/>
              <a:ext cx="1981200" cy="182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9" name="TextBox 35">
              <a:extLst>
                <a:ext uri="{FF2B5EF4-FFF2-40B4-BE49-F238E27FC236}">
                  <a16:creationId xmlns:a16="http://schemas.microsoft.com/office/drawing/2014/main" id="{5F844B5F-41C4-4933-9159-D664AC8996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3810000"/>
              <a:ext cx="604653" cy="76965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.VnAristote" panose="020B7200000000000000" pitchFamily="34" charset="0"/>
                </a:rPr>
                <a:t>6l</a:t>
              </a:r>
              <a:endParaRPr lang="vi-VN" altLang="en-US" sz="44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36">
            <a:extLst>
              <a:ext uri="{FF2B5EF4-FFF2-40B4-BE49-F238E27FC236}">
                <a16:creationId xmlns:a16="http://schemas.microsoft.com/office/drawing/2014/main" id="{756183FA-2ED7-4BD9-9D82-61789BB4CF7C}"/>
              </a:ext>
            </a:extLst>
          </p:cNvPr>
          <p:cNvGrpSpPr>
            <a:grpSpLocks/>
          </p:cNvGrpSpPr>
          <p:nvPr/>
        </p:nvGrpSpPr>
        <p:grpSpPr bwMode="auto">
          <a:xfrm>
            <a:off x="6336048" y="4361438"/>
            <a:ext cx="1981200" cy="1828800"/>
            <a:chOff x="762000" y="4114800"/>
            <a:chExt cx="1981200" cy="1829308"/>
          </a:xfrm>
        </p:grpSpPr>
        <p:pic>
          <p:nvPicPr>
            <p:cNvPr id="7186" name="Picture 37" descr="cartoon_watering_can.jpg">
              <a:extLst>
                <a:ext uri="{FF2B5EF4-FFF2-40B4-BE49-F238E27FC236}">
                  <a16:creationId xmlns:a16="http://schemas.microsoft.com/office/drawing/2014/main" id="{5C756BA7-5780-4B0F-BB5C-49FBBE77A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114800"/>
              <a:ext cx="1981200" cy="182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7" name="TextBox 38">
              <a:extLst>
                <a:ext uri="{FF2B5EF4-FFF2-40B4-BE49-F238E27FC236}">
                  <a16:creationId xmlns:a16="http://schemas.microsoft.com/office/drawing/2014/main" id="{914344F8-86B9-4D89-A2A1-D4403B1584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4147" y="4877308"/>
              <a:ext cx="604653" cy="76965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.VnAristote" panose="020B7200000000000000" pitchFamily="34" charset="0"/>
                </a:rPr>
                <a:t>6l</a:t>
              </a:r>
              <a:endParaRPr lang="vi-VN" altLang="en-US" sz="4400" b="1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39">
            <a:extLst>
              <a:ext uri="{FF2B5EF4-FFF2-40B4-BE49-F238E27FC236}">
                <a16:creationId xmlns:a16="http://schemas.microsoft.com/office/drawing/2014/main" id="{795E2E55-BF21-490C-B564-2FB45DDF95CF}"/>
              </a:ext>
            </a:extLst>
          </p:cNvPr>
          <p:cNvGrpSpPr>
            <a:grpSpLocks/>
          </p:cNvGrpSpPr>
          <p:nvPr/>
        </p:nvGrpSpPr>
        <p:grpSpPr bwMode="auto">
          <a:xfrm>
            <a:off x="8501457" y="4356433"/>
            <a:ext cx="1981200" cy="1828800"/>
            <a:chOff x="457200" y="3048000"/>
            <a:chExt cx="1981200" cy="1829308"/>
          </a:xfrm>
        </p:grpSpPr>
        <p:pic>
          <p:nvPicPr>
            <p:cNvPr id="7184" name="Picture 40" descr="cartoon_watering_can.jpg">
              <a:extLst>
                <a:ext uri="{FF2B5EF4-FFF2-40B4-BE49-F238E27FC236}">
                  <a16:creationId xmlns:a16="http://schemas.microsoft.com/office/drawing/2014/main" id="{34AFB5E1-46F1-4CEB-B79A-62272A1BF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048000"/>
              <a:ext cx="1981200" cy="182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5" name="TextBox 41">
              <a:extLst>
                <a:ext uri="{FF2B5EF4-FFF2-40B4-BE49-F238E27FC236}">
                  <a16:creationId xmlns:a16="http://schemas.microsoft.com/office/drawing/2014/main" id="{BB0EB7EF-5DBE-4865-8BB0-FF9AC0F7B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3810000"/>
              <a:ext cx="604653" cy="76965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latin typeface=".VnAristote" panose="020B7200000000000000" pitchFamily="34" charset="0"/>
                </a:rPr>
                <a:t>6l</a:t>
              </a:r>
              <a:endParaRPr lang="vi-VN" altLang="en-US" sz="4400" b="1">
                <a:latin typeface="Cambria" panose="02040503050406030204" pitchFamily="18" charset="0"/>
              </a:endParaRPr>
            </a:p>
          </p:txBody>
        </p:sp>
      </p:grpSp>
      <p:pic>
        <p:nvPicPr>
          <p:cNvPr id="7180" name="Picture 30" descr="POINSET2">
            <a:extLst>
              <a:ext uri="{FF2B5EF4-FFF2-40B4-BE49-F238E27FC236}">
                <a16:creationId xmlns:a16="http://schemas.microsoft.com/office/drawing/2014/main" id="{920E605A-5B8A-4D42-B641-2075A70F1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8266" y="5348051"/>
            <a:ext cx="1480594" cy="138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31" descr="POINSET2">
            <a:extLst>
              <a:ext uri="{FF2B5EF4-FFF2-40B4-BE49-F238E27FC236}">
                <a16:creationId xmlns:a16="http://schemas.microsoft.com/office/drawing/2014/main" id="{30F6EEC0-179E-4F4B-8B8C-2DFE18AC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11283" y="78219"/>
            <a:ext cx="1271804" cy="110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32" descr="POINSET2">
            <a:extLst>
              <a:ext uri="{FF2B5EF4-FFF2-40B4-BE49-F238E27FC236}">
                <a16:creationId xmlns:a16="http://schemas.microsoft.com/office/drawing/2014/main" id="{7E66350A-40C1-429E-87D5-C963D2859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1588"/>
            <a:ext cx="1283494" cy="126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33" descr="POINSET2">
            <a:extLst>
              <a:ext uri="{FF2B5EF4-FFF2-40B4-BE49-F238E27FC236}">
                <a16:creationId xmlns:a16="http://schemas.microsoft.com/office/drawing/2014/main" id="{7E91B842-F07C-4DAA-B733-DD1810B96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76520" y="5661247"/>
            <a:ext cx="1377380" cy="119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78776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43BBA0FE-924E-4DC1-B309-753C4BDF0F4F}"/>
              </a:ext>
            </a:extLst>
          </p:cNvPr>
          <p:cNvGrpSpPr/>
          <p:nvPr/>
        </p:nvGrpSpPr>
        <p:grpSpPr>
          <a:xfrm>
            <a:off x="685800" y="899157"/>
            <a:ext cx="10820400" cy="5199049"/>
            <a:chOff x="0" y="0"/>
            <a:chExt cx="7533409" cy="361969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B3C050D-08F9-45F0-9AB2-38F6766FE689}"/>
                </a:ext>
              </a:extLst>
            </p:cNvPr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 dirty="0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8FA5B406-F0EB-4487-BF6F-D1022F8BB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6"/>
            <a:ext cx="12192000" cy="901105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D486872-D96E-4F0B-9301-1FA505316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97579" y="5383888"/>
            <a:ext cx="1764895" cy="1222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A1076-70C2-4F90-8AC1-A103B9577C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3848"/>
          <a:stretch>
            <a:fillRect/>
          </a:stretch>
        </p:blipFill>
        <p:spPr>
          <a:xfrm>
            <a:off x="351486" y="4865082"/>
            <a:ext cx="1526021" cy="1992918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6A47640C-CD6F-4CFE-8D2B-FAA9A0FBBEC2}"/>
              </a:ext>
            </a:extLst>
          </p:cNvPr>
          <p:cNvSpPr/>
          <p:nvPr/>
        </p:nvSpPr>
        <p:spPr>
          <a:xfrm>
            <a:off x="4470400" y="1193800"/>
            <a:ext cx="3048000" cy="84618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rtlCol="0" anchor="ctr"/>
          <a:lstStyle/>
          <a:p>
            <a:pPr algn="ctr"/>
            <a:r>
              <a:rPr lang="vi-VN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Giảm</a:t>
            </a:r>
            <a:r>
              <a:rPr lang="vi-V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20 đi 4 </a:t>
            </a:r>
            <a:r>
              <a:rPr lang="vi-VN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lần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F8D1F816-07DE-40C8-948B-BE25C38615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29622">
            <a:off x="10531868" y="38660"/>
            <a:ext cx="1971517" cy="369370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71641558-98AC-4F2F-AA37-3C7B423A62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91031" y="427056"/>
            <a:ext cx="699791" cy="387781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FFC5A5FF-2A83-48C9-BDA2-24EBD390BA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817066">
            <a:off x="-395662" y="1362899"/>
            <a:ext cx="1603609" cy="1843228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0084D1C4-8B3C-45DA-82EE-8ED103E4C5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777401" flipH="1">
            <a:off x="11113520" y="2763038"/>
            <a:ext cx="1603609" cy="1843228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5F13C20-D2A1-4438-BB4A-F399826C7E53}"/>
              </a:ext>
            </a:extLst>
          </p:cNvPr>
          <p:cNvSpPr/>
          <p:nvPr/>
        </p:nvSpPr>
        <p:spPr>
          <a:xfrm>
            <a:off x="1879600" y="2362200"/>
            <a:ext cx="3048000" cy="84618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rtlCol="0" anchor="ctr"/>
          <a:lstStyle/>
          <a:p>
            <a:pPr algn="ctr"/>
            <a:r>
              <a:rPr lang="vi-V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20 : 4 = 5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A6E1549-6F2C-4655-8AA5-6DE49E111E75}"/>
              </a:ext>
            </a:extLst>
          </p:cNvPr>
          <p:cNvSpPr/>
          <p:nvPr/>
        </p:nvSpPr>
        <p:spPr>
          <a:xfrm>
            <a:off x="6959600" y="2362200"/>
            <a:ext cx="3048000" cy="84618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rtlCol="0" anchor="ctr"/>
          <a:lstStyle/>
          <a:p>
            <a:pPr algn="ctr"/>
            <a:r>
              <a:rPr lang="vi-V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20 – 4 = 16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8" name="Mũi tên: Xuống 17">
            <a:extLst>
              <a:ext uri="{FF2B5EF4-FFF2-40B4-BE49-F238E27FC236}">
                <a16:creationId xmlns:a16="http://schemas.microsoft.com/office/drawing/2014/main" id="{E11426CE-A313-449E-ADC5-48086C0ED229}"/>
              </a:ext>
            </a:extLst>
          </p:cNvPr>
          <p:cNvSpPr/>
          <p:nvPr/>
        </p:nvSpPr>
        <p:spPr>
          <a:xfrm>
            <a:off x="3200400" y="3348447"/>
            <a:ext cx="254000" cy="60234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rtlCol="0" anchor="ctr"/>
          <a:lstStyle/>
          <a:p>
            <a:pPr algn="ctr"/>
            <a:endParaRPr lang="en-US" sz="1200" dirty="0"/>
          </a:p>
        </p:txBody>
      </p:sp>
      <p:sp>
        <p:nvSpPr>
          <p:cNvPr id="19" name="Mũi tên: Xuống 18">
            <a:extLst>
              <a:ext uri="{FF2B5EF4-FFF2-40B4-BE49-F238E27FC236}">
                <a16:creationId xmlns:a16="http://schemas.microsoft.com/office/drawing/2014/main" id="{887B1392-EFE1-4DE5-AA88-748EE90553D1}"/>
              </a:ext>
            </a:extLst>
          </p:cNvPr>
          <p:cNvSpPr/>
          <p:nvPr/>
        </p:nvSpPr>
        <p:spPr>
          <a:xfrm>
            <a:off x="8319656" y="3350756"/>
            <a:ext cx="254000" cy="60234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rtlCol="0" anchor="ctr"/>
          <a:lstStyle/>
          <a:p>
            <a:pPr algn="ctr"/>
            <a:endParaRPr lang="en-US" sz="1200"/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B98EDCE3-682C-462F-9677-5595DE3B0082}"/>
              </a:ext>
            </a:extLst>
          </p:cNvPr>
          <p:cNvSpPr/>
          <p:nvPr/>
        </p:nvSpPr>
        <p:spPr>
          <a:xfrm>
            <a:off x="1879600" y="4053044"/>
            <a:ext cx="3048000" cy="8461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rtlCol="0" anchor="ctr"/>
          <a:lstStyle/>
          <a:p>
            <a:pPr algn="ctr"/>
            <a:r>
              <a:rPr lang="vi-V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</a:t>
            </a:r>
            <a:r>
              <a:rPr lang="vi-VN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Giảm</a:t>
            </a:r>
            <a:r>
              <a:rPr lang="vi-V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20 đi 4 </a:t>
            </a:r>
            <a:r>
              <a:rPr lang="vi-VN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lần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A9FA87FC-CA76-48A6-924F-27F01C7D6AD7}"/>
              </a:ext>
            </a:extLst>
          </p:cNvPr>
          <p:cNvSpPr/>
          <p:nvPr/>
        </p:nvSpPr>
        <p:spPr>
          <a:xfrm>
            <a:off x="6959600" y="4053044"/>
            <a:ext cx="3352800" cy="8461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rtlCol="0" anchor="ctr"/>
          <a:lstStyle/>
          <a:p>
            <a:pPr algn="ctr"/>
            <a:r>
              <a:rPr lang="vi-V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</a:t>
            </a:r>
            <a:r>
              <a:rPr lang="vi-VN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Giảm</a:t>
            </a:r>
            <a:r>
              <a:rPr lang="vi-V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20 đi 4 đơn </a:t>
            </a:r>
            <a:r>
              <a:rPr lang="vi-VN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vị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id="{8E0C9591-2A21-4AF1-A3A5-45960D80B15A}"/>
              </a:ext>
            </a:extLst>
          </p:cNvPr>
          <p:cNvSpPr/>
          <p:nvPr/>
        </p:nvSpPr>
        <p:spPr>
          <a:xfrm>
            <a:off x="2032000" y="2463800"/>
            <a:ext cx="660400" cy="62629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rtlCol="0" anchor="ctr"/>
          <a:lstStyle/>
          <a:p>
            <a:pPr algn="ctr"/>
            <a:r>
              <a:rPr lang="vi-V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A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79DC3C9C-F4C1-4883-BD3A-00D258352279}"/>
              </a:ext>
            </a:extLst>
          </p:cNvPr>
          <p:cNvSpPr/>
          <p:nvPr/>
        </p:nvSpPr>
        <p:spPr>
          <a:xfrm>
            <a:off x="7035800" y="2472146"/>
            <a:ext cx="660400" cy="62629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rtlCol="0" anchor="ctr"/>
          <a:lstStyle/>
          <a:p>
            <a:pPr algn="ctr"/>
            <a:r>
              <a:rPr lang="vi-V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id="{793799E1-17B4-441B-9F91-CB86DA0F42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4107" y="294480"/>
            <a:ext cx="699791" cy="387781"/>
          </a:xfrm>
          <a:prstGeom prst="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6BE1B377-3D0E-4125-8B8A-1B10378F5516}"/>
              </a:ext>
            </a:extLst>
          </p:cNvPr>
          <p:cNvCxnSpPr/>
          <p:nvPr/>
        </p:nvCxnSpPr>
        <p:spPr>
          <a:xfrm>
            <a:off x="2336800" y="4639343"/>
            <a:ext cx="86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84AC35F9-C3DA-4144-A33D-DB44830D97C0}"/>
              </a:ext>
            </a:extLst>
          </p:cNvPr>
          <p:cNvCxnSpPr>
            <a:cxnSpLocks/>
          </p:cNvCxnSpPr>
          <p:nvPr/>
        </p:nvCxnSpPr>
        <p:spPr>
          <a:xfrm>
            <a:off x="4267200" y="4639343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9E3B914C-CC01-4EE5-BF83-CE1BB21CDD63}"/>
              </a:ext>
            </a:extLst>
          </p:cNvPr>
          <p:cNvCxnSpPr/>
          <p:nvPr/>
        </p:nvCxnSpPr>
        <p:spPr>
          <a:xfrm>
            <a:off x="7264400" y="4639343"/>
            <a:ext cx="86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5D727CD1-8FB9-4077-B5E9-29FF9CCA8B3F}"/>
              </a:ext>
            </a:extLst>
          </p:cNvPr>
          <p:cNvCxnSpPr>
            <a:cxnSpLocks/>
          </p:cNvCxnSpPr>
          <p:nvPr/>
        </p:nvCxnSpPr>
        <p:spPr>
          <a:xfrm>
            <a:off x="9201295" y="4639343"/>
            <a:ext cx="10095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AF834962-AA1C-42A5-8879-D58C7260C878}"/>
              </a:ext>
            </a:extLst>
          </p:cNvPr>
          <p:cNvSpPr/>
          <p:nvPr/>
        </p:nvSpPr>
        <p:spPr>
          <a:xfrm>
            <a:off x="1795182" y="504568"/>
            <a:ext cx="1946839" cy="74316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9" tIns="30479" rIns="60959" bIns="30479" rtlCol="0" anchor="ctr"/>
          <a:lstStyle/>
          <a:p>
            <a:pPr algn="ctr"/>
            <a:r>
              <a:rPr lang="vi-V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Phân </a:t>
            </a:r>
            <a:r>
              <a:rPr lang="vi-VN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biệt</a:t>
            </a:r>
            <a:r>
              <a:rPr lang="vi-V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: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47194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504120" y="168719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28 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35 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96652" y="509197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59070" y="873163"/>
            <a:ext cx="64767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noProof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kg </a:t>
            </a:r>
            <a:r>
              <a:rPr lang="en-US" sz="4400" noProof="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noProof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noProof="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noProof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noProof="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noProof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1572" y="2687529"/>
            <a:ext cx="1494042" cy="12389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4235" y="2578226"/>
            <a:ext cx="1276328" cy="1457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008450" y="3109312"/>
            <a:ext cx="1602113" cy="1457604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48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53032" y="873163"/>
            <a:ext cx="63271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59000" y="2513412"/>
            <a:ext cx="1639185" cy="14539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51592" y="2547656"/>
            <a:ext cx="1635017" cy="14196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28363" y="2805616"/>
            <a:ext cx="1635017" cy="1419677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55102" y="2366854"/>
            <a:ext cx="1596572" cy="1813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2487" y="2621077"/>
            <a:ext cx="1635017" cy="1419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99523" y="2502535"/>
            <a:ext cx="1635017" cy="1419677"/>
          </a:xfrm>
          <a:prstGeom prst="rect">
            <a:avLst/>
          </a:prstGeom>
        </p:spPr>
      </p:pic>
      <p:sp>
        <p:nvSpPr>
          <p:cNvPr id="20" name="Round Diagonal Corner Rectangle 19"/>
          <p:cNvSpPr/>
          <p:nvPr/>
        </p:nvSpPr>
        <p:spPr>
          <a:xfrm>
            <a:off x="2615381" y="1009438"/>
            <a:ext cx="6558116" cy="93547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176193" y="2586716"/>
            <a:ext cx="1744394" cy="1819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540089" y="2456784"/>
            <a:ext cx="1254824" cy="1469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544466" y="2456784"/>
            <a:ext cx="1744394" cy="18195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91470" y="2297180"/>
            <a:ext cx="1744394" cy="18195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4096" y="2368416"/>
            <a:ext cx="1663072" cy="1819591"/>
          </a:xfrm>
          <a:prstGeom prst="rect">
            <a:avLst/>
          </a:prstGeom>
        </p:spPr>
      </p:pic>
      <p:sp>
        <p:nvSpPr>
          <p:cNvPr id="23" name="Round Diagonal Corner Rectangle 22"/>
          <p:cNvSpPr/>
          <p:nvPr/>
        </p:nvSpPr>
        <p:spPr>
          <a:xfrm>
            <a:off x="2580907" y="949093"/>
            <a:ext cx="6858061" cy="88860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8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8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685380" y="3726179"/>
            <a:ext cx="10565519" cy="236014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>
            <a:off x="1406086" y="56872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84245 0.0097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22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2" grpId="1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23" grpId="0" bldLvl="0" animBg="1"/>
      <p:bldP spid="23" grpId="1" animBg="1"/>
      <p:bldP spid="2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3101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874</Words>
  <Application>Microsoft Office PowerPoint</Application>
  <PresentationFormat>Widescreen</PresentationFormat>
  <Paragraphs>154</Paragraphs>
  <Slides>28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.VnAristote</vt:lpstr>
      <vt:lpstr>Arial</vt:lpstr>
      <vt:lpstr>Berkshire Swash</vt:lpstr>
      <vt:lpstr>Calibri</vt:lpstr>
      <vt:lpstr>Calibri Light</vt:lpstr>
      <vt:lpstr>Cambria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1_Office Theme</vt:lpstr>
      <vt:lpstr>2_Office Theme</vt:lpstr>
      <vt:lpstr>Weltkindertag! by Slidego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Gấp 7 kg lên 4 lần được:</vt:lpstr>
      <vt:lpstr>Gấp 6 lít lên 8 lần được: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160</cp:revision>
  <dcterms:created xsi:type="dcterms:W3CDTF">2021-05-10T04:25:00Z</dcterms:created>
  <dcterms:modified xsi:type="dcterms:W3CDTF">2025-04-12T17:11:26Z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