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6"/>
  </p:notesMasterIdLst>
  <p:sldIdLst>
    <p:sldId id="270" r:id="rId3"/>
    <p:sldId id="258" r:id="rId4"/>
    <p:sldId id="293" r:id="rId5"/>
    <p:sldId id="294" r:id="rId6"/>
    <p:sldId id="256" r:id="rId7"/>
    <p:sldId id="295" r:id="rId8"/>
    <p:sldId id="302" r:id="rId9"/>
    <p:sldId id="303" r:id="rId10"/>
    <p:sldId id="304" r:id="rId11"/>
    <p:sldId id="305" r:id="rId12"/>
    <p:sldId id="307" r:id="rId13"/>
    <p:sldId id="260" r:id="rId14"/>
    <p:sldId id="259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1" d="100"/>
          <a:sy n="71" d="100"/>
        </p:scale>
        <p:origin x="70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925C-27E4-4A4F-A2CF-793546E53AE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1A5AB-66CC-4130-90DE-C5535C923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98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9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58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81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19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7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6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3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4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36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95" indent="0">
              <a:buNone/>
              <a:defRPr sz="2800"/>
            </a:lvl2pPr>
            <a:lvl3pPr marL="913629" indent="0">
              <a:buNone/>
              <a:defRPr sz="2400"/>
            </a:lvl3pPr>
            <a:lvl4pPr marL="1370444" indent="0">
              <a:buNone/>
              <a:defRPr sz="2000"/>
            </a:lvl4pPr>
            <a:lvl5pPr marL="1827258" indent="0">
              <a:buNone/>
              <a:defRPr sz="2000"/>
            </a:lvl5pPr>
            <a:lvl6pPr marL="2284094" indent="0">
              <a:buNone/>
              <a:defRPr sz="2000"/>
            </a:lvl6pPr>
            <a:lvl7pPr marL="2740886" indent="0">
              <a:buNone/>
              <a:defRPr sz="2000"/>
            </a:lvl7pPr>
            <a:lvl8pPr marL="3197680" indent="0">
              <a:buNone/>
              <a:defRPr sz="2000"/>
            </a:lvl8pPr>
            <a:lvl9pPr marL="365447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96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419712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07276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95" indent="0" algn="ctr">
              <a:buNone/>
              <a:defRPr sz="2000"/>
            </a:lvl2pPr>
            <a:lvl3pPr marL="913629" indent="0" algn="ctr">
              <a:buNone/>
              <a:defRPr sz="1900"/>
            </a:lvl3pPr>
            <a:lvl4pPr marL="1370444" indent="0" algn="ctr">
              <a:buNone/>
              <a:defRPr sz="1600"/>
            </a:lvl4pPr>
            <a:lvl5pPr marL="1827258" indent="0" algn="ctr">
              <a:buNone/>
              <a:defRPr sz="1600"/>
            </a:lvl5pPr>
            <a:lvl6pPr marL="228409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80" indent="0" algn="ctr">
              <a:buNone/>
              <a:defRPr sz="1600"/>
            </a:lvl8pPr>
            <a:lvl9pPr marL="36544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14EC559-4D0C-4463-989A-279EB2A596E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9A0F5-6924-4EC4-AFBF-8F1211EC48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8400" y="970661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EC3A52-D59D-4BE0-8021-4C50F81BB3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508" y="-1143000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8" r:id="rId6"/>
    <p:sldLayoutId id="214748365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2864896-6A3B-462B-AAF6-3958C9942C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2" tIns="45718" rIns="9137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2" tIns="45718" rIns="9137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0467D4-589C-4034-9C45-CE4ABD1F76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8400" y="970661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4CE99-6730-421B-9720-0687202ED1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508" y="-1143000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46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6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8" indent="-228418" algn="l" defTabSz="9136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6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9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8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7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jp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slide" Target="slide9.xml"/><Relationship Id="rId5" Type="http://schemas.openxmlformats.org/officeDocument/2006/relationships/image" Target="../media/image20.png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5C92A-4197-56D0-5072-F526EBE7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5"/>
            <a:ext cx="12192000" cy="6918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360081-6770-6635-A96F-CB05F550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2968537"/>
            <a:ext cx="3431724" cy="3888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DE48D-52B8-B173-EF9C-D0BC8DA1928E}"/>
              </a:ext>
            </a:extLst>
          </p:cNvPr>
          <p:cNvSpPr txBox="1"/>
          <p:nvPr/>
        </p:nvSpPr>
        <p:spPr>
          <a:xfrm>
            <a:off x="2590800" y="673423"/>
            <a:ext cx="6180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u="sng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FFFF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C6E3A-3F4F-5B61-9E64-F136DB7880AD}"/>
              </a:ext>
            </a:extLst>
          </p:cNvPr>
          <p:cNvSpPr txBox="1"/>
          <p:nvPr/>
        </p:nvSpPr>
        <p:spPr>
          <a:xfrm>
            <a:off x="1905000" y="1258198"/>
            <a:ext cx="8011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Bài: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-li-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A2DF61-9773-440D-BDC1-D37B2B096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61" y="2093906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4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D39C04-1C8D-4095-954C-DD1937807F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25" y="2380815"/>
            <a:ext cx="9629351" cy="4806265"/>
          </a:xfrm>
          <a:prstGeom prst="rect">
            <a:avLst/>
          </a:prstGeom>
        </p:spPr>
      </p:pic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718" rIns="91372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DDE59F-9D82-44FE-9754-D78FD6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697" y="85538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7F6DF-C324-4246-A247-F072E6F823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8" y="1363037"/>
            <a:ext cx="4194994" cy="125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CC38F-6E04-4293-934A-8D77D6912D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178" y="1363037"/>
            <a:ext cx="3486380" cy="1259756"/>
          </a:xfrm>
          <a:prstGeom prst="rect">
            <a:avLst/>
          </a:prstGeom>
        </p:spPr>
      </p:pic>
      <p:pic>
        <p:nvPicPr>
          <p:cNvPr id="1028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E513C8DC-E113-4294-8980-8C81256C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04" y="5532427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C1DA6954-5683-455F-95C0-CFB4B5F4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85" y="5551274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71AB9C2C-7015-4242-B6D9-953CBF80E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92" y="5661448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38EB6601-08FE-42DA-B59D-59F81D18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84" y="6141205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1C9923E1-F3D0-4643-9A3D-FF915CE4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24" y="5932066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65250AEE-A7A3-4DB4-B1FD-11C306A0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76" y="5666905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4CA05F55-7085-45FD-AAE5-41B22211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17" y="5901327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ình ảnh Kiến Các Vector PNG , Kiến, Kiến Trang Trí, Vật Chất PNG miễn phí  tải tập tin PSDComment và Vector">
            <a:extLst>
              <a:ext uri="{FF2B5EF4-FFF2-40B4-BE49-F238E27FC236}">
                <a16:creationId xmlns:a16="http://schemas.microsoft.com/office/drawing/2014/main" id="{3CCA145C-1AE5-43F5-B72B-9E33773A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49" y="5271373"/>
            <a:ext cx="414514" cy="4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09184AA-5754-4757-B7D0-E9EA44B18D7D}"/>
              </a:ext>
            </a:extLst>
          </p:cNvPr>
          <p:cNvSpPr/>
          <p:nvPr/>
        </p:nvSpPr>
        <p:spPr>
          <a:xfrm>
            <a:off x="8018178" y="1363037"/>
            <a:ext cx="3599187" cy="1259756"/>
          </a:xfrm>
          <a:prstGeom prst="wedgeRoundRectCallout">
            <a:avLst>
              <a:gd name="adj1" fmla="val -54178"/>
              <a:gd name="adj2" fmla="val 6401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sao mình chưa hiểu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31FB094D-6AAA-4EC4-BA64-2935032C1338}"/>
              </a:ext>
            </a:extLst>
          </p:cNvPr>
          <p:cNvSpPr/>
          <p:nvPr/>
        </p:nvSpPr>
        <p:spPr>
          <a:xfrm>
            <a:off x="258004" y="891166"/>
            <a:ext cx="3918114" cy="1731627"/>
          </a:xfrm>
          <a:prstGeom prst="wedgeRoundRectCallout">
            <a:avLst>
              <a:gd name="adj1" fmla="val 58560"/>
              <a:gd name="adj2" fmla="val 504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C00000"/>
                </a:solidFill>
                <a:cs typeface="Arial" panose="020B0604020202020204" pitchFamily="34" charset="0"/>
              </a:rPr>
              <a:t>Là có đơn vị đo độ dài nhỏ hơn </a:t>
            </a:r>
          </a:p>
          <a:p>
            <a:pPr algn="ctr"/>
            <a:r>
              <a:rPr lang="vi-VN" sz="3600">
                <a:solidFill>
                  <a:srgbClr val="C00000"/>
                </a:solidFill>
                <a:cs typeface="Arial" panose="020B0604020202020204" pitchFamily="34" charset="0"/>
              </a:rPr>
              <a:t>xăng - ti - mét.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760421CD-1505-4D83-95F4-0906AA1F146A}"/>
              </a:ext>
            </a:extLst>
          </p:cNvPr>
          <p:cNvSpPr/>
          <p:nvPr/>
        </p:nvSpPr>
        <p:spPr>
          <a:xfrm>
            <a:off x="7905174" y="978267"/>
            <a:ext cx="3864591" cy="1731627"/>
          </a:xfrm>
          <a:prstGeom prst="wedgeRoundRectCallout">
            <a:avLst>
              <a:gd name="adj1" fmla="val -54671"/>
              <a:gd name="adj2" fmla="val 552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0000FF"/>
                </a:solidFill>
                <a:cs typeface="Arial" panose="020B0604020202020204" pitchFamily="34" charset="0"/>
              </a:rPr>
              <a:t>Đơn vị đo độ dài </a:t>
            </a:r>
            <a:r>
              <a:rPr lang="vi-VN" sz="3600">
                <a:solidFill>
                  <a:srgbClr val="00B050"/>
                </a:solidFill>
                <a:cs typeface="Arial" panose="020B0604020202020204" pitchFamily="34" charset="0"/>
              </a:rPr>
              <a:t>nhỏ hơn cm</a:t>
            </a:r>
            <a:r>
              <a:rPr lang="vi-VN" sz="3600">
                <a:solidFill>
                  <a:srgbClr val="0000FF"/>
                </a:solidFill>
                <a:cs typeface="Arial" panose="020B0604020202020204" pitchFamily="34" charset="0"/>
              </a:rPr>
              <a:t> là đơn vị gì?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6522CDBC-9302-4DC0-BA7E-15935E538FA4}"/>
              </a:ext>
            </a:extLst>
          </p:cNvPr>
          <p:cNvSpPr/>
          <p:nvPr/>
        </p:nvSpPr>
        <p:spPr>
          <a:xfrm>
            <a:off x="258004" y="891165"/>
            <a:ext cx="3918114" cy="1731627"/>
          </a:xfrm>
          <a:prstGeom prst="wedgeRoundRectCallout">
            <a:avLst>
              <a:gd name="adj1" fmla="val 58560"/>
              <a:gd name="adj2" fmla="val 504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 là đơn vị </a:t>
            </a:r>
          </a:p>
          <a:p>
            <a:pPr algn="ctr"/>
            <a:r>
              <a:rPr lang="it-IT" sz="4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- li - mét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234EE20-3BFA-44E9-A3B5-E75EE5A43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29400" y="243078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9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24" name="Google Shape;54;p1">
            <a:extLst>
              <a:ext uri="{FF2B5EF4-FFF2-40B4-BE49-F238E27FC236}">
                <a16:creationId xmlns:a16="http://schemas.microsoft.com/office/drawing/2014/main" id="{0C820CA9-A989-4383-A65A-853102426170}"/>
              </a:ext>
            </a:extLst>
          </p:cNvPr>
          <p:cNvSpPr txBox="1">
            <a:spLocks/>
          </p:cNvSpPr>
          <p:nvPr/>
        </p:nvSpPr>
        <p:spPr>
          <a:xfrm>
            <a:off x="-332523" y="1129526"/>
            <a:ext cx="11870337" cy="24671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– li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mét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 (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CÙNG HỌC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ABED144-BB3F-40CC-9BDB-FB9850579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294091"/>
            <a:ext cx="6677581" cy="33329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A5B894-BF05-4C3B-B5ED-9AB9174969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8" y="2715229"/>
            <a:ext cx="4194994" cy="1259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0C372A-6F4D-4D46-8966-80D395D006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24" y="1424681"/>
            <a:ext cx="6922326" cy="2996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31416" y="2429963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1995778" y="4293222"/>
            <a:ext cx="1022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 là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vị đo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dài.</a:t>
            </a:r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C9611-9E0F-4B84-BA3D-8B548A6590E4}"/>
              </a:ext>
            </a:extLst>
          </p:cNvPr>
          <p:cNvSpPr txBox="1"/>
          <p:nvPr/>
        </p:nvSpPr>
        <p:spPr>
          <a:xfrm>
            <a:off x="1965298" y="5437431"/>
            <a:ext cx="923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7DA63AAD-B44B-455A-9E7C-20C8244DFC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8346"/>
          <a:stretch/>
        </p:blipFill>
        <p:spPr>
          <a:xfrm>
            <a:off x="2998896" y="1117895"/>
            <a:ext cx="6013534" cy="2952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1DFB5-49BC-480B-983C-CB538D761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167" y="2143070"/>
            <a:ext cx="463336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2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9570C-A078-4F22-8A24-00D9EAF5F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D172-F1F3-46E2-8229-C95007493D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C3ED7-D245-4178-BE18-EDF1078E8E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3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4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8265" y="3534412"/>
            <a:ext cx="2094608" cy="3365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92F4-6F0E-453C-BCCC-38E0216ED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7" y="931615"/>
            <a:ext cx="889947" cy="820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0BE69-BF0A-4812-8F7C-C6DF2A0749B1}"/>
              </a:ext>
            </a:extLst>
          </p:cNvPr>
          <p:cNvSpPr txBox="1"/>
          <p:nvPr/>
        </p:nvSpPr>
        <p:spPr>
          <a:xfrm>
            <a:off x="1066800" y="1123915"/>
            <a:ext cx="37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altLang="zh-CN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D860F-77E7-42FA-ACEB-28A050E3A113}"/>
              </a:ext>
            </a:extLst>
          </p:cNvPr>
          <p:cNvSpPr txBox="1"/>
          <p:nvPr/>
        </p:nvSpPr>
        <p:spPr>
          <a:xfrm>
            <a:off x="1937249" y="1142965"/>
            <a:ext cx="612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alibri" panose="020F0502020204030204" pitchFamily="34" charset="0"/>
                <a:cs typeface="Calibri" panose="020F0502020204030204" pitchFamily="34" charset="0"/>
              </a:rPr>
              <a:t>Quan sát các mảnh giấy</a:t>
            </a:r>
            <a:endParaRPr lang="vi-VN" altLang="zh-C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AED209-22B0-42CC-9C70-95C1E9A3A539}"/>
              </a:ext>
            </a:extLst>
          </p:cNvPr>
          <p:cNvSpPr/>
          <p:nvPr/>
        </p:nvSpPr>
        <p:spPr>
          <a:xfrm>
            <a:off x="1468161" y="2056028"/>
            <a:ext cx="1190625" cy="10488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84341-6B19-49A0-9968-05D004C4A721}"/>
              </a:ext>
            </a:extLst>
          </p:cNvPr>
          <p:cNvSpPr/>
          <p:nvPr/>
        </p:nvSpPr>
        <p:spPr>
          <a:xfrm>
            <a:off x="3163610" y="2056028"/>
            <a:ext cx="3111347" cy="104881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FA3AC-C7C4-456F-88E7-0AAB826A5F39}"/>
              </a:ext>
            </a:extLst>
          </p:cNvPr>
          <p:cNvSpPr/>
          <p:nvPr/>
        </p:nvSpPr>
        <p:spPr>
          <a:xfrm>
            <a:off x="6517988" y="2056028"/>
            <a:ext cx="4598998" cy="10488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1B00DC-5492-4FF8-B5F2-9DA2452013A7}"/>
              </a:ext>
            </a:extLst>
          </p:cNvPr>
          <p:cNvCxnSpPr/>
          <p:nvPr/>
        </p:nvCxnSpPr>
        <p:spPr>
          <a:xfrm>
            <a:off x="1468161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A7707D-928E-437E-8586-7A83F2CBB6EF}"/>
              </a:ext>
            </a:extLst>
          </p:cNvPr>
          <p:cNvCxnSpPr/>
          <p:nvPr/>
        </p:nvCxnSpPr>
        <p:spPr>
          <a:xfrm>
            <a:off x="2658786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8A1ECE-C6EC-48BE-8A3C-7FA01AE4B993}"/>
              </a:ext>
            </a:extLst>
          </p:cNvPr>
          <p:cNvCxnSpPr/>
          <p:nvPr/>
        </p:nvCxnSpPr>
        <p:spPr>
          <a:xfrm>
            <a:off x="1468161" y="3390892"/>
            <a:ext cx="1190625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7022F28-7F65-419C-8B12-17D7309877B8}"/>
              </a:ext>
            </a:extLst>
          </p:cNvPr>
          <p:cNvSpPr/>
          <p:nvPr/>
        </p:nvSpPr>
        <p:spPr>
          <a:xfrm>
            <a:off x="1468161" y="3474347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FE934D-05C6-4AC3-B92A-CFAF025EEDC9}"/>
              </a:ext>
            </a:extLst>
          </p:cNvPr>
          <p:cNvCxnSpPr/>
          <p:nvPr/>
        </p:nvCxnSpPr>
        <p:spPr>
          <a:xfrm>
            <a:off x="31826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8B7954-1A07-41A3-BFD2-A6212774BCF9}"/>
              </a:ext>
            </a:extLst>
          </p:cNvPr>
          <p:cNvCxnSpPr/>
          <p:nvPr/>
        </p:nvCxnSpPr>
        <p:spPr>
          <a:xfrm>
            <a:off x="6274957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4FF489-BEF0-4CFE-BD04-5767053D0B0D}"/>
              </a:ext>
            </a:extLst>
          </p:cNvPr>
          <p:cNvCxnSpPr/>
          <p:nvPr/>
        </p:nvCxnSpPr>
        <p:spPr>
          <a:xfrm flipV="1">
            <a:off x="3182661" y="3390892"/>
            <a:ext cx="3092296" cy="1270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8EB2153-213A-49D7-B785-6770D491C8AC}"/>
              </a:ext>
            </a:extLst>
          </p:cNvPr>
          <p:cNvSpPr/>
          <p:nvPr/>
        </p:nvSpPr>
        <p:spPr>
          <a:xfrm>
            <a:off x="4133497" y="3562794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B5D453-DE74-45FC-ABFE-5D85B8BC2C3C}"/>
              </a:ext>
            </a:extLst>
          </p:cNvPr>
          <p:cNvCxnSpPr/>
          <p:nvPr/>
        </p:nvCxnSpPr>
        <p:spPr>
          <a:xfrm>
            <a:off x="65227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63C17D-E83B-4400-8E96-C1D511883C8B}"/>
              </a:ext>
            </a:extLst>
          </p:cNvPr>
          <p:cNvCxnSpPr/>
          <p:nvPr/>
        </p:nvCxnSpPr>
        <p:spPr>
          <a:xfrm>
            <a:off x="11116986" y="31113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CA1B0F-A203-4E1D-8ACC-060EDA4DBB3E}"/>
              </a:ext>
            </a:extLst>
          </p:cNvPr>
          <p:cNvCxnSpPr/>
          <p:nvPr/>
        </p:nvCxnSpPr>
        <p:spPr>
          <a:xfrm>
            <a:off x="6522761" y="3403592"/>
            <a:ext cx="4594224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0D1C74A-59CA-4588-83C7-BAF6A0F2BE00}"/>
              </a:ext>
            </a:extLst>
          </p:cNvPr>
          <p:cNvSpPr/>
          <p:nvPr/>
        </p:nvSpPr>
        <p:spPr>
          <a:xfrm>
            <a:off x="8224561" y="3495429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4A4AB-50C8-43A3-8CE0-DDC4702FB82F}"/>
              </a:ext>
            </a:extLst>
          </p:cNvPr>
          <p:cNvSpPr txBox="1"/>
          <p:nvPr/>
        </p:nvSpPr>
        <p:spPr>
          <a:xfrm>
            <a:off x="2575186" y="4274062"/>
            <a:ext cx="771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Đo rồi nêu độ dài các mảnh giấy.</a:t>
            </a:r>
          </a:p>
          <a:p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339D33-063F-4E2E-AD36-43CB570AC231}"/>
              </a:ext>
            </a:extLst>
          </p:cNvPr>
          <p:cNvSpPr txBox="1"/>
          <p:nvPr/>
        </p:nvSpPr>
        <p:spPr>
          <a:xfrm>
            <a:off x="2645190" y="5229328"/>
            <a:ext cx="771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tổng độ dài ba mảnh giấy.</a:t>
            </a:r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3E6B12-510A-4C93-9BBF-3E97B3AF7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05" y="4132952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7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85286" y="4114699"/>
            <a:ext cx="1733556" cy="278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92F4-6F0E-453C-BCCC-38E0216ED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7" y="931615"/>
            <a:ext cx="889947" cy="820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0BE69-BF0A-4812-8F7C-C6DF2A0749B1}"/>
              </a:ext>
            </a:extLst>
          </p:cNvPr>
          <p:cNvSpPr txBox="1"/>
          <p:nvPr/>
        </p:nvSpPr>
        <p:spPr>
          <a:xfrm>
            <a:off x="1066800" y="1123915"/>
            <a:ext cx="37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D860F-77E7-42FA-ACEB-28A050E3A113}"/>
              </a:ext>
            </a:extLst>
          </p:cNvPr>
          <p:cNvSpPr txBox="1"/>
          <p:nvPr/>
        </p:nvSpPr>
        <p:spPr>
          <a:xfrm>
            <a:off x="1937249" y="1142965"/>
            <a:ext cx="612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mảnh giấy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AED209-22B0-42CC-9C70-95C1E9A3A539}"/>
              </a:ext>
            </a:extLst>
          </p:cNvPr>
          <p:cNvSpPr/>
          <p:nvPr/>
        </p:nvSpPr>
        <p:spPr>
          <a:xfrm>
            <a:off x="1468161" y="2056028"/>
            <a:ext cx="1190625" cy="10488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84341-6B19-49A0-9968-05D004C4A721}"/>
              </a:ext>
            </a:extLst>
          </p:cNvPr>
          <p:cNvSpPr/>
          <p:nvPr/>
        </p:nvSpPr>
        <p:spPr>
          <a:xfrm>
            <a:off x="3163610" y="2056028"/>
            <a:ext cx="3111347" cy="104881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FA3AC-C7C4-456F-88E7-0AAB826A5F39}"/>
              </a:ext>
            </a:extLst>
          </p:cNvPr>
          <p:cNvSpPr/>
          <p:nvPr/>
        </p:nvSpPr>
        <p:spPr>
          <a:xfrm>
            <a:off x="6517988" y="2056028"/>
            <a:ext cx="4598998" cy="10488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1B00DC-5492-4FF8-B5F2-9DA2452013A7}"/>
              </a:ext>
            </a:extLst>
          </p:cNvPr>
          <p:cNvCxnSpPr/>
          <p:nvPr/>
        </p:nvCxnSpPr>
        <p:spPr>
          <a:xfrm>
            <a:off x="1468161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A7707D-928E-437E-8586-7A83F2CBB6EF}"/>
              </a:ext>
            </a:extLst>
          </p:cNvPr>
          <p:cNvCxnSpPr/>
          <p:nvPr/>
        </p:nvCxnSpPr>
        <p:spPr>
          <a:xfrm>
            <a:off x="2658786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8A1ECE-C6EC-48BE-8A3C-7FA01AE4B993}"/>
              </a:ext>
            </a:extLst>
          </p:cNvPr>
          <p:cNvCxnSpPr/>
          <p:nvPr/>
        </p:nvCxnSpPr>
        <p:spPr>
          <a:xfrm>
            <a:off x="1468161" y="3390892"/>
            <a:ext cx="1190625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7022F28-7F65-419C-8B12-17D7309877B8}"/>
              </a:ext>
            </a:extLst>
          </p:cNvPr>
          <p:cNvSpPr/>
          <p:nvPr/>
        </p:nvSpPr>
        <p:spPr>
          <a:xfrm>
            <a:off x="1499294" y="3836204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FE934D-05C6-4AC3-B92A-CFAF025EEDC9}"/>
              </a:ext>
            </a:extLst>
          </p:cNvPr>
          <p:cNvCxnSpPr/>
          <p:nvPr/>
        </p:nvCxnSpPr>
        <p:spPr>
          <a:xfrm>
            <a:off x="31826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8B7954-1A07-41A3-BFD2-A6212774BCF9}"/>
              </a:ext>
            </a:extLst>
          </p:cNvPr>
          <p:cNvCxnSpPr/>
          <p:nvPr/>
        </p:nvCxnSpPr>
        <p:spPr>
          <a:xfrm>
            <a:off x="6274957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4FF489-BEF0-4CFE-BD04-5767053D0B0D}"/>
              </a:ext>
            </a:extLst>
          </p:cNvPr>
          <p:cNvCxnSpPr/>
          <p:nvPr/>
        </p:nvCxnSpPr>
        <p:spPr>
          <a:xfrm flipV="1">
            <a:off x="3182661" y="3390892"/>
            <a:ext cx="3092296" cy="1270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8EB2153-213A-49D7-B785-6770D491C8AC}"/>
              </a:ext>
            </a:extLst>
          </p:cNvPr>
          <p:cNvSpPr/>
          <p:nvPr/>
        </p:nvSpPr>
        <p:spPr>
          <a:xfrm>
            <a:off x="4133496" y="3790579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B5D453-DE74-45FC-ABFE-5D85B8BC2C3C}"/>
              </a:ext>
            </a:extLst>
          </p:cNvPr>
          <p:cNvCxnSpPr/>
          <p:nvPr/>
        </p:nvCxnSpPr>
        <p:spPr>
          <a:xfrm>
            <a:off x="65227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63C17D-E83B-4400-8E96-C1D511883C8B}"/>
              </a:ext>
            </a:extLst>
          </p:cNvPr>
          <p:cNvCxnSpPr/>
          <p:nvPr/>
        </p:nvCxnSpPr>
        <p:spPr>
          <a:xfrm>
            <a:off x="11116986" y="31113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CA1B0F-A203-4E1D-8ACC-060EDA4DBB3E}"/>
              </a:ext>
            </a:extLst>
          </p:cNvPr>
          <p:cNvCxnSpPr/>
          <p:nvPr/>
        </p:nvCxnSpPr>
        <p:spPr>
          <a:xfrm>
            <a:off x="6522761" y="3403592"/>
            <a:ext cx="4594224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0D1C74A-59CA-4588-83C7-BAF6A0F2BE00}"/>
              </a:ext>
            </a:extLst>
          </p:cNvPr>
          <p:cNvSpPr/>
          <p:nvPr/>
        </p:nvSpPr>
        <p:spPr>
          <a:xfrm>
            <a:off x="8261351" y="3706448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4A4AB-50C8-43A3-8CE0-DDC4702FB82F}"/>
              </a:ext>
            </a:extLst>
          </p:cNvPr>
          <p:cNvSpPr txBox="1"/>
          <p:nvPr/>
        </p:nvSpPr>
        <p:spPr>
          <a:xfrm>
            <a:off x="2658786" y="4738156"/>
            <a:ext cx="771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mảnh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EC65AD-7E66-4B9A-B804-8F93781C5E35}"/>
              </a:ext>
            </a:extLst>
          </p:cNvPr>
          <p:cNvSpPr txBox="1"/>
          <p:nvPr/>
        </p:nvSpPr>
        <p:spPr>
          <a:xfrm>
            <a:off x="1234217" y="3689342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191694-37F6-46F1-84C4-2CF9600FEFF4}"/>
              </a:ext>
            </a:extLst>
          </p:cNvPr>
          <p:cNvSpPr txBox="1"/>
          <p:nvPr/>
        </p:nvSpPr>
        <p:spPr>
          <a:xfrm>
            <a:off x="3994701" y="3689342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320055-4C75-49BA-95E5-3E3D451B76A5}"/>
              </a:ext>
            </a:extLst>
          </p:cNvPr>
          <p:cNvSpPr txBox="1"/>
          <p:nvPr/>
        </p:nvSpPr>
        <p:spPr>
          <a:xfrm>
            <a:off x="7884331" y="3649188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4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7" grpId="0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114" name="六边形 113"/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Coiny" panose="02000903060500060000" pitchFamily="2" charset="0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Coiny" panose="02000903060500060000" pitchFamily="2" charset="0"/>
                  <a:ea typeface="微软雅黑" panose="020B0503020204020204" pitchFamily="34" charset="-122"/>
                </a:rPr>
                <a:t>KHỞI ĐỘNG</a:t>
              </a:r>
              <a:endParaRPr lang="zh-CN" altLang="en-US" sz="7200" b="1" dirty="0">
                <a:solidFill>
                  <a:schemeClr val="bg1"/>
                </a:solidFill>
                <a:latin typeface="Coiny" panose="0200090306050006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Zen Garden">
            <a:hlinkClick r:id="" action="ppaction://media"/>
            <a:extLst>
              <a:ext uri="{FF2B5EF4-FFF2-40B4-BE49-F238E27FC236}">
                <a16:creationId xmlns:a16="http://schemas.microsoft.com/office/drawing/2014/main" id="{02EF262B-C4A1-4099-8C1D-7907174F7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85286" y="4114699"/>
            <a:ext cx="1733556" cy="278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92F4-6F0E-453C-BCCC-38E0216ED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7" y="931615"/>
            <a:ext cx="889947" cy="820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0BE69-BF0A-4812-8F7C-C6DF2A0749B1}"/>
              </a:ext>
            </a:extLst>
          </p:cNvPr>
          <p:cNvSpPr txBox="1"/>
          <p:nvPr/>
        </p:nvSpPr>
        <p:spPr>
          <a:xfrm>
            <a:off x="1066800" y="1123915"/>
            <a:ext cx="37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D860F-77E7-42FA-ACEB-28A050E3A113}"/>
              </a:ext>
            </a:extLst>
          </p:cNvPr>
          <p:cNvSpPr txBox="1"/>
          <p:nvPr/>
        </p:nvSpPr>
        <p:spPr>
          <a:xfrm>
            <a:off x="1937249" y="1142965"/>
            <a:ext cx="612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mảnh giấy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AED209-22B0-42CC-9C70-95C1E9A3A539}"/>
              </a:ext>
            </a:extLst>
          </p:cNvPr>
          <p:cNvSpPr/>
          <p:nvPr/>
        </p:nvSpPr>
        <p:spPr>
          <a:xfrm>
            <a:off x="1468161" y="2056028"/>
            <a:ext cx="1190625" cy="10488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84341-6B19-49A0-9968-05D004C4A721}"/>
              </a:ext>
            </a:extLst>
          </p:cNvPr>
          <p:cNvSpPr/>
          <p:nvPr/>
        </p:nvSpPr>
        <p:spPr>
          <a:xfrm>
            <a:off x="3163610" y="2056028"/>
            <a:ext cx="3111347" cy="104881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FA3AC-C7C4-456F-88E7-0AAB826A5F39}"/>
              </a:ext>
            </a:extLst>
          </p:cNvPr>
          <p:cNvSpPr/>
          <p:nvPr/>
        </p:nvSpPr>
        <p:spPr>
          <a:xfrm>
            <a:off x="6517988" y="2056028"/>
            <a:ext cx="4598998" cy="10488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1B00DC-5492-4FF8-B5F2-9DA2452013A7}"/>
              </a:ext>
            </a:extLst>
          </p:cNvPr>
          <p:cNvCxnSpPr/>
          <p:nvPr/>
        </p:nvCxnSpPr>
        <p:spPr>
          <a:xfrm>
            <a:off x="1468161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A7707D-928E-437E-8586-7A83F2CBB6EF}"/>
              </a:ext>
            </a:extLst>
          </p:cNvPr>
          <p:cNvCxnSpPr/>
          <p:nvPr/>
        </p:nvCxnSpPr>
        <p:spPr>
          <a:xfrm>
            <a:off x="2658786" y="31048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8A1ECE-C6EC-48BE-8A3C-7FA01AE4B993}"/>
              </a:ext>
            </a:extLst>
          </p:cNvPr>
          <p:cNvCxnSpPr/>
          <p:nvPr/>
        </p:nvCxnSpPr>
        <p:spPr>
          <a:xfrm>
            <a:off x="1468161" y="3390892"/>
            <a:ext cx="1190625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7022F28-7F65-419C-8B12-17D7309877B8}"/>
              </a:ext>
            </a:extLst>
          </p:cNvPr>
          <p:cNvSpPr/>
          <p:nvPr/>
        </p:nvSpPr>
        <p:spPr>
          <a:xfrm>
            <a:off x="1499294" y="3836204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FE934D-05C6-4AC3-B92A-CFAF025EEDC9}"/>
              </a:ext>
            </a:extLst>
          </p:cNvPr>
          <p:cNvCxnSpPr/>
          <p:nvPr/>
        </p:nvCxnSpPr>
        <p:spPr>
          <a:xfrm>
            <a:off x="31826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8B7954-1A07-41A3-BFD2-A6212774BCF9}"/>
              </a:ext>
            </a:extLst>
          </p:cNvPr>
          <p:cNvCxnSpPr/>
          <p:nvPr/>
        </p:nvCxnSpPr>
        <p:spPr>
          <a:xfrm>
            <a:off x="6274957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4FF489-BEF0-4CFE-BD04-5767053D0B0D}"/>
              </a:ext>
            </a:extLst>
          </p:cNvPr>
          <p:cNvCxnSpPr/>
          <p:nvPr/>
        </p:nvCxnSpPr>
        <p:spPr>
          <a:xfrm flipV="1">
            <a:off x="3182661" y="3390892"/>
            <a:ext cx="3092296" cy="1270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8EB2153-213A-49D7-B785-6770D491C8AC}"/>
              </a:ext>
            </a:extLst>
          </p:cNvPr>
          <p:cNvSpPr/>
          <p:nvPr/>
        </p:nvSpPr>
        <p:spPr>
          <a:xfrm>
            <a:off x="4133496" y="3790579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B5D453-DE74-45FC-ABFE-5D85B8BC2C3C}"/>
              </a:ext>
            </a:extLst>
          </p:cNvPr>
          <p:cNvCxnSpPr/>
          <p:nvPr/>
        </p:nvCxnSpPr>
        <p:spPr>
          <a:xfrm>
            <a:off x="6522761" y="31175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63C17D-E83B-4400-8E96-C1D511883C8B}"/>
              </a:ext>
            </a:extLst>
          </p:cNvPr>
          <p:cNvCxnSpPr/>
          <p:nvPr/>
        </p:nvCxnSpPr>
        <p:spPr>
          <a:xfrm>
            <a:off x="11116986" y="3111342"/>
            <a:ext cx="0" cy="5845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CA1B0F-A203-4E1D-8ACC-060EDA4DBB3E}"/>
              </a:ext>
            </a:extLst>
          </p:cNvPr>
          <p:cNvCxnSpPr/>
          <p:nvPr/>
        </p:nvCxnSpPr>
        <p:spPr>
          <a:xfrm>
            <a:off x="6522761" y="3403592"/>
            <a:ext cx="4594224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0D1C74A-59CA-4588-83C7-BAF6A0F2BE00}"/>
              </a:ext>
            </a:extLst>
          </p:cNvPr>
          <p:cNvSpPr/>
          <p:nvPr/>
        </p:nvSpPr>
        <p:spPr>
          <a:xfrm>
            <a:off x="8261351" y="3706448"/>
            <a:ext cx="1190625" cy="27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.?.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4A4AB-50C8-43A3-8CE0-DDC4702FB82F}"/>
              </a:ext>
            </a:extLst>
          </p:cNvPr>
          <p:cNvSpPr txBox="1"/>
          <p:nvPr/>
        </p:nvSpPr>
        <p:spPr>
          <a:xfrm>
            <a:off x="2658786" y="4372171"/>
            <a:ext cx="771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tổng độ dài ba mảnh giấy.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EC65AD-7E66-4B9A-B804-8F93781C5E35}"/>
              </a:ext>
            </a:extLst>
          </p:cNvPr>
          <p:cNvSpPr txBox="1"/>
          <p:nvPr/>
        </p:nvSpPr>
        <p:spPr>
          <a:xfrm>
            <a:off x="1234217" y="3689342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191694-37F6-46F1-84C4-2CF9600FEFF4}"/>
              </a:ext>
            </a:extLst>
          </p:cNvPr>
          <p:cNvSpPr txBox="1"/>
          <p:nvPr/>
        </p:nvSpPr>
        <p:spPr>
          <a:xfrm>
            <a:off x="3994701" y="3689342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320055-4C75-49BA-95E5-3E3D451B76A5}"/>
              </a:ext>
            </a:extLst>
          </p:cNvPr>
          <p:cNvSpPr txBox="1"/>
          <p:nvPr/>
        </p:nvSpPr>
        <p:spPr>
          <a:xfrm>
            <a:off x="7884331" y="3649188"/>
            <a:ext cx="16232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FCCA2F-85DA-4FBB-94EB-13814590FC74}"/>
              </a:ext>
            </a:extLst>
          </p:cNvPr>
          <p:cNvSpPr txBox="1"/>
          <p:nvPr/>
        </p:nvSpPr>
        <p:spPr>
          <a:xfrm>
            <a:off x="2808172" y="5139529"/>
            <a:ext cx="65841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mm + 32 mm + 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mm =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19D652-E708-436B-BFEC-CCA3160EAECB}"/>
              </a:ext>
            </a:extLst>
          </p:cNvPr>
          <p:cNvSpPr txBox="1"/>
          <p:nvPr/>
        </p:nvSpPr>
        <p:spPr>
          <a:xfrm>
            <a:off x="8772720" y="5097601"/>
            <a:ext cx="2046316" cy="664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37585-C042-4AC3-B58E-923B6C875FD4}"/>
              </a:ext>
            </a:extLst>
          </p:cNvPr>
          <p:cNvSpPr txBox="1"/>
          <p:nvPr/>
        </p:nvSpPr>
        <p:spPr>
          <a:xfrm>
            <a:off x="8255002" y="5762052"/>
            <a:ext cx="301595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Hay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8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5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rot="10800000" flipV="1">
            <a:off x="-74472" y="4111408"/>
            <a:ext cx="1682916" cy="2703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92F4-6F0E-453C-BCCC-38E0216ED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7" y="950508"/>
            <a:ext cx="889947" cy="820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0BE69-BF0A-4812-8F7C-C6DF2A0749B1}"/>
              </a:ext>
            </a:extLst>
          </p:cNvPr>
          <p:cNvSpPr txBox="1"/>
          <p:nvPr/>
        </p:nvSpPr>
        <p:spPr>
          <a:xfrm>
            <a:off x="767464" y="1125162"/>
            <a:ext cx="37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D860F-77E7-42FA-ACEB-28A050E3A113}"/>
              </a:ext>
            </a:extLst>
          </p:cNvPr>
          <p:cNvSpPr txBox="1"/>
          <p:nvPr/>
        </p:nvSpPr>
        <p:spPr>
          <a:xfrm>
            <a:off x="1334759" y="1156912"/>
            <a:ext cx="10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quan hệ giữa mét, đề - xi - mét và mi - li - mét.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B506DC-13FF-427F-96BB-8D90A6AC67EC}"/>
              </a:ext>
            </a:extLst>
          </p:cNvPr>
          <p:cNvSpPr txBox="1"/>
          <p:nvPr/>
        </p:nvSpPr>
        <p:spPr>
          <a:xfrm>
            <a:off x="1277410" y="1915597"/>
            <a:ext cx="1087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zh-C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 thêm 10 mm trên cây thước của học sinh.</a:t>
            </a:r>
          </a:p>
          <a:p>
            <a:pPr lvl="0"/>
            <a:endParaRPr lang="en-US" altLang="zh-CN" sz="36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53AF3-4C0D-471C-8C52-0699EDA08F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9" y="2463324"/>
            <a:ext cx="10119160" cy="193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07EDA-351A-47CC-A97D-05084D12A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44" y="3689799"/>
            <a:ext cx="3206397" cy="261639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018CC8F-9381-438F-A806-84C26D50B25B}"/>
              </a:ext>
            </a:extLst>
          </p:cNvPr>
          <p:cNvSpPr txBox="1"/>
          <p:nvPr/>
        </p:nvSpPr>
        <p:spPr>
          <a:xfrm>
            <a:off x="9710216" y="2515761"/>
            <a:ext cx="197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mm</a:t>
            </a:r>
            <a:endParaRPr lang="vi-VN" altLang="zh-CN" sz="36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zh-CN" sz="36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E7A599-0F08-4A7F-8E28-985215023988}"/>
              </a:ext>
            </a:extLst>
          </p:cNvPr>
          <p:cNvSpPr txBox="1"/>
          <p:nvPr/>
        </p:nvSpPr>
        <p:spPr>
          <a:xfrm>
            <a:off x="2731229" y="4633020"/>
            <a:ext cx="4082500" cy="707886"/>
          </a:xfrm>
          <a:custGeom>
            <a:avLst/>
            <a:gdLst>
              <a:gd name="connsiteX0" fmla="*/ 0 w 4082500"/>
              <a:gd name="connsiteY0" fmla="*/ 0 h 707886"/>
              <a:gd name="connsiteX1" fmla="*/ 460739 w 4082500"/>
              <a:gd name="connsiteY1" fmla="*/ 0 h 707886"/>
              <a:gd name="connsiteX2" fmla="*/ 1084779 w 4082500"/>
              <a:gd name="connsiteY2" fmla="*/ 0 h 707886"/>
              <a:gd name="connsiteX3" fmla="*/ 1667993 w 4082500"/>
              <a:gd name="connsiteY3" fmla="*/ 0 h 707886"/>
              <a:gd name="connsiteX4" fmla="*/ 2128732 w 4082500"/>
              <a:gd name="connsiteY4" fmla="*/ 0 h 707886"/>
              <a:gd name="connsiteX5" fmla="*/ 2671121 w 4082500"/>
              <a:gd name="connsiteY5" fmla="*/ 0 h 707886"/>
              <a:gd name="connsiteX6" fmla="*/ 3172686 w 4082500"/>
              <a:gd name="connsiteY6" fmla="*/ 0 h 707886"/>
              <a:gd name="connsiteX7" fmla="*/ 4082500 w 4082500"/>
              <a:gd name="connsiteY7" fmla="*/ 0 h 707886"/>
              <a:gd name="connsiteX8" fmla="*/ 4082500 w 4082500"/>
              <a:gd name="connsiteY8" fmla="*/ 346864 h 707886"/>
              <a:gd name="connsiteX9" fmla="*/ 4082500 w 4082500"/>
              <a:gd name="connsiteY9" fmla="*/ 707886 h 707886"/>
              <a:gd name="connsiteX10" fmla="*/ 3499286 w 4082500"/>
              <a:gd name="connsiteY10" fmla="*/ 707886 h 707886"/>
              <a:gd name="connsiteX11" fmla="*/ 2875246 w 4082500"/>
              <a:gd name="connsiteY11" fmla="*/ 707886 h 707886"/>
              <a:gd name="connsiteX12" fmla="*/ 2332857 w 4082500"/>
              <a:gd name="connsiteY12" fmla="*/ 707886 h 707886"/>
              <a:gd name="connsiteX13" fmla="*/ 1872118 w 4082500"/>
              <a:gd name="connsiteY13" fmla="*/ 707886 h 707886"/>
              <a:gd name="connsiteX14" fmla="*/ 1248079 w 4082500"/>
              <a:gd name="connsiteY14" fmla="*/ 707886 h 707886"/>
              <a:gd name="connsiteX15" fmla="*/ 624039 w 4082500"/>
              <a:gd name="connsiteY15" fmla="*/ 707886 h 707886"/>
              <a:gd name="connsiteX16" fmla="*/ 0 w 4082500"/>
              <a:gd name="connsiteY16" fmla="*/ 707886 h 707886"/>
              <a:gd name="connsiteX17" fmla="*/ 0 w 4082500"/>
              <a:gd name="connsiteY17" fmla="*/ 368101 h 707886"/>
              <a:gd name="connsiteX18" fmla="*/ 0 w 408250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2500" h="707886" fill="none" extrusionOk="0">
                <a:moveTo>
                  <a:pt x="0" y="0"/>
                </a:moveTo>
                <a:cubicBezTo>
                  <a:pt x="139080" y="-49842"/>
                  <a:pt x="258923" y="51922"/>
                  <a:pt x="460739" y="0"/>
                </a:cubicBezTo>
                <a:cubicBezTo>
                  <a:pt x="662555" y="-51922"/>
                  <a:pt x="928649" y="51934"/>
                  <a:pt x="1084779" y="0"/>
                </a:cubicBezTo>
                <a:cubicBezTo>
                  <a:pt x="1240909" y="-51934"/>
                  <a:pt x="1462105" y="34970"/>
                  <a:pt x="1667993" y="0"/>
                </a:cubicBezTo>
                <a:cubicBezTo>
                  <a:pt x="1873881" y="-34970"/>
                  <a:pt x="1911812" y="23965"/>
                  <a:pt x="2128732" y="0"/>
                </a:cubicBezTo>
                <a:cubicBezTo>
                  <a:pt x="2345652" y="-23965"/>
                  <a:pt x="2502354" y="9699"/>
                  <a:pt x="2671121" y="0"/>
                </a:cubicBezTo>
                <a:cubicBezTo>
                  <a:pt x="2839888" y="-9699"/>
                  <a:pt x="3064936" y="3527"/>
                  <a:pt x="3172686" y="0"/>
                </a:cubicBezTo>
                <a:cubicBezTo>
                  <a:pt x="3280436" y="-3527"/>
                  <a:pt x="3659790" y="64615"/>
                  <a:pt x="4082500" y="0"/>
                </a:cubicBezTo>
                <a:cubicBezTo>
                  <a:pt x="4107669" y="122029"/>
                  <a:pt x="4043457" y="189196"/>
                  <a:pt x="4082500" y="346864"/>
                </a:cubicBezTo>
                <a:cubicBezTo>
                  <a:pt x="4121543" y="504532"/>
                  <a:pt x="4059666" y="579907"/>
                  <a:pt x="4082500" y="707886"/>
                </a:cubicBezTo>
                <a:cubicBezTo>
                  <a:pt x="3858408" y="726302"/>
                  <a:pt x="3649579" y="677396"/>
                  <a:pt x="3499286" y="707886"/>
                </a:cubicBezTo>
                <a:cubicBezTo>
                  <a:pt x="3348993" y="738376"/>
                  <a:pt x="3143820" y="652894"/>
                  <a:pt x="2875246" y="707886"/>
                </a:cubicBezTo>
                <a:cubicBezTo>
                  <a:pt x="2606672" y="762878"/>
                  <a:pt x="2454181" y="662082"/>
                  <a:pt x="2332857" y="707886"/>
                </a:cubicBezTo>
                <a:cubicBezTo>
                  <a:pt x="2211533" y="753690"/>
                  <a:pt x="2023552" y="688854"/>
                  <a:pt x="1872118" y="707886"/>
                </a:cubicBezTo>
                <a:cubicBezTo>
                  <a:pt x="1720684" y="726918"/>
                  <a:pt x="1511234" y="684790"/>
                  <a:pt x="1248079" y="707886"/>
                </a:cubicBezTo>
                <a:cubicBezTo>
                  <a:pt x="984924" y="730982"/>
                  <a:pt x="782040" y="655261"/>
                  <a:pt x="624039" y="707886"/>
                </a:cubicBezTo>
                <a:cubicBezTo>
                  <a:pt x="466038" y="760511"/>
                  <a:pt x="231460" y="652338"/>
                  <a:pt x="0" y="707886"/>
                </a:cubicBezTo>
                <a:cubicBezTo>
                  <a:pt x="-9007" y="602826"/>
                  <a:pt x="2375" y="471159"/>
                  <a:pt x="0" y="368101"/>
                </a:cubicBezTo>
                <a:cubicBezTo>
                  <a:pt x="-2375" y="265043"/>
                  <a:pt x="18139" y="89861"/>
                  <a:pt x="0" y="0"/>
                </a:cubicBezTo>
                <a:close/>
              </a:path>
              <a:path w="4082500" h="707886" stroke="0" extrusionOk="0">
                <a:moveTo>
                  <a:pt x="0" y="0"/>
                </a:moveTo>
                <a:cubicBezTo>
                  <a:pt x="174348" y="-59845"/>
                  <a:pt x="373442" y="24561"/>
                  <a:pt x="501564" y="0"/>
                </a:cubicBezTo>
                <a:cubicBezTo>
                  <a:pt x="629686" y="-24561"/>
                  <a:pt x="986778" y="36242"/>
                  <a:pt x="1166429" y="0"/>
                </a:cubicBezTo>
                <a:cubicBezTo>
                  <a:pt x="1346081" y="-36242"/>
                  <a:pt x="1564094" y="35448"/>
                  <a:pt x="1667993" y="0"/>
                </a:cubicBezTo>
                <a:cubicBezTo>
                  <a:pt x="1771892" y="-35448"/>
                  <a:pt x="2196976" y="34493"/>
                  <a:pt x="2332857" y="0"/>
                </a:cubicBezTo>
                <a:cubicBezTo>
                  <a:pt x="2468738" y="-34493"/>
                  <a:pt x="2610295" y="13147"/>
                  <a:pt x="2793596" y="0"/>
                </a:cubicBezTo>
                <a:cubicBezTo>
                  <a:pt x="2976897" y="-13147"/>
                  <a:pt x="3080420" y="55238"/>
                  <a:pt x="3335986" y="0"/>
                </a:cubicBezTo>
                <a:cubicBezTo>
                  <a:pt x="3591552" y="-55238"/>
                  <a:pt x="3835414" y="79029"/>
                  <a:pt x="4082500" y="0"/>
                </a:cubicBezTo>
                <a:cubicBezTo>
                  <a:pt x="4106513" y="110283"/>
                  <a:pt x="4043110" y="274461"/>
                  <a:pt x="4082500" y="353943"/>
                </a:cubicBezTo>
                <a:cubicBezTo>
                  <a:pt x="4121890" y="433425"/>
                  <a:pt x="4052953" y="600197"/>
                  <a:pt x="4082500" y="707886"/>
                </a:cubicBezTo>
                <a:cubicBezTo>
                  <a:pt x="3918605" y="760435"/>
                  <a:pt x="3808207" y="676656"/>
                  <a:pt x="3621761" y="707886"/>
                </a:cubicBezTo>
                <a:cubicBezTo>
                  <a:pt x="3435315" y="739116"/>
                  <a:pt x="3155827" y="700299"/>
                  <a:pt x="3038546" y="707886"/>
                </a:cubicBezTo>
                <a:cubicBezTo>
                  <a:pt x="2921265" y="715473"/>
                  <a:pt x="2676090" y="701015"/>
                  <a:pt x="2373682" y="707886"/>
                </a:cubicBezTo>
                <a:cubicBezTo>
                  <a:pt x="2071274" y="714757"/>
                  <a:pt x="2008957" y="675935"/>
                  <a:pt x="1831293" y="707886"/>
                </a:cubicBezTo>
                <a:cubicBezTo>
                  <a:pt x="1653629" y="739837"/>
                  <a:pt x="1599570" y="690879"/>
                  <a:pt x="1370554" y="707886"/>
                </a:cubicBezTo>
                <a:cubicBezTo>
                  <a:pt x="1141538" y="724893"/>
                  <a:pt x="1078780" y="703611"/>
                  <a:pt x="828164" y="707886"/>
                </a:cubicBezTo>
                <a:cubicBezTo>
                  <a:pt x="577548" y="712161"/>
                  <a:pt x="266836" y="671269"/>
                  <a:pt x="0" y="707886"/>
                </a:cubicBezTo>
                <a:cubicBezTo>
                  <a:pt x="-24691" y="584206"/>
                  <a:pt x="33409" y="419952"/>
                  <a:pt x="0" y="339785"/>
                </a:cubicBezTo>
                <a:cubicBezTo>
                  <a:pt x="-33409" y="259618"/>
                  <a:pt x="22024" y="796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</a:rPr>
              <a:t>1 dm = 10 cm</a:t>
            </a:r>
            <a:endParaRPr lang="en-US" altLang="zh-CN" sz="4000" b="1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2BB5B6-A5A3-4F2B-9A49-80DB3659999F}"/>
              </a:ext>
            </a:extLst>
          </p:cNvPr>
          <p:cNvSpPr txBox="1"/>
          <p:nvPr/>
        </p:nvSpPr>
        <p:spPr>
          <a:xfrm>
            <a:off x="2739773" y="5578912"/>
            <a:ext cx="4082500" cy="707886"/>
          </a:xfrm>
          <a:custGeom>
            <a:avLst/>
            <a:gdLst>
              <a:gd name="connsiteX0" fmla="*/ 0 w 4082500"/>
              <a:gd name="connsiteY0" fmla="*/ 0 h 707886"/>
              <a:gd name="connsiteX1" fmla="*/ 460739 w 4082500"/>
              <a:gd name="connsiteY1" fmla="*/ 0 h 707886"/>
              <a:gd name="connsiteX2" fmla="*/ 1084779 w 4082500"/>
              <a:gd name="connsiteY2" fmla="*/ 0 h 707886"/>
              <a:gd name="connsiteX3" fmla="*/ 1667993 w 4082500"/>
              <a:gd name="connsiteY3" fmla="*/ 0 h 707886"/>
              <a:gd name="connsiteX4" fmla="*/ 2128732 w 4082500"/>
              <a:gd name="connsiteY4" fmla="*/ 0 h 707886"/>
              <a:gd name="connsiteX5" fmla="*/ 2671121 w 4082500"/>
              <a:gd name="connsiteY5" fmla="*/ 0 h 707886"/>
              <a:gd name="connsiteX6" fmla="*/ 3172686 w 4082500"/>
              <a:gd name="connsiteY6" fmla="*/ 0 h 707886"/>
              <a:gd name="connsiteX7" fmla="*/ 4082500 w 4082500"/>
              <a:gd name="connsiteY7" fmla="*/ 0 h 707886"/>
              <a:gd name="connsiteX8" fmla="*/ 4082500 w 4082500"/>
              <a:gd name="connsiteY8" fmla="*/ 346864 h 707886"/>
              <a:gd name="connsiteX9" fmla="*/ 4082500 w 4082500"/>
              <a:gd name="connsiteY9" fmla="*/ 707886 h 707886"/>
              <a:gd name="connsiteX10" fmla="*/ 3499286 w 4082500"/>
              <a:gd name="connsiteY10" fmla="*/ 707886 h 707886"/>
              <a:gd name="connsiteX11" fmla="*/ 2875246 w 4082500"/>
              <a:gd name="connsiteY11" fmla="*/ 707886 h 707886"/>
              <a:gd name="connsiteX12" fmla="*/ 2332857 w 4082500"/>
              <a:gd name="connsiteY12" fmla="*/ 707886 h 707886"/>
              <a:gd name="connsiteX13" fmla="*/ 1872118 w 4082500"/>
              <a:gd name="connsiteY13" fmla="*/ 707886 h 707886"/>
              <a:gd name="connsiteX14" fmla="*/ 1248079 w 4082500"/>
              <a:gd name="connsiteY14" fmla="*/ 707886 h 707886"/>
              <a:gd name="connsiteX15" fmla="*/ 624039 w 4082500"/>
              <a:gd name="connsiteY15" fmla="*/ 707886 h 707886"/>
              <a:gd name="connsiteX16" fmla="*/ 0 w 4082500"/>
              <a:gd name="connsiteY16" fmla="*/ 707886 h 707886"/>
              <a:gd name="connsiteX17" fmla="*/ 0 w 4082500"/>
              <a:gd name="connsiteY17" fmla="*/ 368101 h 707886"/>
              <a:gd name="connsiteX18" fmla="*/ 0 w 408250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2500" h="707886" fill="none" extrusionOk="0">
                <a:moveTo>
                  <a:pt x="0" y="0"/>
                </a:moveTo>
                <a:cubicBezTo>
                  <a:pt x="139080" y="-49842"/>
                  <a:pt x="258923" y="51922"/>
                  <a:pt x="460739" y="0"/>
                </a:cubicBezTo>
                <a:cubicBezTo>
                  <a:pt x="662555" y="-51922"/>
                  <a:pt x="928649" y="51934"/>
                  <a:pt x="1084779" y="0"/>
                </a:cubicBezTo>
                <a:cubicBezTo>
                  <a:pt x="1240909" y="-51934"/>
                  <a:pt x="1462105" y="34970"/>
                  <a:pt x="1667993" y="0"/>
                </a:cubicBezTo>
                <a:cubicBezTo>
                  <a:pt x="1873881" y="-34970"/>
                  <a:pt x="1911812" y="23965"/>
                  <a:pt x="2128732" y="0"/>
                </a:cubicBezTo>
                <a:cubicBezTo>
                  <a:pt x="2345652" y="-23965"/>
                  <a:pt x="2502354" y="9699"/>
                  <a:pt x="2671121" y="0"/>
                </a:cubicBezTo>
                <a:cubicBezTo>
                  <a:pt x="2839888" y="-9699"/>
                  <a:pt x="3064936" y="3527"/>
                  <a:pt x="3172686" y="0"/>
                </a:cubicBezTo>
                <a:cubicBezTo>
                  <a:pt x="3280436" y="-3527"/>
                  <a:pt x="3659790" y="64615"/>
                  <a:pt x="4082500" y="0"/>
                </a:cubicBezTo>
                <a:cubicBezTo>
                  <a:pt x="4107669" y="122029"/>
                  <a:pt x="4043457" y="189196"/>
                  <a:pt x="4082500" y="346864"/>
                </a:cubicBezTo>
                <a:cubicBezTo>
                  <a:pt x="4121543" y="504532"/>
                  <a:pt x="4059666" y="579907"/>
                  <a:pt x="4082500" y="707886"/>
                </a:cubicBezTo>
                <a:cubicBezTo>
                  <a:pt x="3858408" y="726302"/>
                  <a:pt x="3649579" y="677396"/>
                  <a:pt x="3499286" y="707886"/>
                </a:cubicBezTo>
                <a:cubicBezTo>
                  <a:pt x="3348993" y="738376"/>
                  <a:pt x="3143820" y="652894"/>
                  <a:pt x="2875246" y="707886"/>
                </a:cubicBezTo>
                <a:cubicBezTo>
                  <a:pt x="2606672" y="762878"/>
                  <a:pt x="2454181" y="662082"/>
                  <a:pt x="2332857" y="707886"/>
                </a:cubicBezTo>
                <a:cubicBezTo>
                  <a:pt x="2211533" y="753690"/>
                  <a:pt x="2023552" y="688854"/>
                  <a:pt x="1872118" y="707886"/>
                </a:cubicBezTo>
                <a:cubicBezTo>
                  <a:pt x="1720684" y="726918"/>
                  <a:pt x="1511234" y="684790"/>
                  <a:pt x="1248079" y="707886"/>
                </a:cubicBezTo>
                <a:cubicBezTo>
                  <a:pt x="984924" y="730982"/>
                  <a:pt x="782040" y="655261"/>
                  <a:pt x="624039" y="707886"/>
                </a:cubicBezTo>
                <a:cubicBezTo>
                  <a:pt x="466038" y="760511"/>
                  <a:pt x="231460" y="652338"/>
                  <a:pt x="0" y="707886"/>
                </a:cubicBezTo>
                <a:cubicBezTo>
                  <a:pt x="-9007" y="602826"/>
                  <a:pt x="2375" y="471159"/>
                  <a:pt x="0" y="368101"/>
                </a:cubicBezTo>
                <a:cubicBezTo>
                  <a:pt x="-2375" y="265043"/>
                  <a:pt x="18139" y="89861"/>
                  <a:pt x="0" y="0"/>
                </a:cubicBezTo>
                <a:close/>
              </a:path>
              <a:path w="4082500" h="707886" stroke="0" extrusionOk="0">
                <a:moveTo>
                  <a:pt x="0" y="0"/>
                </a:moveTo>
                <a:cubicBezTo>
                  <a:pt x="174348" y="-59845"/>
                  <a:pt x="373442" y="24561"/>
                  <a:pt x="501564" y="0"/>
                </a:cubicBezTo>
                <a:cubicBezTo>
                  <a:pt x="629686" y="-24561"/>
                  <a:pt x="986778" y="36242"/>
                  <a:pt x="1166429" y="0"/>
                </a:cubicBezTo>
                <a:cubicBezTo>
                  <a:pt x="1346081" y="-36242"/>
                  <a:pt x="1564094" y="35448"/>
                  <a:pt x="1667993" y="0"/>
                </a:cubicBezTo>
                <a:cubicBezTo>
                  <a:pt x="1771892" y="-35448"/>
                  <a:pt x="2196976" y="34493"/>
                  <a:pt x="2332857" y="0"/>
                </a:cubicBezTo>
                <a:cubicBezTo>
                  <a:pt x="2468738" y="-34493"/>
                  <a:pt x="2610295" y="13147"/>
                  <a:pt x="2793596" y="0"/>
                </a:cubicBezTo>
                <a:cubicBezTo>
                  <a:pt x="2976897" y="-13147"/>
                  <a:pt x="3080420" y="55238"/>
                  <a:pt x="3335986" y="0"/>
                </a:cubicBezTo>
                <a:cubicBezTo>
                  <a:pt x="3591552" y="-55238"/>
                  <a:pt x="3835414" y="79029"/>
                  <a:pt x="4082500" y="0"/>
                </a:cubicBezTo>
                <a:cubicBezTo>
                  <a:pt x="4106513" y="110283"/>
                  <a:pt x="4043110" y="274461"/>
                  <a:pt x="4082500" y="353943"/>
                </a:cubicBezTo>
                <a:cubicBezTo>
                  <a:pt x="4121890" y="433425"/>
                  <a:pt x="4052953" y="600197"/>
                  <a:pt x="4082500" y="707886"/>
                </a:cubicBezTo>
                <a:cubicBezTo>
                  <a:pt x="3918605" y="760435"/>
                  <a:pt x="3808207" y="676656"/>
                  <a:pt x="3621761" y="707886"/>
                </a:cubicBezTo>
                <a:cubicBezTo>
                  <a:pt x="3435315" y="739116"/>
                  <a:pt x="3155827" y="700299"/>
                  <a:pt x="3038546" y="707886"/>
                </a:cubicBezTo>
                <a:cubicBezTo>
                  <a:pt x="2921265" y="715473"/>
                  <a:pt x="2676090" y="701015"/>
                  <a:pt x="2373682" y="707886"/>
                </a:cubicBezTo>
                <a:cubicBezTo>
                  <a:pt x="2071274" y="714757"/>
                  <a:pt x="2008957" y="675935"/>
                  <a:pt x="1831293" y="707886"/>
                </a:cubicBezTo>
                <a:cubicBezTo>
                  <a:pt x="1653629" y="739837"/>
                  <a:pt x="1599570" y="690879"/>
                  <a:pt x="1370554" y="707886"/>
                </a:cubicBezTo>
                <a:cubicBezTo>
                  <a:pt x="1141538" y="724893"/>
                  <a:pt x="1078780" y="703611"/>
                  <a:pt x="828164" y="707886"/>
                </a:cubicBezTo>
                <a:cubicBezTo>
                  <a:pt x="577548" y="712161"/>
                  <a:pt x="266836" y="671269"/>
                  <a:pt x="0" y="707886"/>
                </a:cubicBezTo>
                <a:cubicBezTo>
                  <a:pt x="-24691" y="584206"/>
                  <a:pt x="33409" y="419952"/>
                  <a:pt x="0" y="339785"/>
                </a:cubicBezTo>
                <a:cubicBezTo>
                  <a:pt x="-33409" y="259618"/>
                  <a:pt x="22024" y="7963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00B050"/>
                </a:solidFill>
              </a:rPr>
              <a:t>1 dm = 100 mm</a:t>
            </a:r>
            <a:endParaRPr lang="en-US" altLang="zh-CN" sz="40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1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  <p:bldP spid="63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7A92F4-6F0E-453C-BCCC-38E0216ED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7" y="950508"/>
            <a:ext cx="889947" cy="820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0BE69-BF0A-4812-8F7C-C6DF2A0749B1}"/>
              </a:ext>
            </a:extLst>
          </p:cNvPr>
          <p:cNvSpPr txBox="1"/>
          <p:nvPr/>
        </p:nvSpPr>
        <p:spPr>
          <a:xfrm>
            <a:off x="767464" y="1125162"/>
            <a:ext cx="37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D860F-77E7-42FA-ACEB-28A050E3A113}"/>
              </a:ext>
            </a:extLst>
          </p:cNvPr>
          <p:cNvSpPr txBox="1"/>
          <p:nvPr/>
        </p:nvSpPr>
        <p:spPr>
          <a:xfrm>
            <a:off x="1334759" y="1156912"/>
            <a:ext cx="10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quan hệ giữa mét, đề - xi - mét và mi - li - mét.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B506DC-13FF-427F-96BB-8D90A6AC67EC}"/>
              </a:ext>
            </a:extLst>
          </p:cNvPr>
          <p:cNvSpPr txBox="1"/>
          <p:nvPr/>
        </p:nvSpPr>
        <p:spPr>
          <a:xfrm>
            <a:off x="1277410" y="1915597"/>
            <a:ext cx="1087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 thêm 100 mm trên cây thước mét.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18CC8F-9381-438F-A806-84C26D50B25B}"/>
              </a:ext>
            </a:extLst>
          </p:cNvPr>
          <p:cNvSpPr txBox="1"/>
          <p:nvPr/>
        </p:nvSpPr>
        <p:spPr>
          <a:xfrm>
            <a:off x="9969826" y="2384326"/>
            <a:ext cx="197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 mm</a:t>
            </a:r>
            <a:endParaRPr kumimoji="0" lang="vi-VN" altLang="zh-CN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6ABAA-75D6-4959-8FE3-1EB3DB0DB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88" y="4485170"/>
            <a:ext cx="2299615" cy="2369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9C22D-1DD4-4037-B182-FED5CD5F2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649"/>
            <a:ext cx="10696280" cy="1860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41B81-4B1C-4628-8DCA-1949FC06CC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25" y="3823542"/>
            <a:ext cx="3129893" cy="25909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BDA6F5-DAE4-4119-A958-C5E516CF559A}"/>
              </a:ext>
            </a:extLst>
          </p:cNvPr>
          <p:cNvSpPr txBox="1"/>
          <p:nvPr/>
        </p:nvSpPr>
        <p:spPr>
          <a:xfrm>
            <a:off x="2731229" y="4633020"/>
            <a:ext cx="4082500" cy="707886"/>
          </a:xfrm>
          <a:custGeom>
            <a:avLst/>
            <a:gdLst>
              <a:gd name="connsiteX0" fmla="*/ 0 w 4082500"/>
              <a:gd name="connsiteY0" fmla="*/ 0 h 707886"/>
              <a:gd name="connsiteX1" fmla="*/ 460739 w 4082500"/>
              <a:gd name="connsiteY1" fmla="*/ 0 h 707886"/>
              <a:gd name="connsiteX2" fmla="*/ 1084779 w 4082500"/>
              <a:gd name="connsiteY2" fmla="*/ 0 h 707886"/>
              <a:gd name="connsiteX3" fmla="*/ 1667993 w 4082500"/>
              <a:gd name="connsiteY3" fmla="*/ 0 h 707886"/>
              <a:gd name="connsiteX4" fmla="*/ 2128732 w 4082500"/>
              <a:gd name="connsiteY4" fmla="*/ 0 h 707886"/>
              <a:gd name="connsiteX5" fmla="*/ 2671121 w 4082500"/>
              <a:gd name="connsiteY5" fmla="*/ 0 h 707886"/>
              <a:gd name="connsiteX6" fmla="*/ 3172686 w 4082500"/>
              <a:gd name="connsiteY6" fmla="*/ 0 h 707886"/>
              <a:gd name="connsiteX7" fmla="*/ 4082500 w 4082500"/>
              <a:gd name="connsiteY7" fmla="*/ 0 h 707886"/>
              <a:gd name="connsiteX8" fmla="*/ 4082500 w 4082500"/>
              <a:gd name="connsiteY8" fmla="*/ 346864 h 707886"/>
              <a:gd name="connsiteX9" fmla="*/ 4082500 w 4082500"/>
              <a:gd name="connsiteY9" fmla="*/ 707886 h 707886"/>
              <a:gd name="connsiteX10" fmla="*/ 3499286 w 4082500"/>
              <a:gd name="connsiteY10" fmla="*/ 707886 h 707886"/>
              <a:gd name="connsiteX11" fmla="*/ 2875246 w 4082500"/>
              <a:gd name="connsiteY11" fmla="*/ 707886 h 707886"/>
              <a:gd name="connsiteX12" fmla="*/ 2332857 w 4082500"/>
              <a:gd name="connsiteY12" fmla="*/ 707886 h 707886"/>
              <a:gd name="connsiteX13" fmla="*/ 1872118 w 4082500"/>
              <a:gd name="connsiteY13" fmla="*/ 707886 h 707886"/>
              <a:gd name="connsiteX14" fmla="*/ 1248079 w 4082500"/>
              <a:gd name="connsiteY14" fmla="*/ 707886 h 707886"/>
              <a:gd name="connsiteX15" fmla="*/ 624039 w 4082500"/>
              <a:gd name="connsiteY15" fmla="*/ 707886 h 707886"/>
              <a:gd name="connsiteX16" fmla="*/ 0 w 4082500"/>
              <a:gd name="connsiteY16" fmla="*/ 707886 h 707886"/>
              <a:gd name="connsiteX17" fmla="*/ 0 w 4082500"/>
              <a:gd name="connsiteY17" fmla="*/ 368101 h 707886"/>
              <a:gd name="connsiteX18" fmla="*/ 0 w 408250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2500" h="707886" fill="none" extrusionOk="0">
                <a:moveTo>
                  <a:pt x="0" y="0"/>
                </a:moveTo>
                <a:cubicBezTo>
                  <a:pt x="139080" y="-49842"/>
                  <a:pt x="258923" y="51922"/>
                  <a:pt x="460739" y="0"/>
                </a:cubicBezTo>
                <a:cubicBezTo>
                  <a:pt x="662555" y="-51922"/>
                  <a:pt x="928649" y="51934"/>
                  <a:pt x="1084779" y="0"/>
                </a:cubicBezTo>
                <a:cubicBezTo>
                  <a:pt x="1240909" y="-51934"/>
                  <a:pt x="1462105" y="34970"/>
                  <a:pt x="1667993" y="0"/>
                </a:cubicBezTo>
                <a:cubicBezTo>
                  <a:pt x="1873881" y="-34970"/>
                  <a:pt x="1911812" y="23965"/>
                  <a:pt x="2128732" y="0"/>
                </a:cubicBezTo>
                <a:cubicBezTo>
                  <a:pt x="2345652" y="-23965"/>
                  <a:pt x="2502354" y="9699"/>
                  <a:pt x="2671121" y="0"/>
                </a:cubicBezTo>
                <a:cubicBezTo>
                  <a:pt x="2839888" y="-9699"/>
                  <a:pt x="3064936" y="3527"/>
                  <a:pt x="3172686" y="0"/>
                </a:cubicBezTo>
                <a:cubicBezTo>
                  <a:pt x="3280436" y="-3527"/>
                  <a:pt x="3659790" y="64615"/>
                  <a:pt x="4082500" y="0"/>
                </a:cubicBezTo>
                <a:cubicBezTo>
                  <a:pt x="4107669" y="122029"/>
                  <a:pt x="4043457" y="189196"/>
                  <a:pt x="4082500" y="346864"/>
                </a:cubicBezTo>
                <a:cubicBezTo>
                  <a:pt x="4121543" y="504532"/>
                  <a:pt x="4059666" y="579907"/>
                  <a:pt x="4082500" y="707886"/>
                </a:cubicBezTo>
                <a:cubicBezTo>
                  <a:pt x="3858408" y="726302"/>
                  <a:pt x="3649579" y="677396"/>
                  <a:pt x="3499286" y="707886"/>
                </a:cubicBezTo>
                <a:cubicBezTo>
                  <a:pt x="3348993" y="738376"/>
                  <a:pt x="3143820" y="652894"/>
                  <a:pt x="2875246" y="707886"/>
                </a:cubicBezTo>
                <a:cubicBezTo>
                  <a:pt x="2606672" y="762878"/>
                  <a:pt x="2454181" y="662082"/>
                  <a:pt x="2332857" y="707886"/>
                </a:cubicBezTo>
                <a:cubicBezTo>
                  <a:pt x="2211533" y="753690"/>
                  <a:pt x="2023552" y="688854"/>
                  <a:pt x="1872118" y="707886"/>
                </a:cubicBezTo>
                <a:cubicBezTo>
                  <a:pt x="1720684" y="726918"/>
                  <a:pt x="1511234" y="684790"/>
                  <a:pt x="1248079" y="707886"/>
                </a:cubicBezTo>
                <a:cubicBezTo>
                  <a:pt x="984924" y="730982"/>
                  <a:pt x="782040" y="655261"/>
                  <a:pt x="624039" y="707886"/>
                </a:cubicBezTo>
                <a:cubicBezTo>
                  <a:pt x="466038" y="760511"/>
                  <a:pt x="231460" y="652338"/>
                  <a:pt x="0" y="707886"/>
                </a:cubicBezTo>
                <a:cubicBezTo>
                  <a:pt x="-9007" y="602826"/>
                  <a:pt x="2375" y="471159"/>
                  <a:pt x="0" y="368101"/>
                </a:cubicBezTo>
                <a:cubicBezTo>
                  <a:pt x="-2375" y="265043"/>
                  <a:pt x="18139" y="89861"/>
                  <a:pt x="0" y="0"/>
                </a:cubicBezTo>
                <a:close/>
              </a:path>
              <a:path w="4082500" h="707886" stroke="0" extrusionOk="0">
                <a:moveTo>
                  <a:pt x="0" y="0"/>
                </a:moveTo>
                <a:cubicBezTo>
                  <a:pt x="174348" y="-59845"/>
                  <a:pt x="373442" y="24561"/>
                  <a:pt x="501564" y="0"/>
                </a:cubicBezTo>
                <a:cubicBezTo>
                  <a:pt x="629686" y="-24561"/>
                  <a:pt x="986778" y="36242"/>
                  <a:pt x="1166429" y="0"/>
                </a:cubicBezTo>
                <a:cubicBezTo>
                  <a:pt x="1346081" y="-36242"/>
                  <a:pt x="1564094" y="35448"/>
                  <a:pt x="1667993" y="0"/>
                </a:cubicBezTo>
                <a:cubicBezTo>
                  <a:pt x="1771892" y="-35448"/>
                  <a:pt x="2196976" y="34493"/>
                  <a:pt x="2332857" y="0"/>
                </a:cubicBezTo>
                <a:cubicBezTo>
                  <a:pt x="2468738" y="-34493"/>
                  <a:pt x="2610295" y="13147"/>
                  <a:pt x="2793596" y="0"/>
                </a:cubicBezTo>
                <a:cubicBezTo>
                  <a:pt x="2976897" y="-13147"/>
                  <a:pt x="3080420" y="55238"/>
                  <a:pt x="3335986" y="0"/>
                </a:cubicBezTo>
                <a:cubicBezTo>
                  <a:pt x="3591552" y="-55238"/>
                  <a:pt x="3835414" y="79029"/>
                  <a:pt x="4082500" y="0"/>
                </a:cubicBezTo>
                <a:cubicBezTo>
                  <a:pt x="4106513" y="110283"/>
                  <a:pt x="4043110" y="274461"/>
                  <a:pt x="4082500" y="353943"/>
                </a:cubicBezTo>
                <a:cubicBezTo>
                  <a:pt x="4121890" y="433425"/>
                  <a:pt x="4052953" y="600197"/>
                  <a:pt x="4082500" y="707886"/>
                </a:cubicBezTo>
                <a:cubicBezTo>
                  <a:pt x="3918605" y="760435"/>
                  <a:pt x="3808207" y="676656"/>
                  <a:pt x="3621761" y="707886"/>
                </a:cubicBezTo>
                <a:cubicBezTo>
                  <a:pt x="3435315" y="739116"/>
                  <a:pt x="3155827" y="700299"/>
                  <a:pt x="3038546" y="707886"/>
                </a:cubicBezTo>
                <a:cubicBezTo>
                  <a:pt x="2921265" y="715473"/>
                  <a:pt x="2676090" y="701015"/>
                  <a:pt x="2373682" y="707886"/>
                </a:cubicBezTo>
                <a:cubicBezTo>
                  <a:pt x="2071274" y="714757"/>
                  <a:pt x="2008957" y="675935"/>
                  <a:pt x="1831293" y="707886"/>
                </a:cubicBezTo>
                <a:cubicBezTo>
                  <a:pt x="1653629" y="739837"/>
                  <a:pt x="1599570" y="690879"/>
                  <a:pt x="1370554" y="707886"/>
                </a:cubicBezTo>
                <a:cubicBezTo>
                  <a:pt x="1141538" y="724893"/>
                  <a:pt x="1078780" y="703611"/>
                  <a:pt x="828164" y="707886"/>
                </a:cubicBezTo>
                <a:cubicBezTo>
                  <a:pt x="577548" y="712161"/>
                  <a:pt x="266836" y="671269"/>
                  <a:pt x="0" y="707886"/>
                </a:cubicBezTo>
                <a:cubicBezTo>
                  <a:pt x="-24691" y="584206"/>
                  <a:pt x="33409" y="419952"/>
                  <a:pt x="0" y="339785"/>
                </a:cubicBezTo>
                <a:cubicBezTo>
                  <a:pt x="-33409" y="259618"/>
                  <a:pt x="22024" y="796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</a:rPr>
              <a:t>1 m = 10 dm</a:t>
            </a:r>
            <a:endParaRPr lang="en-US" altLang="zh-CN" sz="40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C39F84-8693-4A65-8B53-FDB7E1BCCF68}"/>
              </a:ext>
            </a:extLst>
          </p:cNvPr>
          <p:cNvSpPr txBox="1"/>
          <p:nvPr/>
        </p:nvSpPr>
        <p:spPr>
          <a:xfrm>
            <a:off x="2739773" y="5578912"/>
            <a:ext cx="4082500" cy="707886"/>
          </a:xfrm>
          <a:custGeom>
            <a:avLst/>
            <a:gdLst>
              <a:gd name="connsiteX0" fmla="*/ 0 w 4082500"/>
              <a:gd name="connsiteY0" fmla="*/ 0 h 707886"/>
              <a:gd name="connsiteX1" fmla="*/ 460739 w 4082500"/>
              <a:gd name="connsiteY1" fmla="*/ 0 h 707886"/>
              <a:gd name="connsiteX2" fmla="*/ 1084779 w 4082500"/>
              <a:gd name="connsiteY2" fmla="*/ 0 h 707886"/>
              <a:gd name="connsiteX3" fmla="*/ 1667993 w 4082500"/>
              <a:gd name="connsiteY3" fmla="*/ 0 h 707886"/>
              <a:gd name="connsiteX4" fmla="*/ 2128732 w 4082500"/>
              <a:gd name="connsiteY4" fmla="*/ 0 h 707886"/>
              <a:gd name="connsiteX5" fmla="*/ 2671121 w 4082500"/>
              <a:gd name="connsiteY5" fmla="*/ 0 h 707886"/>
              <a:gd name="connsiteX6" fmla="*/ 3172686 w 4082500"/>
              <a:gd name="connsiteY6" fmla="*/ 0 h 707886"/>
              <a:gd name="connsiteX7" fmla="*/ 4082500 w 4082500"/>
              <a:gd name="connsiteY7" fmla="*/ 0 h 707886"/>
              <a:gd name="connsiteX8" fmla="*/ 4082500 w 4082500"/>
              <a:gd name="connsiteY8" fmla="*/ 346864 h 707886"/>
              <a:gd name="connsiteX9" fmla="*/ 4082500 w 4082500"/>
              <a:gd name="connsiteY9" fmla="*/ 707886 h 707886"/>
              <a:gd name="connsiteX10" fmla="*/ 3499286 w 4082500"/>
              <a:gd name="connsiteY10" fmla="*/ 707886 h 707886"/>
              <a:gd name="connsiteX11" fmla="*/ 2875246 w 4082500"/>
              <a:gd name="connsiteY11" fmla="*/ 707886 h 707886"/>
              <a:gd name="connsiteX12" fmla="*/ 2332857 w 4082500"/>
              <a:gd name="connsiteY12" fmla="*/ 707886 h 707886"/>
              <a:gd name="connsiteX13" fmla="*/ 1872118 w 4082500"/>
              <a:gd name="connsiteY13" fmla="*/ 707886 h 707886"/>
              <a:gd name="connsiteX14" fmla="*/ 1248079 w 4082500"/>
              <a:gd name="connsiteY14" fmla="*/ 707886 h 707886"/>
              <a:gd name="connsiteX15" fmla="*/ 624039 w 4082500"/>
              <a:gd name="connsiteY15" fmla="*/ 707886 h 707886"/>
              <a:gd name="connsiteX16" fmla="*/ 0 w 4082500"/>
              <a:gd name="connsiteY16" fmla="*/ 707886 h 707886"/>
              <a:gd name="connsiteX17" fmla="*/ 0 w 4082500"/>
              <a:gd name="connsiteY17" fmla="*/ 368101 h 707886"/>
              <a:gd name="connsiteX18" fmla="*/ 0 w 4082500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2500" h="707886" fill="none" extrusionOk="0">
                <a:moveTo>
                  <a:pt x="0" y="0"/>
                </a:moveTo>
                <a:cubicBezTo>
                  <a:pt x="139080" y="-49842"/>
                  <a:pt x="258923" y="51922"/>
                  <a:pt x="460739" y="0"/>
                </a:cubicBezTo>
                <a:cubicBezTo>
                  <a:pt x="662555" y="-51922"/>
                  <a:pt x="928649" y="51934"/>
                  <a:pt x="1084779" y="0"/>
                </a:cubicBezTo>
                <a:cubicBezTo>
                  <a:pt x="1240909" y="-51934"/>
                  <a:pt x="1462105" y="34970"/>
                  <a:pt x="1667993" y="0"/>
                </a:cubicBezTo>
                <a:cubicBezTo>
                  <a:pt x="1873881" y="-34970"/>
                  <a:pt x="1911812" y="23965"/>
                  <a:pt x="2128732" y="0"/>
                </a:cubicBezTo>
                <a:cubicBezTo>
                  <a:pt x="2345652" y="-23965"/>
                  <a:pt x="2502354" y="9699"/>
                  <a:pt x="2671121" y="0"/>
                </a:cubicBezTo>
                <a:cubicBezTo>
                  <a:pt x="2839888" y="-9699"/>
                  <a:pt x="3064936" y="3527"/>
                  <a:pt x="3172686" y="0"/>
                </a:cubicBezTo>
                <a:cubicBezTo>
                  <a:pt x="3280436" y="-3527"/>
                  <a:pt x="3659790" y="64615"/>
                  <a:pt x="4082500" y="0"/>
                </a:cubicBezTo>
                <a:cubicBezTo>
                  <a:pt x="4107669" y="122029"/>
                  <a:pt x="4043457" y="189196"/>
                  <a:pt x="4082500" y="346864"/>
                </a:cubicBezTo>
                <a:cubicBezTo>
                  <a:pt x="4121543" y="504532"/>
                  <a:pt x="4059666" y="579907"/>
                  <a:pt x="4082500" y="707886"/>
                </a:cubicBezTo>
                <a:cubicBezTo>
                  <a:pt x="3858408" y="726302"/>
                  <a:pt x="3649579" y="677396"/>
                  <a:pt x="3499286" y="707886"/>
                </a:cubicBezTo>
                <a:cubicBezTo>
                  <a:pt x="3348993" y="738376"/>
                  <a:pt x="3143820" y="652894"/>
                  <a:pt x="2875246" y="707886"/>
                </a:cubicBezTo>
                <a:cubicBezTo>
                  <a:pt x="2606672" y="762878"/>
                  <a:pt x="2454181" y="662082"/>
                  <a:pt x="2332857" y="707886"/>
                </a:cubicBezTo>
                <a:cubicBezTo>
                  <a:pt x="2211533" y="753690"/>
                  <a:pt x="2023552" y="688854"/>
                  <a:pt x="1872118" y="707886"/>
                </a:cubicBezTo>
                <a:cubicBezTo>
                  <a:pt x="1720684" y="726918"/>
                  <a:pt x="1511234" y="684790"/>
                  <a:pt x="1248079" y="707886"/>
                </a:cubicBezTo>
                <a:cubicBezTo>
                  <a:pt x="984924" y="730982"/>
                  <a:pt x="782040" y="655261"/>
                  <a:pt x="624039" y="707886"/>
                </a:cubicBezTo>
                <a:cubicBezTo>
                  <a:pt x="466038" y="760511"/>
                  <a:pt x="231460" y="652338"/>
                  <a:pt x="0" y="707886"/>
                </a:cubicBezTo>
                <a:cubicBezTo>
                  <a:pt x="-9007" y="602826"/>
                  <a:pt x="2375" y="471159"/>
                  <a:pt x="0" y="368101"/>
                </a:cubicBezTo>
                <a:cubicBezTo>
                  <a:pt x="-2375" y="265043"/>
                  <a:pt x="18139" y="89861"/>
                  <a:pt x="0" y="0"/>
                </a:cubicBezTo>
                <a:close/>
              </a:path>
              <a:path w="4082500" h="707886" stroke="0" extrusionOk="0">
                <a:moveTo>
                  <a:pt x="0" y="0"/>
                </a:moveTo>
                <a:cubicBezTo>
                  <a:pt x="174348" y="-59845"/>
                  <a:pt x="373442" y="24561"/>
                  <a:pt x="501564" y="0"/>
                </a:cubicBezTo>
                <a:cubicBezTo>
                  <a:pt x="629686" y="-24561"/>
                  <a:pt x="986778" y="36242"/>
                  <a:pt x="1166429" y="0"/>
                </a:cubicBezTo>
                <a:cubicBezTo>
                  <a:pt x="1346081" y="-36242"/>
                  <a:pt x="1564094" y="35448"/>
                  <a:pt x="1667993" y="0"/>
                </a:cubicBezTo>
                <a:cubicBezTo>
                  <a:pt x="1771892" y="-35448"/>
                  <a:pt x="2196976" y="34493"/>
                  <a:pt x="2332857" y="0"/>
                </a:cubicBezTo>
                <a:cubicBezTo>
                  <a:pt x="2468738" y="-34493"/>
                  <a:pt x="2610295" y="13147"/>
                  <a:pt x="2793596" y="0"/>
                </a:cubicBezTo>
                <a:cubicBezTo>
                  <a:pt x="2976897" y="-13147"/>
                  <a:pt x="3080420" y="55238"/>
                  <a:pt x="3335986" y="0"/>
                </a:cubicBezTo>
                <a:cubicBezTo>
                  <a:pt x="3591552" y="-55238"/>
                  <a:pt x="3835414" y="79029"/>
                  <a:pt x="4082500" y="0"/>
                </a:cubicBezTo>
                <a:cubicBezTo>
                  <a:pt x="4106513" y="110283"/>
                  <a:pt x="4043110" y="274461"/>
                  <a:pt x="4082500" y="353943"/>
                </a:cubicBezTo>
                <a:cubicBezTo>
                  <a:pt x="4121890" y="433425"/>
                  <a:pt x="4052953" y="600197"/>
                  <a:pt x="4082500" y="707886"/>
                </a:cubicBezTo>
                <a:cubicBezTo>
                  <a:pt x="3918605" y="760435"/>
                  <a:pt x="3808207" y="676656"/>
                  <a:pt x="3621761" y="707886"/>
                </a:cubicBezTo>
                <a:cubicBezTo>
                  <a:pt x="3435315" y="739116"/>
                  <a:pt x="3155827" y="700299"/>
                  <a:pt x="3038546" y="707886"/>
                </a:cubicBezTo>
                <a:cubicBezTo>
                  <a:pt x="2921265" y="715473"/>
                  <a:pt x="2676090" y="701015"/>
                  <a:pt x="2373682" y="707886"/>
                </a:cubicBezTo>
                <a:cubicBezTo>
                  <a:pt x="2071274" y="714757"/>
                  <a:pt x="2008957" y="675935"/>
                  <a:pt x="1831293" y="707886"/>
                </a:cubicBezTo>
                <a:cubicBezTo>
                  <a:pt x="1653629" y="739837"/>
                  <a:pt x="1599570" y="690879"/>
                  <a:pt x="1370554" y="707886"/>
                </a:cubicBezTo>
                <a:cubicBezTo>
                  <a:pt x="1141538" y="724893"/>
                  <a:pt x="1078780" y="703611"/>
                  <a:pt x="828164" y="707886"/>
                </a:cubicBezTo>
                <a:cubicBezTo>
                  <a:pt x="577548" y="712161"/>
                  <a:pt x="266836" y="671269"/>
                  <a:pt x="0" y="707886"/>
                </a:cubicBezTo>
                <a:cubicBezTo>
                  <a:pt x="-24691" y="584206"/>
                  <a:pt x="33409" y="419952"/>
                  <a:pt x="0" y="339785"/>
                </a:cubicBezTo>
                <a:cubicBezTo>
                  <a:pt x="-33409" y="259618"/>
                  <a:pt x="22024" y="7963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00B050"/>
                </a:solidFill>
              </a:rPr>
              <a:t>1 m = 1000 mm</a:t>
            </a:r>
            <a:endParaRPr lang="en-US" altLang="zh-CN" sz="40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518788"/>
            <a:ext cx="5588572" cy="1200325"/>
          </a:xfrm>
          <a:prstGeom prst="rect">
            <a:avLst/>
          </a:prstGeom>
          <a:noFill/>
        </p:spPr>
        <p:txBody>
          <a:bodyPr wrap="none" lIns="91372" tIns="45718" rIns="91372" bIns="45718" rtlCol="0">
            <a:spAutoFit/>
          </a:bodyPr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50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C1D95-7B97-477A-859C-D0511B8A1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0" y="27203400"/>
            <a:ext cx="1531456" cy="1531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712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40" y="-1031629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65572"/>
            <a:ext cx="11220451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1" y="1305355"/>
            <a:ext cx="7486651" cy="3785648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con hãy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trả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lời thật nhanh các câu hỏi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3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9471" y="4828730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603632" y="3342247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7235" y="4407719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852" y="4079728"/>
            <a:ext cx="662491" cy="1393983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823992" y="3644278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1759184" y="463222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2652204" y="3447450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3329792" y="482944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718" rIns="91372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42" y="-66577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739" y="-2245358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Ã¬nh áº£nh cÃ³ liÃªn quan">
            <a:hlinkClick r:id="rId14" action="ppaction://hlinksldjump"/>
            <a:extLst>
              <a:ext uri="{FF2B5EF4-FFF2-40B4-BE49-F238E27FC236}">
                <a16:creationId xmlns:a16="http://schemas.microsoft.com/office/drawing/2014/main" id="{1B6A8008-0BAD-4FA2-BEB9-F115CB31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571" y="1162073"/>
            <a:ext cx="2682540" cy="17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40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41407 0.0902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33307 0.00417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26198 0.15972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19362 -0.05834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6" y="719871"/>
            <a:ext cx="12057170" cy="483921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47994" y="1525651"/>
            <a:ext cx="778866" cy="70446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Round Single Corner Rectangle 1">
            <a:extLst>
              <a:ext uri="{FF2B5EF4-FFF2-40B4-BE49-F238E27FC236}">
                <a16:creationId xmlns:a16="http://schemas.microsoft.com/office/drawing/2014/main" id="{91AB6F10-5492-4115-B30C-E1D6A4862AB9}"/>
              </a:ext>
            </a:extLst>
          </p:cNvPr>
          <p:cNvSpPr/>
          <p:nvPr/>
        </p:nvSpPr>
        <p:spPr>
          <a:xfrm>
            <a:off x="3534156" y="1525651"/>
            <a:ext cx="5123688" cy="704465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- xi – mét viết tắt là: 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F5DB8FF7-8779-468D-8EC2-8330E4916A35}"/>
              </a:ext>
            </a:extLst>
          </p:cNvPr>
          <p:cNvSpPr/>
          <p:nvPr/>
        </p:nvSpPr>
        <p:spPr>
          <a:xfrm>
            <a:off x="3823365" y="2724534"/>
            <a:ext cx="1863891" cy="70446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B2371825-04EE-4E3B-A9DD-5B8399E31619}"/>
              </a:ext>
            </a:extLst>
          </p:cNvPr>
          <p:cNvSpPr/>
          <p:nvPr/>
        </p:nvSpPr>
        <p:spPr>
          <a:xfrm>
            <a:off x="6407194" y="2724534"/>
            <a:ext cx="1933307" cy="70446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4CFA1362-A852-4B0C-8BD5-2B761797078A}"/>
              </a:ext>
            </a:extLst>
          </p:cNvPr>
          <p:cNvSpPr/>
          <p:nvPr/>
        </p:nvSpPr>
        <p:spPr>
          <a:xfrm>
            <a:off x="3823365" y="3843799"/>
            <a:ext cx="1856761" cy="67759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DDD4F111-8AE5-4014-8E6A-FDF81A5D8212}"/>
              </a:ext>
            </a:extLst>
          </p:cNvPr>
          <p:cNvSpPr/>
          <p:nvPr/>
        </p:nvSpPr>
        <p:spPr>
          <a:xfrm>
            <a:off x="6435852" y="3842042"/>
            <a:ext cx="1904649" cy="6793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C2FBC192-AF64-465D-ABA8-EFD1730C572A}"/>
              </a:ext>
            </a:extLst>
          </p:cNvPr>
          <p:cNvSpPr/>
          <p:nvPr/>
        </p:nvSpPr>
        <p:spPr>
          <a:xfrm>
            <a:off x="980548" y="5735130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BC4A1C6A-8F41-4AE2-91D8-75031131874D}"/>
              </a:ext>
            </a:extLst>
          </p:cNvPr>
          <p:cNvSpPr/>
          <p:nvPr/>
        </p:nvSpPr>
        <p:spPr>
          <a:xfrm>
            <a:off x="1132949" y="5856319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200287-97B1-4A18-B99D-3EF257580124}"/>
              </a:ext>
            </a:extLst>
          </p:cNvPr>
          <p:cNvSpPr/>
          <p:nvPr/>
        </p:nvSpPr>
        <p:spPr>
          <a:xfrm>
            <a:off x="1296086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ED01C-547A-4C6A-8A44-49397127B6F1}"/>
              </a:ext>
            </a:extLst>
          </p:cNvPr>
          <p:cNvSpPr/>
          <p:nvPr/>
        </p:nvSpPr>
        <p:spPr>
          <a:xfrm>
            <a:off x="1279098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05ECAC-6E40-4FF7-A367-434F21CF96F8}"/>
              </a:ext>
            </a:extLst>
          </p:cNvPr>
          <p:cNvSpPr/>
          <p:nvPr/>
        </p:nvSpPr>
        <p:spPr>
          <a:xfrm>
            <a:off x="1296086" y="5921067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DC7B4-D4C1-4F17-9A33-5CE47A8A9D5F}"/>
              </a:ext>
            </a:extLst>
          </p:cNvPr>
          <p:cNvSpPr/>
          <p:nvPr/>
        </p:nvSpPr>
        <p:spPr>
          <a:xfrm>
            <a:off x="1270009" y="5922756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8D1A54-4032-46F1-AD10-E4F6F54E6CF2}"/>
              </a:ext>
            </a:extLst>
          </p:cNvPr>
          <p:cNvSpPr/>
          <p:nvPr/>
        </p:nvSpPr>
        <p:spPr>
          <a:xfrm>
            <a:off x="1281829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9C7DC9-52D8-4141-BB9A-012613086DBE}"/>
              </a:ext>
            </a:extLst>
          </p:cNvPr>
          <p:cNvSpPr/>
          <p:nvPr/>
        </p:nvSpPr>
        <p:spPr>
          <a:xfrm>
            <a:off x="1244354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25" name="ĐỒNG HỒ">
            <a:extLst>
              <a:ext uri="{FF2B5EF4-FFF2-40B4-BE49-F238E27FC236}">
                <a16:creationId xmlns:a16="http://schemas.microsoft.com/office/drawing/2014/main" id="{620267E3-1C73-4696-8742-DCF90D0F6A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5" y="5585010"/>
            <a:ext cx="1378997" cy="11510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2C1A68-E569-4A9C-A2EB-77594222DE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0" y="24993600"/>
            <a:ext cx="1531456" cy="1531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876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6" y="719871"/>
            <a:ext cx="12057170" cy="483921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50307" y="1563496"/>
            <a:ext cx="778866" cy="70446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 Single Corner Rectangle 1">
            <a:extLst>
              <a:ext uri="{FF2B5EF4-FFF2-40B4-BE49-F238E27FC236}">
                <a16:creationId xmlns:a16="http://schemas.microsoft.com/office/drawing/2014/main" id="{DBF3ED69-E1A9-4375-A312-C16D96B5CF03}"/>
              </a:ext>
            </a:extLst>
          </p:cNvPr>
          <p:cNvSpPr/>
          <p:nvPr/>
        </p:nvSpPr>
        <p:spPr>
          <a:xfrm>
            <a:off x="4053532" y="1572347"/>
            <a:ext cx="3642643" cy="720288"/>
          </a:xfrm>
          <a:prstGeom prst="round1Rect">
            <a:avLst>
              <a:gd name="adj" fmla="val 1862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km = .?. m</a:t>
            </a: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F4E3645B-A9A2-4C87-B44C-B9335336C0B2}"/>
              </a:ext>
            </a:extLst>
          </p:cNvPr>
          <p:cNvSpPr/>
          <p:nvPr/>
        </p:nvSpPr>
        <p:spPr>
          <a:xfrm>
            <a:off x="6214667" y="3797411"/>
            <a:ext cx="1863891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9CD1B992-DCB5-4908-B356-8BC12DA4664E}"/>
              </a:ext>
            </a:extLst>
          </p:cNvPr>
          <p:cNvSpPr/>
          <p:nvPr/>
        </p:nvSpPr>
        <p:spPr>
          <a:xfrm>
            <a:off x="3539740" y="2695641"/>
            <a:ext cx="1933307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4DF29FEF-A925-451A-9B04-9DC4B1A11FA2}"/>
              </a:ext>
            </a:extLst>
          </p:cNvPr>
          <p:cNvSpPr/>
          <p:nvPr/>
        </p:nvSpPr>
        <p:spPr>
          <a:xfrm>
            <a:off x="3616286" y="3907959"/>
            <a:ext cx="1856761" cy="67759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8B7C33D7-1B51-4785-97ED-59274EA46858}"/>
              </a:ext>
            </a:extLst>
          </p:cNvPr>
          <p:cNvSpPr/>
          <p:nvPr/>
        </p:nvSpPr>
        <p:spPr>
          <a:xfrm>
            <a:off x="6055037" y="2597574"/>
            <a:ext cx="1904649" cy="67934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F0F84D5-250A-4F31-AB1C-6C4FFEA4E97E}"/>
              </a:ext>
            </a:extLst>
          </p:cNvPr>
          <p:cNvSpPr/>
          <p:nvPr/>
        </p:nvSpPr>
        <p:spPr>
          <a:xfrm>
            <a:off x="980548" y="5735130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B49F1DC0-74D2-44CB-BF08-59245991D5B6}"/>
              </a:ext>
            </a:extLst>
          </p:cNvPr>
          <p:cNvSpPr/>
          <p:nvPr/>
        </p:nvSpPr>
        <p:spPr>
          <a:xfrm>
            <a:off x="1132949" y="5856319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AAFED2-B1C5-43BA-80FC-1E4DBADB51C2}"/>
              </a:ext>
            </a:extLst>
          </p:cNvPr>
          <p:cNvSpPr/>
          <p:nvPr/>
        </p:nvSpPr>
        <p:spPr>
          <a:xfrm>
            <a:off x="1296086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BD30FF-4871-45D1-B78B-394C853514CF}"/>
              </a:ext>
            </a:extLst>
          </p:cNvPr>
          <p:cNvSpPr/>
          <p:nvPr/>
        </p:nvSpPr>
        <p:spPr>
          <a:xfrm>
            <a:off x="1279098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8DEF35-4A65-47E4-A554-EBE0B1B49E37}"/>
              </a:ext>
            </a:extLst>
          </p:cNvPr>
          <p:cNvSpPr/>
          <p:nvPr/>
        </p:nvSpPr>
        <p:spPr>
          <a:xfrm>
            <a:off x="1296086" y="5921067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92AD04-CC98-44DD-A2AD-E60A1A515F14}"/>
              </a:ext>
            </a:extLst>
          </p:cNvPr>
          <p:cNvSpPr/>
          <p:nvPr/>
        </p:nvSpPr>
        <p:spPr>
          <a:xfrm>
            <a:off x="1270009" y="5922756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030844-39F8-4904-94C2-F193B4856CF2}"/>
              </a:ext>
            </a:extLst>
          </p:cNvPr>
          <p:cNvSpPr/>
          <p:nvPr/>
        </p:nvSpPr>
        <p:spPr>
          <a:xfrm>
            <a:off x="1281829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61ED3-DC84-4166-8C46-BF7458FC73DE}"/>
              </a:ext>
            </a:extLst>
          </p:cNvPr>
          <p:cNvSpPr/>
          <p:nvPr/>
        </p:nvSpPr>
        <p:spPr>
          <a:xfrm>
            <a:off x="1244354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30" name="ĐỒNG HỒ">
            <a:extLst>
              <a:ext uri="{FF2B5EF4-FFF2-40B4-BE49-F238E27FC236}">
                <a16:creationId xmlns:a16="http://schemas.microsoft.com/office/drawing/2014/main" id="{75D65F04-C122-4BD6-A744-23DF790FB1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5" y="5585010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7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6" y="719871"/>
            <a:ext cx="12057170" cy="483921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595815" y="1574450"/>
            <a:ext cx="778866" cy="70446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 Single Corner Rectangle 1">
            <a:extLst>
              <a:ext uri="{FF2B5EF4-FFF2-40B4-BE49-F238E27FC236}">
                <a16:creationId xmlns:a16="http://schemas.microsoft.com/office/drawing/2014/main" id="{2B3B9B4A-882A-470D-AA61-0B5B6364EDCD}"/>
              </a:ext>
            </a:extLst>
          </p:cNvPr>
          <p:cNvSpPr/>
          <p:nvPr/>
        </p:nvSpPr>
        <p:spPr>
          <a:xfrm>
            <a:off x="3410914" y="1574450"/>
            <a:ext cx="5370172" cy="794647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cm + 3 cm = .?. cm 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64E4C5EE-69FC-41A1-840D-925DE98383F0}"/>
              </a:ext>
            </a:extLst>
          </p:cNvPr>
          <p:cNvSpPr/>
          <p:nvPr/>
        </p:nvSpPr>
        <p:spPr>
          <a:xfrm>
            <a:off x="3745693" y="3861431"/>
            <a:ext cx="1863891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4A8091CE-3538-4E85-87DC-67ED2169CCE0}"/>
              </a:ext>
            </a:extLst>
          </p:cNvPr>
          <p:cNvSpPr/>
          <p:nvPr/>
        </p:nvSpPr>
        <p:spPr>
          <a:xfrm>
            <a:off x="3710984" y="2763031"/>
            <a:ext cx="1933307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1326E694-5E95-49B4-AC49-2FF82020CB77}"/>
              </a:ext>
            </a:extLst>
          </p:cNvPr>
          <p:cNvSpPr/>
          <p:nvPr/>
        </p:nvSpPr>
        <p:spPr>
          <a:xfrm>
            <a:off x="6308623" y="3888306"/>
            <a:ext cx="1856761" cy="67759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0F270F8B-A733-4195-ABDE-B2B632034EEF}"/>
              </a:ext>
            </a:extLst>
          </p:cNvPr>
          <p:cNvSpPr/>
          <p:nvPr/>
        </p:nvSpPr>
        <p:spPr>
          <a:xfrm>
            <a:off x="6184444" y="2714232"/>
            <a:ext cx="1904649" cy="67934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B0B7C5A-478F-4BE3-B048-FF99D8CBA0F2}"/>
              </a:ext>
            </a:extLst>
          </p:cNvPr>
          <p:cNvSpPr/>
          <p:nvPr/>
        </p:nvSpPr>
        <p:spPr>
          <a:xfrm>
            <a:off x="980548" y="5735130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822A26F6-05F2-47BA-B981-0D2A6DEC0814}"/>
              </a:ext>
            </a:extLst>
          </p:cNvPr>
          <p:cNvSpPr/>
          <p:nvPr/>
        </p:nvSpPr>
        <p:spPr>
          <a:xfrm>
            <a:off x="1132949" y="5856319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AAC65B-43AF-429D-ADE3-58738EC19B77}"/>
              </a:ext>
            </a:extLst>
          </p:cNvPr>
          <p:cNvSpPr/>
          <p:nvPr/>
        </p:nvSpPr>
        <p:spPr>
          <a:xfrm>
            <a:off x="1296086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5F2CF-3A91-43A5-9A82-36ADCD4FD935}"/>
              </a:ext>
            </a:extLst>
          </p:cNvPr>
          <p:cNvSpPr/>
          <p:nvPr/>
        </p:nvSpPr>
        <p:spPr>
          <a:xfrm>
            <a:off x="1279098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C1E5F1-2831-494D-AED5-179136E01024}"/>
              </a:ext>
            </a:extLst>
          </p:cNvPr>
          <p:cNvSpPr/>
          <p:nvPr/>
        </p:nvSpPr>
        <p:spPr>
          <a:xfrm>
            <a:off x="1296086" y="5921067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7F9F34-7666-49DF-B7BC-FF9CEA275178}"/>
              </a:ext>
            </a:extLst>
          </p:cNvPr>
          <p:cNvSpPr/>
          <p:nvPr/>
        </p:nvSpPr>
        <p:spPr>
          <a:xfrm>
            <a:off x="1270009" y="5922756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DA77EA-4623-4450-A564-2D882FD7CD62}"/>
              </a:ext>
            </a:extLst>
          </p:cNvPr>
          <p:cNvSpPr/>
          <p:nvPr/>
        </p:nvSpPr>
        <p:spPr>
          <a:xfrm>
            <a:off x="1281829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570582-6BDA-4740-BFCB-C1369C7D8F83}"/>
              </a:ext>
            </a:extLst>
          </p:cNvPr>
          <p:cNvSpPr/>
          <p:nvPr/>
        </p:nvSpPr>
        <p:spPr>
          <a:xfrm>
            <a:off x="1244354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30" name="ĐỒNG HỒ">
            <a:extLst>
              <a:ext uri="{FF2B5EF4-FFF2-40B4-BE49-F238E27FC236}">
                <a16:creationId xmlns:a16="http://schemas.microsoft.com/office/drawing/2014/main" id="{9A4750FC-0627-497E-A967-524E8D5058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5" y="5585010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8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75C55B-F81A-4704-8A66-741AFCD46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29" y="2288164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6" y="719871"/>
            <a:ext cx="12057170" cy="4839219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9" y="5035701"/>
            <a:ext cx="1877795" cy="16466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424752" y="1574450"/>
            <a:ext cx="778866" cy="70446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 Single Corner Rectangle 1">
            <a:extLst>
              <a:ext uri="{FF2B5EF4-FFF2-40B4-BE49-F238E27FC236}">
                <a16:creationId xmlns:a16="http://schemas.microsoft.com/office/drawing/2014/main" id="{2B3B9B4A-882A-470D-AA61-0B5B6364EDCD}"/>
              </a:ext>
            </a:extLst>
          </p:cNvPr>
          <p:cNvSpPr/>
          <p:nvPr/>
        </p:nvSpPr>
        <p:spPr>
          <a:xfrm>
            <a:off x="3410914" y="1574450"/>
            <a:ext cx="5370172" cy="794647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cm + 3 cm = .?. cm 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64E4C5EE-69FC-41A1-840D-925DE98383F0}"/>
              </a:ext>
            </a:extLst>
          </p:cNvPr>
          <p:cNvSpPr/>
          <p:nvPr/>
        </p:nvSpPr>
        <p:spPr>
          <a:xfrm>
            <a:off x="3745693" y="3861431"/>
            <a:ext cx="1863891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4A8091CE-3538-4E85-87DC-67ED2169CCE0}"/>
              </a:ext>
            </a:extLst>
          </p:cNvPr>
          <p:cNvSpPr/>
          <p:nvPr/>
        </p:nvSpPr>
        <p:spPr>
          <a:xfrm>
            <a:off x="3710984" y="2763031"/>
            <a:ext cx="1933307" cy="704466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1326E694-5E95-49B4-AC49-2FF82020CB77}"/>
              </a:ext>
            </a:extLst>
          </p:cNvPr>
          <p:cNvSpPr/>
          <p:nvPr/>
        </p:nvSpPr>
        <p:spPr>
          <a:xfrm>
            <a:off x="6308623" y="3888306"/>
            <a:ext cx="1856761" cy="67759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0F270F8B-A733-4195-ABDE-B2B632034EEF}"/>
              </a:ext>
            </a:extLst>
          </p:cNvPr>
          <p:cNvSpPr/>
          <p:nvPr/>
        </p:nvSpPr>
        <p:spPr>
          <a:xfrm>
            <a:off x="6184444" y="2714232"/>
            <a:ext cx="1904649" cy="67934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B0B7C5A-478F-4BE3-B048-FF99D8CBA0F2}"/>
              </a:ext>
            </a:extLst>
          </p:cNvPr>
          <p:cNvSpPr/>
          <p:nvPr/>
        </p:nvSpPr>
        <p:spPr>
          <a:xfrm>
            <a:off x="980548" y="5735130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822A26F6-05F2-47BA-B981-0D2A6DEC0814}"/>
              </a:ext>
            </a:extLst>
          </p:cNvPr>
          <p:cNvSpPr/>
          <p:nvPr/>
        </p:nvSpPr>
        <p:spPr>
          <a:xfrm>
            <a:off x="1132949" y="5856319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AAC65B-43AF-429D-ADE3-58738EC19B77}"/>
              </a:ext>
            </a:extLst>
          </p:cNvPr>
          <p:cNvSpPr/>
          <p:nvPr/>
        </p:nvSpPr>
        <p:spPr>
          <a:xfrm>
            <a:off x="1296086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5F2CF-3A91-43A5-9A82-36ADCD4FD935}"/>
              </a:ext>
            </a:extLst>
          </p:cNvPr>
          <p:cNvSpPr/>
          <p:nvPr/>
        </p:nvSpPr>
        <p:spPr>
          <a:xfrm>
            <a:off x="1279098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C1E5F1-2831-494D-AED5-179136E01024}"/>
              </a:ext>
            </a:extLst>
          </p:cNvPr>
          <p:cNvSpPr/>
          <p:nvPr/>
        </p:nvSpPr>
        <p:spPr>
          <a:xfrm>
            <a:off x="1296086" y="5921067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7F9F34-7666-49DF-B7BC-FF9CEA275178}"/>
              </a:ext>
            </a:extLst>
          </p:cNvPr>
          <p:cNvSpPr/>
          <p:nvPr/>
        </p:nvSpPr>
        <p:spPr>
          <a:xfrm>
            <a:off x="1270009" y="5922756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DA77EA-4623-4450-A564-2D882FD7CD62}"/>
              </a:ext>
            </a:extLst>
          </p:cNvPr>
          <p:cNvSpPr/>
          <p:nvPr/>
        </p:nvSpPr>
        <p:spPr>
          <a:xfrm>
            <a:off x="1281829" y="594821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570582-6BDA-4740-BFCB-C1369C7D8F83}"/>
              </a:ext>
            </a:extLst>
          </p:cNvPr>
          <p:cNvSpPr/>
          <p:nvPr/>
        </p:nvSpPr>
        <p:spPr>
          <a:xfrm>
            <a:off x="1244354" y="5907628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30" name="ĐỒNG HỒ">
            <a:extLst>
              <a:ext uri="{FF2B5EF4-FFF2-40B4-BE49-F238E27FC236}">
                <a16:creationId xmlns:a16="http://schemas.microsoft.com/office/drawing/2014/main" id="{9A4750FC-0627-497E-A967-524E8D5058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5" y="5585010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138</TotalTime>
  <Words>472</Words>
  <Application>Microsoft Office PowerPoint</Application>
  <PresentationFormat>Widescreen</PresentationFormat>
  <Paragraphs>137</Paragraphs>
  <Slides>23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#9Slide02 Noi dung dai</vt:lpstr>
      <vt:lpstr>#9Slide02 Tieu de dai</vt:lpstr>
      <vt:lpstr>Arial</vt:lpstr>
      <vt:lpstr>Calibri</vt:lpstr>
      <vt:lpstr>Calibri Light</vt:lpstr>
      <vt:lpstr>Cambria Math</vt:lpstr>
      <vt:lpstr>Coiny</vt:lpstr>
      <vt:lpstr>等线</vt:lpstr>
      <vt:lpstr>MS Mincho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YOPOVN.COM----</Manager>
  <Company>YOPOVN.COM----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YOPOVN.COM----</dc:title>
  <dc:creator>YOPOVN.COM----; Lan Hương 0354473852</dc:creator>
  <cp:keywords>YOPOVN.COM----</cp:keywords>
  <dc:description>YOPOVN.COM----</dc:description>
  <cp:lastModifiedBy>Admin</cp:lastModifiedBy>
  <cp:revision>7</cp:revision>
  <dcterms:created xsi:type="dcterms:W3CDTF">2022-07-22T14:28:18Z</dcterms:created>
  <dcterms:modified xsi:type="dcterms:W3CDTF">2025-04-12T16:54:36Z</dcterms:modified>
  <cp:version>YOPOVN.COM----</cp:version>
</cp:coreProperties>
</file>