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08" r:id="rId4"/>
    <p:sldId id="446" r:id="rId5"/>
    <p:sldId id="445" r:id="rId6"/>
    <p:sldId id="447" r:id="rId7"/>
    <p:sldId id="442" r:id="rId8"/>
    <p:sldId id="448" r:id="rId9"/>
    <p:sldId id="449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71" d="100"/>
          <a:sy n="71" d="100"/>
        </p:scale>
        <p:origin x="62" y="9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NGŨ HÙNG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CHÀNG TRAI LÀNG PHÙ ỦNG(T4)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5" t="16321" r="18315" b="58710"/>
          <a:stretch/>
        </p:blipFill>
        <p:spPr bwMode="auto">
          <a:xfrm>
            <a:off x="8138319" y="25146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5648" y="2354559"/>
            <a:ext cx="700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376" y="3962400"/>
            <a:ext cx="7252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(1232-1300),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4964" y="6270724"/>
            <a:ext cx="700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2536" y="7471053"/>
            <a:ext cx="700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(1255-1320):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7" t="16322" r="14738" b="44315"/>
          <a:stretch/>
        </p:blipFill>
        <p:spPr bwMode="auto">
          <a:xfrm>
            <a:off x="8481848" y="2514600"/>
            <a:ext cx="69998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2257" y="2837765"/>
            <a:ext cx="700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583" y="3657600"/>
            <a:ext cx="717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5648" y="5379983"/>
            <a:ext cx="717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257" y="6858000"/>
            <a:ext cx="717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211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6460833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3" y="2519755"/>
              <a:ext cx="80025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7" t="16322" r="14738" b="44315"/>
          <a:stretch/>
        </p:blipFill>
        <p:spPr bwMode="auto">
          <a:xfrm>
            <a:off x="8481848" y="2514600"/>
            <a:ext cx="69998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2257" y="2667000"/>
            <a:ext cx="7519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846" y="4038600"/>
            <a:ext cx="7435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522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7" t="16322" r="14738" b="44315"/>
          <a:stretch/>
        </p:blipFill>
        <p:spPr bwMode="auto">
          <a:xfrm>
            <a:off x="8481847" y="2013377"/>
            <a:ext cx="699988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2257" y="2837765"/>
            <a:ext cx="700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583" y="4038600"/>
            <a:ext cx="7173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63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3838" y="151335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phỏng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7968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80319" y="4800195"/>
            <a:ext cx="137844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8099" y="3200400"/>
            <a:ext cx="13411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3837" y="2438400"/>
            <a:ext cx="137826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44209" y="5638800"/>
            <a:ext cx="135389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2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3838" y="151335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phỏng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7968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213524" y="4536239"/>
            <a:ext cx="135389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3524" y="2667000"/>
            <a:ext cx="135389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519" y="6027942"/>
            <a:ext cx="13363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1507" y="8153400"/>
            <a:ext cx="13363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75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9854</TotalTime>
  <Words>634</Words>
  <Application>Microsoft Office PowerPoint</Application>
  <PresentationFormat>Custom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1097</cp:revision>
  <dcterms:created xsi:type="dcterms:W3CDTF">2008-09-09T22:52:10Z</dcterms:created>
  <dcterms:modified xsi:type="dcterms:W3CDTF">2025-04-12T00:56:11Z</dcterms:modified>
</cp:coreProperties>
</file>