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20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90158-9811-81C4-199C-AC28C6F6A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38BD96-D35A-238D-DAEC-15EF64828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D82238-2C7A-D1CE-225E-0638EA3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36EA-57D0-49E5-9C2B-1DEB03CFBADF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3180E5-0AD7-88E2-56F8-2C43AB4E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F96C03-6FCF-629C-9DEE-E323AC94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E1E-BB57-4361-9387-24A89F6D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2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CBFB4-49A5-E779-F54A-2F0AD59A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481F51-C1A8-EB0E-9E3C-4FF9B6D04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43E033-1845-951F-CAA9-9042C2B8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36EA-57D0-49E5-9C2B-1DEB03CFBADF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BFA793-212C-858D-3495-5CF01075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27B53-1388-EEEF-B16C-2B2EDDF4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E1E-BB57-4361-9387-24A89F6D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9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4D1714E-7A9F-98BE-C660-2C0E97A95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3CE223-6547-6DE6-379C-CFC4BE7BB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05706-A033-A9EE-A254-8354F227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36EA-57D0-49E5-9C2B-1DEB03CFBADF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4F0E-CFC2-CDF5-7752-7ACE5803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3EA772-2218-24D9-1021-F85C6E6A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E1E-BB57-4361-9387-24A89F6D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6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01489A-483B-E510-E4F1-26DF43D4D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D58725-2F11-C25C-4D53-F561BCF5D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9CB8A8-7978-BCF9-7A9F-B10D8EA4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36EA-57D0-49E5-9C2B-1DEB03CFBADF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4D9D92-8B5F-D46D-35EF-84A85C2A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B91D9B-501D-64C9-8BCD-C9D124E6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E1E-BB57-4361-9387-24A89F6D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3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F18D4-9F88-1AFE-4561-52A1FC4D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B279F6-3348-8BF6-47B9-12695890F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DF5CE0-6944-D628-63AB-9BDA2DB9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36EA-57D0-49E5-9C2B-1DEB03CFBADF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D454AB-AC72-F59F-87A6-12B225DB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3A19A1-E889-C85D-B028-9CA18491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E1E-BB57-4361-9387-24A89F6D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5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234CF-4810-3E35-C104-04A11280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B955E4-298E-096E-ED91-445C8A770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A54D16-3E4A-9ED9-6498-FE7220005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9D5EE8-C94A-E6BC-1092-5EAEEF51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36EA-57D0-49E5-9C2B-1DEB03CFBADF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08997C-0544-FDFF-66BD-50023C79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F67B16-A1EC-C297-1465-616408AB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E1E-BB57-4361-9387-24A89F6D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9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21D78-B141-F6D9-34E9-C8BA8684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91B2F6-1A40-21FB-49B6-7B74331EA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44B3A7-911E-B73E-C3A3-693D17B3D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F66890-9C6E-581E-29A0-F446581AD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E0690E-1CAD-D08A-9A9F-2E53F659D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7BA692-F52C-D19A-6C7D-82CCE5C6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36EA-57D0-49E5-9C2B-1DEB03CFBADF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76F35E-CCDB-3F55-2D32-8EEF5FFA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7DDC75-0A58-3606-CA36-EE07B3A2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E1E-BB57-4361-9387-24A89F6D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1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E23D3-78F7-958B-3049-5237F7C7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410EE3-3BD5-4FA1-06C9-8F834CB2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36EA-57D0-49E5-9C2B-1DEB03CFBADF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846423-1798-48B3-37EB-65C267AC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6BC04D-1AD9-42DF-1550-5915227A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E1E-BB57-4361-9387-24A89F6D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5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E372511-6B8D-4526-7DDE-5B743BEE7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36EA-57D0-49E5-9C2B-1DEB03CFBADF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78A55B0-F77E-73A2-FA55-F30D9C79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158AF9-E72C-E7D2-8D67-5719FE26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E1E-BB57-4361-9387-24A89F6D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4D6E9-7AFE-09E9-95C1-F6380D1A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5E2FBE-0E42-CE14-485C-C61C200BB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436FB9-A4C4-A0F5-921D-6DB26487D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CA6B7-8CFD-9990-64E3-532991B9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36EA-57D0-49E5-9C2B-1DEB03CFBADF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C33EDB-8B8F-BACB-6451-59FE18CC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090D32-FDB2-7D6D-877E-63EEE654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E1E-BB57-4361-9387-24A89F6D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7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37AEB-4175-068D-EB87-521F0007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D68E77-C5EB-8928-EC95-47544D344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2E80A3-7E86-D979-B713-FE8C21BBE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7290D4-91C4-CC02-F2E4-5353A802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36EA-57D0-49E5-9C2B-1DEB03CFBADF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FEAADF-6A98-6811-D90B-620CF8F6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ABA48B-6297-F97E-8B51-A119D7A6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CCE1E-BB57-4361-9387-24A89F6D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6A22FC-15B9-BC23-1C2B-54D46681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7CF30D-FD15-7E6E-70A5-081B38D8B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6AE87D-09A6-91A9-4597-C2B0F27B4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036EA-57D0-49E5-9C2B-1DEB03CFBADF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E1646B-1669-3D6A-7ED6-11D74BBD1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774C0-7C0A-0A0D-E66B-DD568C347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CCE1E-BB57-4361-9387-24A89F6D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8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92D58E-53D9-B71C-9B09-F2F2F7C34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7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322191-C126-0448-3306-AFF8131D9C7C}"/>
              </a:ext>
            </a:extLst>
          </p:cNvPr>
          <p:cNvSpPr txBox="1"/>
          <p:nvPr/>
        </p:nvSpPr>
        <p:spPr>
          <a:xfrm>
            <a:off x="1389413" y="1045029"/>
            <a:ext cx="6543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SÁNG TẠO: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BC680F-89C4-CFC4-636A-E4D61A59FBBB}"/>
              </a:ext>
            </a:extLst>
          </p:cNvPr>
          <p:cNvSpPr txBox="1"/>
          <p:nvPr/>
        </p:nvSpPr>
        <p:spPr>
          <a:xfrm>
            <a:off x="3728852" y="2644057"/>
            <a:ext cx="7671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Chuyện</a:t>
            </a:r>
            <a:r>
              <a:rPr lang="en-US" sz="6600" dirty="0">
                <a:solidFill>
                  <a:srgbClr val="FF0000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của</a:t>
            </a:r>
            <a:r>
              <a:rPr lang="en-US" sz="6600" dirty="0">
                <a:solidFill>
                  <a:srgbClr val="FF0000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em</a:t>
            </a:r>
            <a:endParaRPr lang="en-US" sz="6600" dirty="0">
              <a:solidFill>
                <a:srgbClr val="FF0000"/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5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xmlns="" id="{CD78578B-A013-CEBF-29BD-C8EACD8BF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36" y="643467"/>
            <a:ext cx="873892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20AC5608-EF91-8323-FFDE-38628B931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55" y="0"/>
            <a:ext cx="8352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44688DD-26F0-B3F2-E8F6-E851B378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2" r="448"/>
          <a:stretch/>
        </p:blipFill>
        <p:spPr>
          <a:xfrm>
            <a:off x="0" y="132735"/>
            <a:ext cx="12192000" cy="64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1F0DFFF-868D-3F91-43EE-7459067612D1}"/>
              </a:ext>
            </a:extLst>
          </p:cNvPr>
          <p:cNvGrpSpPr/>
          <p:nvPr/>
        </p:nvGrpSpPr>
        <p:grpSpPr>
          <a:xfrm>
            <a:off x="3113837" y="1251552"/>
            <a:ext cx="6098582" cy="4676621"/>
            <a:chOff x="3113837" y="1251552"/>
            <a:chExt cx="6098582" cy="4676621"/>
          </a:xfrm>
        </p:grpSpPr>
        <p:pic>
          <p:nvPicPr>
            <p:cNvPr id="7" name="Picture 6" descr="Shape, circle&#10;&#10;Description automatically generated">
              <a:extLst>
                <a:ext uri="{FF2B5EF4-FFF2-40B4-BE49-F238E27FC236}">
                  <a16:creationId xmlns:a16="http://schemas.microsoft.com/office/drawing/2014/main" xmlns="" id="{77840592-51C2-6C17-ECB8-B35A12125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7654" y="1251552"/>
              <a:ext cx="4676621" cy="467662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9D4C67D-414E-1BA8-DCCA-B9A29668D941}"/>
                </a:ext>
              </a:extLst>
            </p:cNvPr>
            <p:cNvSpPr txBox="1"/>
            <p:nvPr/>
          </p:nvSpPr>
          <p:spPr>
            <a:xfrm>
              <a:off x="3113837" y="2688031"/>
              <a:ext cx="609858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0385BE5-4DF0-B80D-108E-0068CE117DCE}"/>
              </a:ext>
            </a:extLst>
          </p:cNvPr>
          <p:cNvGrpSpPr/>
          <p:nvPr/>
        </p:nvGrpSpPr>
        <p:grpSpPr>
          <a:xfrm>
            <a:off x="-408402" y="-264866"/>
            <a:ext cx="6098582" cy="3524227"/>
            <a:chOff x="-408402" y="-264866"/>
            <a:chExt cx="6098582" cy="3524227"/>
          </a:xfrm>
        </p:grpSpPr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90568856-6C8C-EAE6-C983-8B0752B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027" y="-264866"/>
              <a:ext cx="5183252" cy="352422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7E5DD67-38EA-0D91-6D69-04E2FF7B7FA9}"/>
                </a:ext>
              </a:extLst>
            </p:cNvPr>
            <p:cNvSpPr txBox="1"/>
            <p:nvPr/>
          </p:nvSpPr>
          <p:spPr>
            <a:xfrm>
              <a:off x="-408402" y="1107631"/>
              <a:ext cx="60985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5BAF54B-9C05-00E0-2291-9D953B7849F6}"/>
              </a:ext>
            </a:extLst>
          </p:cNvPr>
          <p:cNvGrpSpPr/>
          <p:nvPr/>
        </p:nvGrpSpPr>
        <p:grpSpPr>
          <a:xfrm>
            <a:off x="-212366" y="2895810"/>
            <a:ext cx="5126913" cy="4175157"/>
            <a:chOff x="-212366" y="2895810"/>
            <a:chExt cx="5126913" cy="4175157"/>
          </a:xfrm>
        </p:grpSpPr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593E74FB-9816-7566-878F-3DD21071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2366" y="2895810"/>
              <a:ext cx="5126913" cy="417515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94CAC5A-8691-7D47-9D16-CE9B1B3F85EF}"/>
                </a:ext>
              </a:extLst>
            </p:cNvPr>
            <p:cNvSpPr txBox="1"/>
            <p:nvPr/>
          </p:nvSpPr>
          <p:spPr>
            <a:xfrm>
              <a:off x="315087" y="4242291"/>
              <a:ext cx="4217123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tóc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6416B7F-CEC8-8F47-51EF-991476AA1D94}"/>
              </a:ext>
            </a:extLst>
          </p:cNvPr>
          <p:cNvGrpSpPr/>
          <p:nvPr/>
        </p:nvGrpSpPr>
        <p:grpSpPr>
          <a:xfrm>
            <a:off x="7091276" y="-585295"/>
            <a:ext cx="6098582" cy="4175157"/>
            <a:chOff x="7091276" y="-585295"/>
            <a:chExt cx="6098582" cy="4175157"/>
          </a:xfrm>
        </p:grpSpPr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8C4C5259-2259-46D1-652E-7D1A6A4D3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095" y="-585295"/>
              <a:ext cx="4952861" cy="417515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F1EC302-B353-1E77-505D-AC7DA0087F87}"/>
                </a:ext>
              </a:extLst>
            </p:cNvPr>
            <p:cNvSpPr txBox="1"/>
            <p:nvPr/>
          </p:nvSpPr>
          <p:spPr>
            <a:xfrm>
              <a:off x="7091276" y="899852"/>
              <a:ext cx="60985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0DB6E5D-54AF-013E-9161-5080F4C9F54E}"/>
              </a:ext>
            </a:extLst>
          </p:cNvPr>
          <p:cNvGrpSpPr/>
          <p:nvPr/>
        </p:nvGrpSpPr>
        <p:grpSpPr>
          <a:xfrm>
            <a:off x="6615184" y="3376288"/>
            <a:ext cx="6098582" cy="3962474"/>
            <a:chOff x="6615184" y="3376288"/>
            <a:chExt cx="6098582" cy="3962474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0CA06A2-E06D-A211-4E04-34890D386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333" y="3376288"/>
              <a:ext cx="5254284" cy="396247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803916-7BE4-DFD7-405E-B640707A8BC5}"/>
                </a:ext>
              </a:extLst>
            </p:cNvPr>
            <p:cNvSpPr txBox="1"/>
            <p:nvPr/>
          </p:nvSpPr>
          <p:spPr>
            <a:xfrm>
              <a:off x="6615184" y="4695805"/>
              <a:ext cx="609858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8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5A26B84-AC72-78C3-7A89-AEA2D9DBB741}"/>
              </a:ext>
            </a:extLst>
          </p:cNvPr>
          <p:cNvGrpSpPr/>
          <p:nvPr/>
        </p:nvGrpSpPr>
        <p:grpSpPr>
          <a:xfrm>
            <a:off x="-167822" y="0"/>
            <a:ext cx="6311590" cy="4445147"/>
            <a:chOff x="-167822" y="0"/>
            <a:chExt cx="6311590" cy="4445147"/>
          </a:xfrm>
        </p:grpSpPr>
        <p:pic>
          <p:nvPicPr>
            <p:cNvPr id="12" name="Picture 11" descr="Shape, arrow&#10;&#10;Description automatically generated">
              <a:extLst>
                <a:ext uri="{FF2B5EF4-FFF2-40B4-BE49-F238E27FC236}">
                  <a16:creationId xmlns:a16="http://schemas.microsoft.com/office/drawing/2014/main" xmlns="" id="{FE418760-7E6F-0483-B056-E4E4CF7A1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01" y="0"/>
              <a:ext cx="5753144" cy="444514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3450BD3-F839-27C8-0966-0EA9317692E8}"/>
                </a:ext>
              </a:extLst>
            </p:cNvPr>
            <p:cNvSpPr txBox="1"/>
            <p:nvPr/>
          </p:nvSpPr>
          <p:spPr>
            <a:xfrm>
              <a:off x="-167822" y="1690336"/>
              <a:ext cx="631159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2F7C47C-6F67-3A0E-F139-EFF647110C1B}"/>
              </a:ext>
            </a:extLst>
          </p:cNvPr>
          <p:cNvGrpSpPr/>
          <p:nvPr/>
        </p:nvGrpSpPr>
        <p:grpSpPr>
          <a:xfrm>
            <a:off x="5769009" y="32136"/>
            <a:ext cx="6573478" cy="6678690"/>
            <a:chOff x="10400816" y="-353008"/>
            <a:chExt cx="6573478" cy="6678690"/>
          </a:xfrm>
        </p:grpSpPr>
        <p:pic>
          <p:nvPicPr>
            <p:cNvPr id="32" name="Picture 31" descr="A picture containing paper clip, stationary&#10;&#10;Description automatically generated">
              <a:extLst>
                <a:ext uri="{FF2B5EF4-FFF2-40B4-BE49-F238E27FC236}">
                  <a16:creationId xmlns:a16="http://schemas.microsoft.com/office/drawing/2014/main" xmlns="" id="{287EA234-0A33-FD51-F234-C24AB939C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1" b="34750"/>
            <a:stretch/>
          </p:blipFill>
          <p:spPr>
            <a:xfrm>
              <a:off x="10474601" y="-353008"/>
              <a:ext cx="6349206" cy="193899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EF142D3-5508-CE4F-4BA2-7A1EB0DF600B}"/>
                </a:ext>
              </a:extLst>
            </p:cNvPr>
            <p:cNvSpPr txBox="1"/>
            <p:nvPr/>
          </p:nvSpPr>
          <p:spPr>
            <a:xfrm>
              <a:off x="10400816" y="-26322"/>
              <a:ext cx="63115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34" name="Picture 33" descr="A picture containing paper clip, stationary&#10;&#10;Description automatically generated">
              <a:extLst>
                <a:ext uri="{FF2B5EF4-FFF2-40B4-BE49-F238E27FC236}">
                  <a16:creationId xmlns:a16="http://schemas.microsoft.com/office/drawing/2014/main" xmlns="" id="{E0083461-FDC3-E256-4D99-49EA991C9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1" b="34750"/>
            <a:stretch/>
          </p:blipFill>
          <p:spPr>
            <a:xfrm>
              <a:off x="10625088" y="1713100"/>
              <a:ext cx="6349206" cy="1938993"/>
            </a:xfrm>
            <a:prstGeom prst="rect">
              <a:avLst/>
            </a:prstGeom>
          </p:spPr>
        </p:pic>
        <p:pic>
          <p:nvPicPr>
            <p:cNvPr id="35" name="Picture 34" descr="A picture containing paper clip, stationary&#10;&#10;Description automatically generated">
              <a:extLst>
                <a:ext uri="{FF2B5EF4-FFF2-40B4-BE49-F238E27FC236}">
                  <a16:creationId xmlns:a16="http://schemas.microsoft.com/office/drawing/2014/main" xmlns="" id="{099571F9-291A-7B9D-A49B-C7E174C779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1" b="34750"/>
            <a:stretch/>
          </p:blipFill>
          <p:spPr>
            <a:xfrm>
              <a:off x="10625088" y="4386689"/>
              <a:ext cx="6349206" cy="193899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5D0FCE5-8E10-2B6B-B035-A52AA5596E41}"/>
                </a:ext>
              </a:extLst>
            </p:cNvPr>
            <p:cNvSpPr txBox="1"/>
            <p:nvPr/>
          </p:nvSpPr>
          <p:spPr>
            <a:xfrm>
              <a:off x="10625088" y="2125679"/>
              <a:ext cx="63115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A645113-15A8-7A6D-BA70-1CE04DEA7019}"/>
                </a:ext>
              </a:extLst>
            </p:cNvPr>
            <p:cNvSpPr txBox="1"/>
            <p:nvPr/>
          </p:nvSpPr>
          <p:spPr>
            <a:xfrm>
              <a:off x="10662704" y="4894520"/>
              <a:ext cx="63115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5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xmlns="" id="{480FA167-E750-38CD-1123-EB40FEF63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926665-A015-AE82-C0B7-D3EDDE1B70D9}"/>
              </a:ext>
            </a:extLst>
          </p:cNvPr>
          <p:cNvSpPr txBox="1"/>
          <p:nvPr/>
        </p:nvSpPr>
        <p:spPr>
          <a:xfrm>
            <a:off x="185980" y="1385757"/>
            <a:ext cx="123481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“Sau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46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7C93E268-3426-BD18-2762-64758FF2A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B38E76-7296-6F73-C55F-6E6FAD040708}"/>
              </a:ext>
            </a:extLst>
          </p:cNvPr>
          <p:cNvSpPr txBox="1"/>
          <p:nvPr/>
        </p:nvSpPr>
        <p:spPr>
          <a:xfrm>
            <a:off x="1885625" y="1071801"/>
            <a:ext cx="672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926665-A015-AE82-C0B7-D3EDDE1B70D9}"/>
              </a:ext>
            </a:extLst>
          </p:cNvPr>
          <p:cNvSpPr txBox="1"/>
          <p:nvPr/>
        </p:nvSpPr>
        <p:spPr>
          <a:xfrm>
            <a:off x="2650211" y="2124952"/>
            <a:ext cx="123481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hay.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4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aper clip, stationary&#10;&#10;Description automatically generated">
            <a:extLst>
              <a:ext uri="{FF2B5EF4-FFF2-40B4-BE49-F238E27FC236}">
                <a16:creationId xmlns:a16="http://schemas.microsoft.com/office/drawing/2014/main" xmlns="" id="{88DA1385-D79F-3707-898C-EAE6F091F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970" r="1117" b="34003"/>
          <a:stretch/>
        </p:blipFill>
        <p:spPr>
          <a:xfrm>
            <a:off x="2154267" y="-283710"/>
            <a:ext cx="7204161" cy="25701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6A1DDDC-AAC2-B20E-2AAE-60EC6E03B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B38E76-7296-6F73-C55F-6E6FAD040708}"/>
              </a:ext>
            </a:extLst>
          </p:cNvPr>
          <p:cNvSpPr txBox="1"/>
          <p:nvPr/>
        </p:nvSpPr>
        <p:spPr>
          <a:xfrm>
            <a:off x="1885625" y="1071801"/>
            <a:ext cx="672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926665-A015-AE82-C0B7-D3EDDE1B70D9}"/>
              </a:ext>
            </a:extLst>
          </p:cNvPr>
          <p:cNvSpPr txBox="1"/>
          <p:nvPr/>
        </p:nvSpPr>
        <p:spPr>
          <a:xfrm>
            <a:off x="455927" y="1995062"/>
            <a:ext cx="1060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MẸ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xmlns="" id="{842DE5AB-6085-C28E-B94D-9E075175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A8578B-86E6-58E1-AF2E-904D89E1553B}"/>
              </a:ext>
            </a:extLst>
          </p:cNvPr>
          <p:cNvSpPr txBox="1"/>
          <p:nvPr/>
        </p:nvSpPr>
        <p:spPr>
          <a:xfrm>
            <a:off x="3293583" y="2693523"/>
            <a:ext cx="5912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213</Words>
  <Application>Microsoft Office PowerPoint</Application>
  <PresentationFormat>Tùy chỉnh</PresentationFormat>
  <Paragraphs>25</Paragraphs>
  <Slides>10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10</vt:i4>
      </vt:variant>
    </vt:vector>
  </HeadingPairs>
  <TitlesOfParts>
    <vt:vector size="11" baseType="lpstr">
      <vt:lpstr>Office Theme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Teams Pro09</dc:creator>
  <cp:lastModifiedBy>PV</cp:lastModifiedBy>
  <cp:revision>7</cp:revision>
  <dcterms:created xsi:type="dcterms:W3CDTF">2022-09-12T16:32:18Z</dcterms:created>
  <dcterms:modified xsi:type="dcterms:W3CDTF">2022-10-14T01:20:05Z</dcterms:modified>
</cp:coreProperties>
</file>