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51" r:id="rId10"/>
    <p:sldId id="452" r:id="rId11"/>
    <p:sldId id="453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1" d="100"/>
          <a:sy n="71" d="100"/>
        </p:scale>
        <p:origin x="62" y="9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NGŨ HÙNG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 CHÀO CỜ ĐẶC BIỆT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76357" y="7200899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Thuận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Dấu hai chấm trong các câu sau được dùng làm gì? Ghép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36666" r="46522" b="38299"/>
          <a:stretch/>
        </p:blipFill>
        <p:spPr bwMode="auto">
          <a:xfrm>
            <a:off x="1813719" y="3276599"/>
            <a:ext cx="6057742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65677" r="46522" b="8888"/>
          <a:stretch/>
        </p:blipFill>
        <p:spPr bwMode="auto">
          <a:xfrm>
            <a:off x="1813719" y="6278880"/>
            <a:ext cx="6057742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36666" r="18358" b="38299"/>
          <a:stretch/>
        </p:blipFill>
        <p:spPr bwMode="auto">
          <a:xfrm>
            <a:off x="9205119" y="3276599"/>
            <a:ext cx="4724400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65677" r="18358" b="8888"/>
          <a:stretch/>
        </p:blipFill>
        <p:spPr bwMode="auto">
          <a:xfrm>
            <a:off x="9205119" y="6278880"/>
            <a:ext cx="4724400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endCxn id="18" idx="1"/>
          </p:cNvCxnSpPr>
          <p:nvPr/>
        </p:nvCxnSpPr>
        <p:spPr>
          <a:xfrm>
            <a:off x="8062119" y="45720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62119" y="74676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136E-6 4.44444E-6 L 0.0001 -0.3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7038E-5 -0.01667 L 0.0002 0.30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Em cần thêm dấu hai chấm vào chỗ nào trong câu sau?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6520" y="3429000"/>
            <a:ext cx="13944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toàn trường mặc áo màu cờ Tổ quốc, chuẩn bị cho một sự kiện lớn trong lễ khai giảng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xếp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 hình bản đồ Việt Nam.</a:t>
            </a:r>
          </a:p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Vì mới thành lập, trường tiểu học Kim Đồng chỉ có 4 khối lớp khối 1, khối 2, khối 3 và khối 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657" y="3984039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8798" y="4831080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4094097" cy="1013727"/>
            <a:chOff x="4539228" y="103852"/>
            <a:chExt cx="4025017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2128691" cy="1013727"/>
              <a:chOff x="4539228" y="103852"/>
              <a:chExt cx="2128691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6889" r="26120" b="4889"/>
          <a:stretch/>
        </p:blipFill>
        <p:spPr bwMode="auto">
          <a:xfrm>
            <a:off x="2423319" y="152400"/>
            <a:ext cx="11430000" cy="88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8184" cy="1599885"/>
            <a:chOff x="4617134" y="42893"/>
            <a:chExt cx="6188184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4094097" cy="1013727"/>
              <a:chOff x="4539228" y="103852"/>
              <a:chExt cx="4025017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2913452" cy="1013727"/>
                <a:chOff x="4539228" y="103852"/>
                <a:chExt cx="2913452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1816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9663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ĐỌC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LỄ CHÀO CỜ ĐẶC BIỆT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 cảm toàn bài. Giọng thong thả, ttrang trọng. Nhấn giọng các từ gợi tả, gợi cảm.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Sa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hát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742992"/>
            <a:ext cx="2856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đảo,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đảo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532645" y="7764483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thiêng liêng,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233208" y="7781092"/>
            <a:ext cx="2495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 điệu,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1562749" y="7776011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 hùng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75519" y="762001"/>
            <a:ext cx="10568658" cy="1769530"/>
            <a:chOff x="-6753501" y="297483"/>
            <a:chExt cx="10568658" cy="1769530"/>
          </a:xfrm>
        </p:grpSpPr>
        <p:sp>
          <p:nvSpPr>
            <p:cNvPr id="31" name="Rectangle 30"/>
            <p:cNvSpPr/>
            <p:nvPr/>
          </p:nvSpPr>
          <p:spPr>
            <a:xfrm>
              <a:off x="-6753501" y="297483"/>
              <a:ext cx="10568658" cy="654607"/>
            </a:xfrm>
            <a:prstGeom prst="rect">
              <a:avLst/>
            </a:prstGeom>
            <a:noFill/>
          </p:spPr>
          <p:txBody>
            <a:bodyPr wrap="squar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65919" y="1448814"/>
            <a:ext cx="1546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919" y="2895600"/>
            <a:ext cx="1546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7319" y="4267201"/>
            <a:ext cx="1585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5919" y="5334000"/>
            <a:ext cx="15507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Sa.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75519" y="685801"/>
            <a:ext cx="10568658" cy="1845730"/>
            <a:chOff x="-6753501" y="221283"/>
            <a:chExt cx="10568658" cy="1845730"/>
          </a:xfrm>
        </p:grpSpPr>
        <p:sp>
          <p:nvSpPr>
            <p:cNvPr id="31" name="Rectangle 30"/>
            <p:cNvSpPr/>
            <p:nvPr/>
          </p:nvSpPr>
          <p:spPr>
            <a:xfrm>
              <a:off x="-6753501" y="221283"/>
              <a:ext cx="10568658" cy="654607"/>
            </a:xfrm>
            <a:prstGeom prst="rect">
              <a:avLst/>
            </a:prstGeom>
            <a:noFill/>
          </p:spPr>
          <p:txBody>
            <a:bodyPr wrap="squar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18319" y="1414882"/>
            <a:ext cx="1531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319" y="2895600"/>
            <a:ext cx="15316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Vì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lễ đó lễ đó có hoạt động xếp thành hình bản đồ Việt Nam với số lượng lớn HS tham gia; Vì buổi lễ đó tổ chức trang trọng, thiêng liêng,...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4267200"/>
            <a:ext cx="15486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8320" y="5747918"/>
            <a:ext cx="1545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71119" y="990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719" y="2209800"/>
            <a:ext cx="13716000" cy="6019800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724400"/>
              <a:ext cx="685768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Lễ </a:t>
              </a:r>
              <a:r>
                <a:rPr lang="nl-NL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cờ đặc biệt hướng về biển, đảo được tổ chức long trọng , thể hiện tình yêu tổ quốc và ý thức về chủ quyền biển đảo của Việt Nam.</a:t>
              </a: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Các sự việc trong buổi lễ chào cờ được kể theo trình tự nào? Chọn ý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Việc diễn ra trước kể trước, việc diễn ra sau kể sau (theo thời gian)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679" y="4725411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Kể lần lượt các hoạt động ở sân trường, ở trong lớp học (theo không gian).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6679" y="62116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Kể lần lượt hoạt động của các khối lớp 1, 2, 3, 4, 5 (theo khối lớp).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9941</TotalTime>
  <Words>699</Words>
  <Application>Microsoft Office PowerPoint</Application>
  <PresentationFormat>Custom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1133</cp:revision>
  <dcterms:created xsi:type="dcterms:W3CDTF">2008-09-09T22:52:10Z</dcterms:created>
  <dcterms:modified xsi:type="dcterms:W3CDTF">2025-04-08T09:04:33Z</dcterms:modified>
</cp:coreProperties>
</file>