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20" r:id="rId3"/>
    <p:sldMasterId id="2147483733" r:id="rId4"/>
    <p:sldMasterId id="2147483746" r:id="rId5"/>
    <p:sldMasterId id="2147483759" r:id="rId6"/>
    <p:sldMasterId id="2147483772" r:id="rId7"/>
  </p:sldMasterIdLst>
  <p:notesMasterIdLst>
    <p:notesMasterId r:id="rId25"/>
  </p:notesMasterIdLst>
  <p:handoutMasterIdLst>
    <p:handoutMasterId r:id="rId26"/>
  </p:handoutMasterIdLst>
  <p:sldIdLst>
    <p:sldId id="288" r:id="rId8"/>
    <p:sldId id="290" r:id="rId9"/>
    <p:sldId id="380" r:id="rId10"/>
    <p:sldId id="294" r:id="rId11"/>
    <p:sldId id="379" r:id="rId12"/>
    <p:sldId id="258" r:id="rId13"/>
    <p:sldId id="362" r:id="rId14"/>
    <p:sldId id="333" r:id="rId15"/>
    <p:sldId id="335" r:id="rId16"/>
    <p:sldId id="374" r:id="rId17"/>
    <p:sldId id="375" r:id="rId18"/>
    <p:sldId id="376" r:id="rId19"/>
    <p:sldId id="337" r:id="rId20"/>
    <p:sldId id="372" r:id="rId21"/>
    <p:sldId id="377" r:id="rId22"/>
    <p:sldId id="373" r:id="rId23"/>
    <p:sldId id="313" r:id="rId24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custDataLst>
    <p:tags r:id="rId34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9900FF"/>
    <a:srgbClr val="FDE1C8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8" autoAdjust="0"/>
    <p:restoredTop sz="96691" autoAdjust="0"/>
  </p:normalViewPr>
  <p:slideViewPr>
    <p:cSldViewPr>
      <p:cViewPr varScale="1">
        <p:scale>
          <a:sx n="91" d="100"/>
          <a:sy n="91" d="100"/>
        </p:scale>
        <p:origin x="8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pPr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pPr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40" y="1447965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7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0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5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20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9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6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58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2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66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715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7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877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1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8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11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4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098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3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06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60D8594-62C4-D088-FE49-D50B252EDD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EFCA73E-58F5-E1E9-773E-12A073BBB75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4/3/2023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4983247" y="2332769"/>
            <a:ext cx="2370018" cy="2825337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6285182" y="307222"/>
            <a:ext cx="2909395" cy="2413978"/>
          </a:xfrm>
          <a:prstGeom prst="wedgeEllipseCallout">
            <a:avLst>
              <a:gd name="adj1" fmla="val -61029"/>
              <a:gd name="adj2" fmla="val -8606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9222" y="592358"/>
            <a:ext cx="2718626" cy="193894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vi-VN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 những hình 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vi-VN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 ở các khổ thơ 2 và 3 thể hiện niềm vui của các bạn học sinh khi gặp lại bạn bè, thầy cô.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89688" y="2524544"/>
            <a:ext cx="2355042" cy="224672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vi-VN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 bạn 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vi-VN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 hớn hở; 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vi-VN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 bắt mặt mừng; ôm vai bá cổ; nhìn thầy cô ai cũng như trẻ lại;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vi-VN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cờ bay như reo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969415" y="321677"/>
            <a:ext cx="0" cy="48218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7B29C3-9BD4-D0FF-7A33-7D4F96CDA574}"/>
              </a:ext>
            </a:extLst>
          </p:cNvPr>
          <p:cNvSpPr/>
          <p:nvPr/>
        </p:nvSpPr>
        <p:spPr>
          <a:xfrm>
            <a:off x="0" y="940280"/>
            <a:ext cx="2609011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 đầu thu trong xanh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 mặc quần áo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 đón ngày khai trường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 như là đi hội.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5D637-F554-1470-855E-2A340C9C63EF}"/>
              </a:ext>
            </a:extLst>
          </p:cNvPr>
          <p:cNvSpPr/>
          <p:nvPr/>
        </p:nvSpPr>
        <p:spPr>
          <a:xfrm>
            <a:off x="-11345" y="3034800"/>
            <a:ext cx="439248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 các thầy, các cô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cũng như trẻ lại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 trường vàng nắng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cờ bay như reo.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D3274-2196-C8FE-45B3-1C352A926FFA}"/>
              </a:ext>
            </a:extLst>
          </p:cNvPr>
          <p:cNvSpPr txBox="1"/>
          <p:nvPr/>
        </p:nvSpPr>
        <p:spPr>
          <a:xfrm>
            <a:off x="2284282" y="2014359"/>
            <a:ext cx="2853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trống trường gióng giả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học mới đến rồi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 em đi vào lớp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 quang bay đỏ tươi.</a:t>
            </a:r>
            <a:endParaRPr lang="en-US" sz="16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2F941-194E-8DE5-ED8E-8078A61D380E}"/>
              </a:ext>
            </a:extLst>
          </p:cNvPr>
          <p:cNvSpPr txBox="1"/>
          <p:nvPr/>
        </p:nvSpPr>
        <p:spPr>
          <a:xfrm>
            <a:off x="8872" y="1987518"/>
            <a:ext cx="2446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 bạn, cười hớn hở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tay bắt mặt mừng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ôm vai bá cổ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 sách đùa trên lưng.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7A53D-AFBA-192B-D8A7-BDB4A761D556}"/>
              </a:ext>
            </a:extLst>
          </p:cNvPr>
          <p:cNvSpPr txBox="1"/>
          <p:nvPr/>
        </p:nvSpPr>
        <p:spPr>
          <a:xfrm>
            <a:off x="2294147" y="935804"/>
            <a:ext cx="2736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 nhóm đứng đo nhau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 bạn nào cũng lớn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xưa bé tí teo,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 lớp Ba, lớp Bốn.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038E6-7C7C-8656-A112-CA44EDA08D59}"/>
              </a:ext>
            </a:extLst>
          </p:cNvPr>
          <p:cNvSpPr txBox="1"/>
          <p:nvPr/>
        </p:nvSpPr>
        <p:spPr>
          <a:xfrm>
            <a:off x="2778599" y="3108882"/>
            <a:ext cx="2221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NGUYỄN BÙI VỢI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9B54F-048F-7A05-E275-59F5A1828E87}"/>
              </a:ext>
            </a:extLst>
          </p:cNvPr>
          <p:cNvSpPr txBox="1"/>
          <p:nvPr/>
        </p:nvSpPr>
        <p:spPr>
          <a:xfrm>
            <a:off x="109574" y="497712"/>
            <a:ext cx="4044748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gày khai trường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2A913-E91F-382E-182C-01891607A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2115" r="59940" b="14756"/>
          <a:stretch/>
        </p:blipFill>
        <p:spPr>
          <a:xfrm>
            <a:off x="2123147" y="4180826"/>
            <a:ext cx="894938" cy="962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B7018F-7A80-F6D8-01C2-5AE24B104A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7" t="20566" b="43000"/>
          <a:stretch/>
        </p:blipFill>
        <p:spPr>
          <a:xfrm>
            <a:off x="3091030" y="3602313"/>
            <a:ext cx="1552041" cy="1478642"/>
          </a:xfrm>
          <a:prstGeom prst="rect">
            <a:avLst/>
          </a:prstGeom>
        </p:spPr>
      </p:pic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4851016" y="461533"/>
            <a:ext cx="1400928" cy="1715019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115701" y="2672766"/>
            <a:ext cx="2156583" cy="2593933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0747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5061956" y="2377977"/>
            <a:ext cx="2358916" cy="281073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6517765" y="347520"/>
            <a:ext cx="2645578" cy="2413978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4137" y="761482"/>
            <a:ext cx="2320054" cy="144650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 thơ 4 thể hiện niềm vui của các bạn học sinh về điều gì?</a:t>
            </a:r>
            <a:endParaRPr lang="vi-VN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2549" y="2757401"/>
            <a:ext cx="2033832" cy="212361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 bạn vui vì thấy mình lớn thêm lên, không còn bé như hồi lớp 1, lớp 2 nữa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969415" y="321677"/>
            <a:ext cx="0" cy="48218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7B29C3-9BD4-D0FF-7A33-7D4F96CDA574}"/>
              </a:ext>
            </a:extLst>
          </p:cNvPr>
          <p:cNvSpPr/>
          <p:nvPr/>
        </p:nvSpPr>
        <p:spPr>
          <a:xfrm>
            <a:off x="0" y="940280"/>
            <a:ext cx="2609011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 đầu thu trong xanh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 mặc quần áo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 đón ngày khai trường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 như là đi hội.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5D637-F554-1470-855E-2A340C9C63EF}"/>
              </a:ext>
            </a:extLst>
          </p:cNvPr>
          <p:cNvSpPr/>
          <p:nvPr/>
        </p:nvSpPr>
        <p:spPr>
          <a:xfrm>
            <a:off x="-11345" y="3034800"/>
            <a:ext cx="439248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 các thầy, các cô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cũng như trẻ lại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 trường vàng nắng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cờ bay như reo.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D3274-2196-C8FE-45B3-1C352A926FFA}"/>
              </a:ext>
            </a:extLst>
          </p:cNvPr>
          <p:cNvSpPr txBox="1"/>
          <p:nvPr/>
        </p:nvSpPr>
        <p:spPr>
          <a:xfrm>
            <a:off x="2284282" y="2014359"/>
            <a:ext cx="2853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trống trường gióng giả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học mới đến rồi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 em đi vào lớp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 quang bay đỏ tươi.</a:t>
            </a:r>
            <a:endParaRPr lang="en-US" sz="16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2F941-194E-8DE5-ED8E-8078A61D380E}"/>
              </a:ext>
            </a:extLst>
          </p:cNvPr>
          <p:cNvSpPr txBox="1"/>
          <p:nvPr/>
        </p:nvSpPr>
        <p:spPr>
          <a:xfrm>
            <a:off x="8872" y="1987518"/>
            <a:ext cx="2446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 bạn, cười hớn hở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tay bắt mặt mừng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ôm vai bá cổ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 sách đùa trên lưng.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7A53D-AFBA-192B-D8A7-BDB4A761D556}"/>
              </a:ext>
            </a:extLst>
          </p:cNvPr>
          <p:cNvSpPr txBox="1"/>
          <p:nvPr/>
        </p:nvSpPr>
        <p:spPr>
          <a:xfrm>
            <a:off x="2294147" y="935804"/>
            <a:ext cx="2736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 nhóm đứng đo nhau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 bạn nào cũng lớn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xưa bé tí teo,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 lớp Ba, lớp Bốn.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038E6-7C7C-8656-A112-CA44EDA08D59}"/>
              </a:ext>
            </a:extLst>
          </p:cNvPr>
          <p:cNvSpPr txBox="1"/>
          <p:nvPr/>
        </p:nvSpPr>
        <p:spPr>
          <a:xfrm>
            <a:off x="2778599" y="3108882"/>
            <a:ext cx="2221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NGUYỄN BÙI VỢI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9B54F-048F-7A05-E275-59F5A1828E87}"/>
              </a:ext>
            </a:extLst>
          </p:cNvPr>
          <p:cNvSpPr txBox="1"/>
          <p:nvPr/>
        </p:nvSpPr>
        <p:spPr>
          <a:xfrm>
            <a:off x="109574" y="497712"/>
            <a:ext cx="4044748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gày khai trường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2A913-E91F-382E-182C-01891607A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2115" r="59940" b="14756"/>
          <a:stretch/>
        </p:blipFill>
        <p:spPr>
          <a:xfrm>
            <a:off x="2123147" y="4180826"/>
            <a:ext cx="894938" cy="962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B7018F-7A80-F6D8-01C2-5AE24B104A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7" t="20566" b="43000"/>
          <a:stretch/>
        </p:blipFill>
        <p:spPr>
          <a:xfrm>
            <a:off x="3091030" y="3602313"/>
            <a:ext cx="1552041" cy="1478642"/>
          </a:xfrm>
          <a:prstGeom prst="rect">
            <a:avLst/>
          </a:prstGeom>
        </p:spPr>
      </p:pic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4951198" y="513382"/>
            <a:ext cx="1400928" cy="1715019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056410" y="2720340"/>
            <a:ext cx="2156583" cy="2593933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2218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5006188" y="2240120"/>
            <a:ext cx="2414684" cy="2781290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6517765" y="347520"/>
            <a:ext cx="2645578" cy="2413978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77335" y="648122"/>
            <a:ext cx="2320053" cy="186200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3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 âm thanh và hình ảnh nào báo hiệu năm học mới đã bắt đầu?</a:t>
            </a:r>
            <a:endParaRPr lang="vi-VN" sz="23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4606" y="2621246"/>
            <a:ext cx="2556214" cy="240061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vi-VN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trống</a:t>
            </a:r>
            <a:endParaRPr lang="en-US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vi-VN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khai trường gióng giả, hình ảnh các bạn học sinh mang khăn quàng đỏ thắm bước vào lớp báo hiệu một năm học mới đã bắt đầu</a:t>
            </a:r>
          </a:p>
          <a:p>
            <a:pPr algn="ctr"/>
            <a:r>
              <a:rPr lang="en-US" sz="2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969415" y="321677"/>
            <a:ext cx="0" cy="48218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7B29C3-9BD4-D0FF-7A33-7D4F96CDA574}"/>
              </a:ext>
            </a:extLst>
          </p:cNvPr>
          <p:cNvSpPr/>
          <p:nvPr/>
        </p:nvSpPr>
        <p:spPr>
          <a:xfrm>
            <a:off x="0" y="940280"/>
            <a:ext cx="2609011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 đầu thu trong xanh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 mặc quần áo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 đón ngày khai trường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 như là đi hội.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5D637-F554-1470-855E-2A340C9C63EF}"/>
              </a:ext>
            </a:extLst>
          </p:cNvPr>
          <p:cNvSpPr/>
          <p:nvPr/>
        </p:nvSpPr>
        <p:spPr>
          <a:xfrm>
            <a:off x="-11345" y="3034800"/>
            <a:ext cx="439248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 các thầy, các cô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cũng như trẻ lại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 trường vàng nắng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cờ bay như reo.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D3274-2196-C8FE-45B3-1C352A926FFA}"/>
              </a:ext>
            </a:extLst>
          </p:cNvPr>
          <p:cNvSpPr txBox="1"/>
          <p:nvPr/>
        </p:nvSpPr>
        <p:spPr>
          <a:xfrm>
            <a:off x="2284282" y="2014359"/>
            <a:ext cx="2853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trống trường gióng giả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học mới đến rồi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 em đi vào lớp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 quang bay đỏ tươi.</a:t>
            </a:r>
            <a:endParaRPr lang="en-US" sz="16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2F941-194E-8DE5-ED8E-8078A61D380E}"/>
              </a:ext>
            </a:extLst>
          </p:cNvPr>
          <p:cNvSpPr txBox="1"/>
          <p:nvPr/>
        </p:nvSpPr>
        <p:spPr>
          <a:xfrm>
            <a:off x="8872" y="1987518"/>
            <a:ext cx="2446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 bạn, cười hớn hở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tay bắt mặt mừng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ôm vai bá cổ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 sách đùa trên lưng.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7A53D-AFBA-192B-D8A7-BDB4A761D556}"/>
              </a:ext>
            </a:extLst>
          </p:cNvPr>
          <p:cNvSpPr txBox="1"/>
          <p:nvPr/>
        </p:nvSpPr>
        <p:spPr>
          <a:xfrm>
            <a:off x="2294147" y="935804"/>
            <a:ext cx="2736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 nhóm đứng đo nhau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 bạn nào cũng lớn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xưa bé tí teo,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 lớp Ba, lớp Bốn.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038E6-7C7C-8656-A112-CA44EDA08D59}"/>
              </a:ext>
            </a:extLst>
          </p:cNvPr>
          <p:cNvSpPr txBox="1"/>
          <p:nvPr/>
        </p:nvSpPr>
        <p:spPr>
          <a:xfrm>
            <a:off x="2778599" y="3108882"/>
            <a:ext cx="2221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NGUYỄN BÙI VỢI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9B54F-048F-7A05-E275-59F5A1828E87}"/>
              </a:ext>
            </a:extLst>
          </p:cNvPr>
          <p:cNvSpPr txBox="1"/>
          <p:nvPr/>
        </p:nvSpPr>
        <p:spPr>
          <a:xfrm>
            <a:off x="109574" y="497712"/>
            <a:ext cx="4044748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gày khai trường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2A913-E91F-382E-182C-01891607A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2115" r="59940" b="14756"/>
          <a:stretch/>
        </p:blipFill>
        <p:spPr>
          <a:xfrm>
            <a:off x="2123147" y="4180826"/>
            <a:ext cx="894938" cy="962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B7018F-7A80-F6D8-01C2-5AE24B104A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7" t="20566" b="43000"/>
          <a:stretch/>
        </p:blipFill>
        <p:spPr>
          <a:xfrm>
            <a:off x="3091030" y="3602313"/>
            <a:ext cx="1552041" cy="1478642"/>
          </a:xfrm>
          <a:prstGeom prst="rect">
            <a:avLst/>
          </a:prstGeom>
        </p:spPr>
      </p:pic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4951198" y="513382"/>
            <a:ext cx="1400928" cy="1715019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056410" y="2720340"/>
            <a:ext cx="2156583" cy="2593933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263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138FD-0E68-B70E-5C2A-03D1030CE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3704" r="7564"/>
          <a:stretch/>
        </p:blipFill>
        <p:spPr>
          <a:xfrm>
            <a:off x="349146" y="483518"/>
            <a:ext cx="84457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6E27A-723C-0207-442A-CAB891351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68976" r="63023" b="8417"/>
          <a:stretch/>
        </p:blipFill>
        <p:spPr>
          <a:xfrm>
            <a:off x="395536" y="4146948"/>
            <a:ext cx="1728192" cy="95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D8951-CF3F-A6D7-3612-CF36B1F54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8" t="67901" r="38564" b="8447"/>
          <a:stretch/>
        </p:blipFill>
        <p:spPr>
          <a:xfrm>
            <a:off x="3565715" y="4173969"/>
            <a:ext cx="1843671" cy="955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1BF919-0E80-0190-5BD3-241085130E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6260" r="71278" b="82781"/>
          <a:stretch/>
        </p:blipFill>
        <p:spPr>
          <a:xfrm>
            <a:off x="107208" y="324434"/>
            <a:ext cx="1944216" cy="467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FC4E2-00CD-200E-1295-074C80FC71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5" t="40871" r="32346" b="45614"/>
          <a:stretch/>
        </p:blipFill>
        <p:spPr>
          <a:xfrm>
            <a:off x="4637573" y="1451820"/>
            <a:ext cx="1552123" cy="576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A3726D-EF40-F502-CC3E-0BBA1A79D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1" t="54520" r="50196" b="32842"/>
          <a:stretch/>
        </p:blipFill>
        <p:spPr>
          <a:xfrm>
            <a:off x="2809566" y="2124892"/>
            <a:ext cx="1584177" cy="538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A3E6E1-9EFC-0C29-DED8-A7F9760A6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5" t="55289" r="32022" b="32098"/>
          <a:stretch/>
        </p:blipFill>
        <p:spPr>
          <a:xfrm>
            <a:off x="4647830" y="2145808"/>
            <a:ext cx="1584176" cy="537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996E50-981D-57EB-9310-5A61C97789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9" t="54387" r="14215" b="32098"/>
          <a:stretch/>
        </p:blipFill>
        <p:spPr>
          <a:xfrm>
            <a:off x="6588224" y="2091311"/>
            <a:ext cx="1547876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B0A37B-717C-2746-B5DC-D1BC0FDD0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1" t="27356" r="50923" b="59129"/>
          <a:stretch/>
        </p:blipFill>
        <p:spPr>
          <a:xfrm>
            <a:off x="2822376" y="795756"/>
            <a:ext cx="1512168" cy="57606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82E5F7-7659-BDEE-1894-D8677455DE9D}"/>
              </a:ext>
            </a:extLst>
          </p:cNvPr>
          <p:cNvCxnSpPr>
            <a:cxnSpLocks/>
          </p:cNvCxnSpPr>
          <p:nvPr/>
        </p:nvCxnSpPr>
        <p:spPr>
          <a:xfrm>
            <a:off x="2849973" y="2862436"/>
            <a:ext cx="10503" cy="2283718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27CBC0-58D3-5895-AB73-5B0F8EC51E59}"/>
              </a:ext>
            </a:extLst>
          </p:cNvPr>
          <p:cNvCxnSpPr>
            <a:cxnSpLocks/>
          </p:cNvCxnSpPr>
          <p:nvPr/>
        </p:nvCxnSpPr>
        <p:spPr>
          <a:xfrm>
            <a:off x="6188028" y="2859782"/>
            <a:ext cx="10503" cy="2283718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7EE1897-09EC-9960-7CF6-4D1A61196D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27355" r="68726" b="59774"/>
          <a:stretch/>
        </p:blipFill>
        <p:spPr>
          <a:xfrm>
            <a:off x="1079316" y="791554"/>
            <a:ext cx="1512168" cy="548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CB674-EF42-CC91-608F-1E618B38F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5" t="27356" r="32022" b="59129"/>
          <a:stretch/>
        </p:blipFill>
        <p:spPr>
          <a:xfrm>
            <a:off x="4605520" y="795756"/>
            <a:ext cx="1584176" cy="576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C18079-5D80-BBAC-A3CC-7B71E9397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9" t="27355" r="13848" b="59129"/>
          <a:stretch/>
        </p:blipFill>
        <p:spPr>
          <a:xfrm>
            <a:off x="6460672" y="791554"/>
            <a:ext cx="1584176" cy="576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F6E7C3-C539-88BC-3916-8598B46A3D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40871" r="68787" b="45614"/>
          <a:stretch/>
        </p:blipFill>
        <p:spPr>
          <a:xfrm>
            <a:off x="1079316" y="1439626"/>
            <a:ext cx="1512168" cy="576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75960A-1F96-1BE4-9B1F-979FA6926D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3" t="40871" r="50196" b="45614"/>
          <a:stretch/>
        </p:blipFill>
        <p:spPr>
          <a:xfrm>
            <a:off x="2849973" y="1451820"/>
            <a:ext cx="1543770" cy="545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87893-40EF-F680-948C-6190AF5A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9" t="40871" r="13848" b="45614"/>
          <a:stretch/>
        </p:blipFill>
        <p:spPr>
          <a:xfrm>
            <a:off x="6551924" y="1451820"/>
            <a:ext cx="1584176" cy="576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AB29E4-E57E-42C1-8692-07D6437D1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4387" r="69097" b="32743"/>
          <a:stretch/>
        </p:blipFill>
        <p:spPr>
          <a:xfrm>
            <a:off x="1115320" y="2140294"/>
            <a:ext cx="1440159" cy="548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E2CB3-B001-4E7A-AD3B-7E7F213D3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4" t="67901" r="13848" b="8447"/>
          <a:stretch/>
        </p:blipFill>
        <p:spPr>
          <a:xfrm>
            <a:off x="6924776" y="4187523"/>
            <a:ext cx="1843671" cy="9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58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8 0.02839 L 0.06928 0.02839 C 0.07587 0.02839 0.08282 0.02839 0.08959 0.02901 C 0.09184 0.02932 0.09358 0.03148 0.09584 0.03179 C 0.10313 0.03333 0.11077 0.03302 0.11823 0.03364 C 0.1316 0.03518 0.16007 0.03889 0.17622 0.04321 C 0.19167 0.04753 0.18785 0.04753 0.19931 0.05309 C 0.21042 0.05833 0.22136 0.06389 0.23247 0.06852 C 0.279 0.08734 0.26129 0.07438 0.31389 0.10216 L 0.33264 0.11173 C 0.3375 0.11481 0.34202 0.11821 0.34705 0.12037 C 0.36355 0.12778 0.38021 0.13549 0.39688 0.14074 C 0.43941 0.15525 0.42292 0.14784 0.44705 0.15926 C 0.45799 0.17037 0.47309 0.18426 0.48264 0.19691 C 0.48976 0.20679 0.51407 0.24506 0.52396 0.26018 C 0.53907 0.28426 0.51684 0.24815 0.53525 0.28426 C 0.5382 0.28889 0.54167 0.2929 0.54428 0.29815 C 0.54966 0.30802 0.54671 0.30494 0.55244 0.30895 C 0.55608 0.31821 0.55296 0.30895 0.55591 0.32747 C 0.55625 0.32994 0.55712 0.33179 0.55764 0.33457 C 0.55973 0.34259 0.5573 0.33395 0.56059 0.34413 C 0.56146 0.35957 0.56007 0.35401 0.5625 0.36111 L 0.56059 0.36296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3" y="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8 0.0355 L 0.05868 0.0355 C 0.06302 0.03673 0.06788 0.03889 0.07274 0.04074 C 0.08785 0.04537 0.10365 0.04352 0.11806 0.05402 C 0.13559 0.06605 0.14826 0.09877 0.16649 0.10772 L 0.19965 0.12377 C 0.20486 0.12593 0.20972 0.13025 0.21528 0.13118 L 0.22708 0.13272 L 0.27726 0.14568 C 0.29878 0.15124 0.32066 0.15556 0.34201 0.16173 C 0.39167 0.17655 0.34097 0.16111 0.39062 0.17778 C 0.40087 0.18149 0.41181 0.18334 0.42222 0.18797 C 0.44306 0.19753 0.45746 0.20587 0.47552 0.22593 C 0.48073 0.23179 0.48524 0.2392 0.48993 0.24661 C 0.49444 0.25309 0.49861 0.25988 0.50278 0.26698 C 0.50451 0.26976 0.50642 0.27223 0.50764 0.27562 C 0.51215 0.28797 0.51753 0.31482 0.51996 0.32655 C 0.52101 0.33365 0.52187 0.34013 0.52309 0.34723 C 0.52361 0.35 0.52396 0.3534 0.52483 0.35618 L 0.52604 0.35865 L 0.52604 0.35957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8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3.82716E-6 L -0.08611 -3.82716E-6 C -0.10781 0.00463 -0.11771 0.00494 -0.13941 0.0213 C -0.15677 0.03488 -0.17361 0.05371 -0.19097 0.06698 C -0.20313 0.07624 -0.21563 0.08395 -0.22778 0.09476 C -0.2309 0.09784 -0.2342 0.10093 -0.23733 0.10371 C -0.24601 0.1105 -0.25469 0.11605 -0.2632 0.12408 C -0.26893 0.12963 -0.27431 0.1355 -0.28004 0.14044 C -0.28438 0.14414 -0.28872 0.14661 -0.29323 0.15062 C -0.31771 0.17408 -0.31945 0.17994 -0.34601 0.21513 C -0.34896 0.21883 -0.35191 0.22099 -0.35469 0.22562 L -0.37014 0.25186 C -0.37292 0.25649 -0.37865 0.26513 -0.37865 0.26544 C -0.38542 0.29013 -0.37379 0.24908 -0.38872 0.29445 C -0.39358 0.30926 -0.39809 0.3247 -0.40278 0.34013 C -0.40365 0.34352 -0.40504 0.34661 -0.40573 0.35062 C -0.40938 0.37223 -0.40747 0.36235 -0.41163 0.37994 L -0.41198 0.38581 L -0.41198 0.38766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1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45679E-6 L 8.33333E-7 0.00031 L -0.01788 0.00247 C -0.02135 0.00308 -0.025 0.00339 -0.02865 0.0037 C -0.04844 0.00802 -0.03212 0.00586 -0.05556 0.01265 C -0.06024 0.01419 -0.06528 0.0145 -0.07014 0.01574 C -0.07778 0.02006 -0.08924 0.02531 -0.09705 0.03179 C -0.10313 0.03672 -0.10868 0.0429 -0.11476 0.04814 C -0.13646 0.06605 -0.14844 0.07314 -0.16788 0.09382 C -0.1941 0.12222 -0.2191 0.15493 -0.24601 0.18055 C -0.25313 0.18734 -0.26059 0.19382 -0.26736 0.20092 C -0.27743 0.21142 -0.29201 0.23055 -0.30052 0.24382 C -0.31007 0.25833 -0.31771 0.27747 -0.3283 0.28981 C -0.33229 0.29382 -0.33542 0.29722 -0.33906 0.30432 C -0.34236 0.3108 -0.34566 0.31728 -0.34896 0.32345 C -0.3507 0.32623 -0.35295 0.3287 -0.35434 0.3321 C -0.35677 0.33796 -0.35833 0.34475 -0.36042 0.35123 C -0.36285 0.35771 -0.36337 0.3608 -0.36823 0.36605 C -0.37483 0.37407 -0.38906 0.38672 -0.38906 0.38734 L -0.39323 0.39598 " pathEditMode="relative" rAng="0" ptsTypes="AAAAAAAAAAAA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0" y="1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51 0.05247 L 0.08351 0.05247 C 0.09428 0.05587 0.10504 0.06019 0.11598 0.06266 C 0.13455 0.06698 0.15348 0.06636 0.17171 0.07315 C 0.1783 0.07531 0.18334 0.08426 0.18924 0.08951 L 0.23924 0.13087 C 0.25157 0.14105 0.28438 0.16543 0.30018 0.18118 C 0.30504 0.18611 0.30938 0.1926 0.31424 0.19753 C 0.32796 0.21142 0.34202 0.22408 0.35591 0.23766 C 0.35782 0.2429 0.36007 0.24815 0.36181 0.25371 C 0.36216 0.25525 0.36181 0.25741 0.36268 0.25834 C 0.36355 0.25926 0.36476 0.25834 0.36598 0.25834 L 0.36771 0.26729 " pathEditMode="relative" ptsTypes="AAAAA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06 0.00987 L -0.06806 0.01018 L -0.11268 0.02222 C -0.11615 0.02314 -0.11927 0.02345 -0.12223 0.02438 C -0.12674 0.02623 -0.13108 0.02901 -0.13542 0.03148 C -0.14288 0.03425 -0.14983 0.03703 -0.15677 0.04012 C -0.15938 0.04104 -0.18525 0.05308 -0.19167 0.05771 C -0.19358 0.05956 -0.19566 0.06172 -0.1974 0.0645 C -0.2224 0.09876 -0.20434 0.07283 -0.22049 0.10432 C -0.24549 0.15308 -0.27032 0.19135 -0.28559 0.24753 C -0.28698 0.25185 -0.30348 0.31141 -0.30712 0.32932 C -0.30799 0.33425 -0.30799 0.3395 -0.30834 0.34444 C -0.30973 0.35061 -0.31146 0.35648 -0.31268 0.36234 C -0.31407 0.36975 -0.31493 0.37716 -0.31667 0.38456 L -0.31788 0.39567 L -0.31788 0.39814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1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16 0.05278 L 0.08716 0.05278 C 0.09289 0.05617 0.10296 0.06142 0.10782 0.06883 C 0.11094 0.07377 0.11285 0.07932 0.11511 0.08426 C 0.11962 0.09537 0.1257 0.11636 0.12796 0.12654 C 0.13143 0.14259 0.13421 0.16513 0.13716 0.1821 C 0.13993 0.20031 0.13993 0.19537 0.14167 0.21327 C 0.14289 0.22716 0.14375 0.24136 0.14532 0.25556 C 0.14584 0.25926 0.14653 0.26266 0.14705 0.26605 C 0.1474 0.26914 0.14775 0.27284 0.14792 0.27562 C 0.14966 0.28796 0.15313 0.30864 0.15625 0.31914 C 0.1599 0.33087 0.16042 0.32901 0.16754 0.32901 L 0.16754 0.32963 " pathEditMode="relative" rAng="0" ptsTypes="AAAAAAAAAA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6 0.00093 L -0.0856 0.00093 C -0.15747 0.0608 -0.06579 -0.01512 -0.19966 0.08704 C -0.21685 0.10062 -0.23455 0.11266 -0.25087 0.12901 C -0.28594 0.16451 -0.3191 0.20432 -0.35348 0.24229 C -0.35712 0.2463 -0.36441 0.25463 -0.36441 0.25494 C -0.36771 0.26235 -0.37188 0.26852 -0.37396 0.27716 C -0.37657 0.28796 -0.37657 0.29938 -0.37813 0.3105 C -0.37969 0.32192 -0.38143 0.33303 -0.38334 0.34445 C -0.38455 0.35216 -0.38455 0.3534 -0.38681 0.35957 C -0.38872 0.36513 -0.39115 0.37037 -0.39271 0.37624 C -0.39323 0.37871 -0.39358 0.38087 -0.39428 0.38364 C -0.39532 0.38704 -0.39757 0.39321 -0.39757 0.39352 L -0.39688 0.39506 " pathEditMode="relative" rAng="0" ptsTypes="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19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61 0.00463 L 0.07761 0.00463 C 0.08855 0.00649 0.09966 0.00988 0.11077 0.01112 C 0.12396 0.01266 0.13716 0.01204 0.15018 0.01235 C 0.25365 0.01605 0.17327 0.0142 0.29532 0.01575 C 0.32396 0.01883 0.35261 0.01729 0.38073 0.02408 C 0.40591 0.03025 0.42917 0.04568 0.45382 0.05463 C 0.52084 0.07809 0.55434 0.08149 0.6257 0.09537 C 0.63733 0.10031 0.64983 0.10278 0.66077 0.11081 C 0.67744 0.12192 0.67952 0.13179 0.69184 0.14321 C 0.70869 0.15926 0.70035 0.15062 0.71684 0.16883 L 0.72101 0.17377 C 0.72119 0.17716 0.72223 0.18056 0.72223 0.18426 C 0.72223 0.18581 0.72101 0.18889 0.72101 0.1892 L 0.72101 0.19044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2" y="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09877E-6 L -3.61111E-6 -2.09877E-6 C 0.01476 0.00463 0.02986 0.00864 0.04497 0.0142 C 0.05018 0.01605 0.05556 0.01821 0.06059 0.0213 C 0.08785 0.03735 0.09375 0.03766 0.11216 0.06019 C 0.12709 0.07901 0.14254 0.09692 0.1566 0.11698 C 0.15851 0.12006 0.16094 0.12253 0.16268 0.12593 C 0.16441 0.12871 0.1658 0.13241 0.16719 0.1358 C 0.17275 0.15278 0.1783 0.16914 0.18282 0.18673 C 0.18802 0.2071 0.18334 0.18766 0.18976 0.22037 C 0.19063 0.22438 0.1915 0.22809 0.19236 0.2321 C 0.19427 0.24105 0.19427 0.23766 0.19427 0.24383 L 0.19427 0.24445 " pathEditMode="relative" rAng="0" ptsTypes="AAAAAA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9 0.00433 L -0.0849 0.00463 C -0.08716 0.0034 -0.08907 0.00186 -0.09132 0.00155 C -0.09219 0.00124 -0.09306 0.00247 -0.09375 0.00278 C -0.09601 0.00371 -0.09827 0.00402 -0.10053 0.00433 L -0.11511 0.01235 C -0.11928 0.01451 -0.12414 0.01544 -0.12848 0.01883 C -0.1316 0.0213 -0.13438 0.02716 -0.13768 0.03025 C -0.14462 0.03704 -0.15209 0.04352 -0.15886 0.05124 C -0.16216 0.05525 -0.16563 0.05926 -0.16875 0.06266 C -0.1783 0.07284 -0.18803 0.0821 -0.1974 0.09198 C -0.20174 0.0963 -0.20643 0.1 -0.21059 0.10494 C -0.24132 0.13951 -0.21511 0.10926 -0.24254 0.14229 L -0.26042 0.16328 C -0.26372 0.16698 -0.2665 0.17161 -0.2698 0.17439 C -0.27119 0.17593 -0.27292 0.17747 -0.27431 0.17963 C -0.27657 0.18241 -0.27882 0.18673 -0.28108 0.1892 C -0.2849 0.19383 -0.28907 0.19599 -0.29289 0.20031 C -0.29445 0.20216 -0.29549 0.20556 -0.29705 0.2071 C -0.31077 0.22192 -0.30851 0.22007 -0.31945 0.2247 C -0.32014 0.22624 -0.32101 0.22716 -0.32171 0.22809 C -0.32778 0.23612 -0.32969 0.23797 -0.33559 0.24414 C -0.33612 0.24599 -0.33681 0.24784 -0.3375 0.24908 C -0.34323 0.2605 -0.34809 0.26513 -0.35539 0.27315 C -0.36285 0.28149 -0.36268 0.27346 -0.36268 0.28149 L -0.36268 0.28241 L -0.36268 0.2784 " pathEditMode="relative" rAng="0" ptsTypes="AAAAAAAAAAAAAAAAAAAAAAAAA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1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32099E-6 L -4.72222E-6 0.0003 C 0.00226 0.00432 0.00608 0.0074 0.00816 0.01512 C 0.01233 0.03024 0.01459 0.06975 0.01667 0.0858 C 0.01858 0.09938 0.03247 0.18703 0.03386 0.20709 C 0.03542 0.23055 0.03542 0.23055 0.03594 0.25308 C 0.03646 0.26419 0.03629 0.27561 0.03681 0.28642 C 0.03941 0.32746 0.03941 0.29722 0.03941 0.30802 L 0.03941 0.31759 " pathEditMode="relative" rAng="0" ptsTypes="AAAAAAA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1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4EAC55-235D-E1AB-88F4-E9630A6C71EB}"/>
              </a:ext>
            </a:extLst>
          </p:cNvPr>
          <p:cNvSpPr txBox="1"/>
          <p:nvPr/>
        </p:nvSpPr>
        <p:spPr>
          <a:xfrm>
            <a:off x="251520" y="483518"/>
            <a:ext cx="857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 Đặt 1 - 2 câu nói về hoạt động của em trong ngày khai giảng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F85AE-3D30-F059-7297-18F3AD93F700}"/>
              </a:ext>
            </a:extLst>
          </p:cNvPr>
          <p:cNvSpPr txBox="1"/>
          <p:nvPr/>
        </p:nvSpPr>
        <p:spPr>
          <a:xfrm>
            <a:off x="323528" y="1131590"/>
            <a:ext cx="5460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Em múa hát chào mừng lễ khai giảng.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2A3E4-B3B3-727B-C4A0-4C1E5CA6DC6A}"/>
              </a:ext>
            </a:extLst>
          </p:cNvPr>
          <p:cNvSpPr txBox="1"/>
          <p:nvPr/>
        </p:nvSpPr>
        <p:spPr>
          <a:xfrm>
            <a:off x="323528" y="1692845"/>
            <a:ext cx="6915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Em chăm chú lắng nghe tiếng trống khai trường.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A9550-B0AA-9714-23D8-FAE73C742C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2115" r="59940" b="14756"/>
          <a:stretch/>
        </p:blipFill>
        <p:spPr>
          <a:xfrm>
            <a:off x="971600" y="3233145"/>
            <a:ext cx="1794339" cy="1930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77C42-E3B7-91D6-F4B9-2229E69DA3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7" t="20566" b="43000"/>
          <a:stretch/>
        </p:blipFill>
        <p:spPr>
          <a:xfrm>
            <a:off x="3146367" y="2340917"/>
            <a:ext cx="2851266" cy="2716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385FF4-CC0F-E50A-BABC-84F5C0F2E5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/>
          <a:srcRect l="1" r="11422"/>
          <a:stretch/>
        </p:blipFill>
        <p:spPr>
          <a:xfrm>
            <a:off x="6444812" y="2843091"/>
            <a:ext cx="2339751" cy="228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9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hè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đông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xuân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thu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Mùa gì dịu nắng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Mây nhẹ nhàng bay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Gió khẽ rung cây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Lá vàng rơi rụng ?</a:t>
            </a:r>
            <a:endParaRPr lang="en-US" sz="210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483768" y="276041"/>
            <a:ext cx="4648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>
                <a:solidFill>
                  <a:schemeClr val="bg1"/>
                </a:solidFill>
              </a:rPr>
              <a:t>Tôi m</a:t>
            </a:r>
            <a:r>
              <a:rPr lang="en-US">
                <a:solidFill>
                  <a:schemeClr val="bg1"/>
                </a:solidFill>
              </a:rPr>
              <a:t>a</a:t>
            </a:r>
            <a:r>
              <a:rPr lang="vi-VN">
                <a:solidFill>
                  <a:schemeClr val="bg1"/>
                </a:solidFill>
              </a:rPr>
              <a:t>ng màu đỏ quê hương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Ngày ngày theo bạn tới trường hát ca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Bạn là cây</a:t>
            </a:r>
            <a:r>
              <a:rPr lang="en-US">
                <a:solidFill>
                  <a:schemeClr val="bg1"/>
                </a:solidFill>
              </a:rPr>
              <a:t>,</a:t>
            </a:r>
            <a:r>
              <a:rPr lang="vi-VN">
                <a:solidFill>
                  <a:schemeClr val="bg1"/>
                </a:solidFill>
              </a:rPr>
              <a:t> tôi là hoa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Nở trên vai bạn nhắc ta học hành.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1" y="1593056"/>
            <a:ext cx="2171699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Cặp sách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613025" y="1593056"/>
            <a:ext cx="240699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</a:t>
            </a:r>
            <a:r>
              <a:rPr lang="en-US" sz="2400">
                <a:solidFill>
                  <a:srgbClr val="0000FF"/>
                </a:solidFill>
              </a:rPr>
              <a:t>. Khăn quàng đỏ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43499" y="159969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. Cái bút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79704" y="1614120"/>
            <a:ext cx="2019299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Thước kẻ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78D5C8-0FFE-E4A1-B4E0-4FBB8A0C2FD3}"/>
              </a:ext>
            </a:extLst>
          </p:cNvPr>
          <p:cNvSpPr txBox="1"/>
          <p:nvPr/>
        </p:nvSpPr>
        <p:spPr>
          <a:xfrm>
            <a:off x="1928089" y="324296"/>
            <a:ext cx="722750" cy="1003697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Là</a:t>
            </a:r>
          </a:p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 cái    gì?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87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26629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CHIA SẺ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1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2D39B2-0750-9763-9F9A-1BDB36B10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28699" r="11792" b="2826"/>
          <a:stretch/>
        </p:blipFill>
        <p:spPr>
          <a:xfrm>
            <a:off x="107504" y="699542"/>
            <a:ext cx="5423796" cy="4050824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DF116-A976-BDCF-693F-E6FF6A35665B}"/>
              </a:ext>
            </a:extLst>
          </p:cNvPr>
          <p:cNvSpPr txBox="1"/>
          <p:nvPr/>
        </p:nvSpPr>
        <p:spPr>
          <a:xfrm>
            <a:off x="5531300" y="994021"/>
            <a:ext cx="361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1. Em chuẩn bị sách vở, trang phục thế nào để đi khai giảng?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7383E-1445-7079-CAAE-57539FE4AE22}"/>
              </a:ext>
            </a:extLst>
          </p:cNvPr>
          <p:cNvSpPr txBox="1"/>
          <p:nvPr/>
        </p:nvSpPr>
        <p:spPr>
          <a:xfrm>
            <a:off x="4139952" y="0"/>
            <a:ext cx="4856643" cy="715089"/>
          </a:xfrm>
          <a:prstGeom prst="roundRect">
            <a:avLst/>
          </a:prstGeom>
          <a:solidFill>
            <a:srgbClr val="FDE1C8"/>
          </a:solidFill>
          <a:ln w="12700">
            <a:solidFill>
              <a:srgbClr val="9900FF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en-US" b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 lại và trao đổi với các bạn về </a:t>
            </a:r>
          </a:p>
          <a:p>
            <a:pPr algn="r"/>
            <a:r>
              <a:rPr lang="en-US" b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 khai giảng  năm học mới ở trường em: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6CC02-9441-A58D-62C5-988A293C208D}"/>
              </a:ext>
            </a:extLst>
          </p:cNvPr>
          <p:cNvSpPr txBox="1"/>
          <p:nvPr/>
        </p:nvSpPr>
        <p:spPr>
          <a:xfrm>
            <a:off x="5514058" y="2042394"/>
            <a:ext cx="33611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2. Lễ khai giảng có những hoạt động chính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8C4A9-8268-55AE-C7F7-E55028111BB4}"/>
              </a:ext>
            </a:extLst>
          </p:cNvPr>
          <p:cNvSpPr txBox="1"/>
          <p:nvPr/>
        </p:nvSpPr>
        <p:spPr>
          <a:xfrm>
            <a:off x="5514058" y="3001965"/>
            <a:ext cx="37374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3. Em thích nhất hoạt động nào trong lễ khai giảng? Vì sao?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 khai trường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3268089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 đầu thu trong xanh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 mặc quần áo mới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 đón ngày khai trường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 như là đi hội.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38A233-7954-056D-7BDA-150B97267496}"/>
              </a:ext>
            </a:extLst>
          </p:cNvPr>
          <p:cNvSpPr/>
          <p:nvPr/>
        </p:nvSpPr>
        <p:spPr>
          <a:xfrm>
            <a:off x="866544" y="3799683"/>
            <a:ext cx="4392488" cy="163117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 các thầy, các cô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cũng như trẻ lại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 trường vàng nắng mới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cờ bay như reo.</a:t>
            </a:r>
          </a:p>
          <a:p>
            <a:endParaRPr lang="en-US" sz="20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AD569-0B1C-2CEE-82CF-4BA32F2E7AD6}"/>
              </a:ext>
            </a:extLst>
          </p:cNvPr>
          <p:cNvSpPr txBox="1"/>
          <p:nvPr/>
        </p:nvSpPr>
        <p:spPr>
          <a:xfrm>
            <a:off x="4887016" y="2359990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trống trường gióng giả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học mới đến rồi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 em đi vào lớp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 quang bay đỏ tươi.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3ED711-1819-DE7C-D2B1-1E4C9EB9959D}"/>
              </a:ext>
            </a:extLst>
          </p:cNvPr>
          <p:cNvSpPr txBox="1"/>
          <p:nvPr/>
        </p:nvSpPr>
        <p:spPr>
          <a:xfrm>
            <a:off x="830540" y="2404461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 bạn, cười hớn hở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tay bắt mặt mừng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ôm vai bá cổ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 sách đùa trên lưng.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1B82BD-3964-4541-9BD2-3EF961B2F625}"/>
              </a:ext>
            </a:extLst>
          </p:cNvPr>
          <p:cNvSpPr txBox="1"/>
          <p:nvPr/>
        </p:nvSpPr>
        <p:spPr>
          <a:xfrm>
            <a:off x="4885701" y="949675"/>
            <a:ext cx="45793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 nhóm đứng đo nhau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 bạn nào cũng lớn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xưa bé tí teo,</a:t>
            </a:r>
          </a:p>
          <a:p>
            <a:r>
              <a:rPr lang="en-US" sz="20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 lớp Ba, lớp Bốn.</a:t>
            </a:r>
            <a:endParaRPr lang="en-US" sz="20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D408AA-1CB0-F358-CB25-98DEEFCBADC4}"/>
              </a:ext>
            </a:extLst>
          </p:cNvPr>
          <p:cNvSpPr txBox="1"/>
          <p:nvPr/>
        </p:nvSpPr>
        <p:spPr>
          <a:xfrm>
            <a:off x="5474353" y="3787688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NGUYỄN BÙI VỢI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65691D-B06B-49DA-0592-7ABFF0DA7BDC}"/>
              </a:ext>
            </a:extLst>
          </p:cNvPr>
          <p:cNvCxnSpPr>
            <a:cxnSpLocks/>
          </p:cNvCxnSpPr>
          <p:nvPr/>
        </p:nvCxnSpPr>
        <p:spPr>
          <a:xfrm flipH="1">
            <a:off x="3729215" y="944867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E5E24E-D2C1-514E-3A05-7AAF32946A6C}"/>
              </a:ext>
            </a:extLst>
          </p:cNvPr>
          <p:cNvGrpSpPr/>
          <p:nvPr/>
        </p:nvGrpSpPr>
        <p:grpSpPr>
          <a:xfrm>
            <a:off x="3574586" y="3367713"/>
            <a:ext cx="144016" cy="213816"/>
            <a:chOff x="2267744" y="1892686"/>
            <a:chExt cx="144016" cy="21381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65BF1CE-211A-579E-A635-3521E2C3A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6D294EA-0B6A-6BBB-8D7E-1AD1873D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id="{E3A4F101-CF15-8B17-704C-89717044C1B1}"/>
              </a:ext>
            </a:extLst>
          </p:cNvPr>
          <p:cNvSpPr/>
          <p:nvPr/>
        </p:nvSpPr>
        <p:spPr>
          <a:xfrm>
            <a:off x="4512047" y="4292057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đoạn?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id="{CF09C2BE-FEC3-AE1B-9965-B976B4025C36}"/>
              </a:ext>
            </a:extLst>
          </p:cNvPr>
          <p:cNvSpPr/>
          <p:nvPr/>
        </p:nvSpPr>
        <p:spPr>
          <a:xfrm>
            <a:off x="4501768" y="4322684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5 đoạn.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1129045"/>
            <a:chOff x="395536" y="1031823"/>
            <a:chExt cx="454526" cy="112904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E4B575-98D8-A4A4-93F9-77CF3438CF2C}"/>
              </a:ext>
            </a:extLst>
          </p:cNvPr>
          <p:cNvGrpSpPr/>
          <p:nvPr/>
        </p:nvGrpSpPr>
        <p:grpSpPr>
          <a:xfrm>
            <a:off x="390192" y="2486069"/>
            <a:ext cx="454526" cy="1129045"/>
            <a:chOff x="395536" y="1031823"/>
            <a:chExt cx="454526" cy="112904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0BB3B73-EA65-2CD8-08F9-A900D8DFD14A}"/>
              </a:ext>
            </a:extLst>
          </p:cNvPr>
          <p:cNvGrpSpPr/>
          <p:nvPr/>
        </p:nvGrpSpPr>
        <p:grpSpPr>
          <a:xfrm>
            <a:off x="376014" y="3889766"/>
            <a:ext cx="454526" cy="1129045"/>
            <a:chOff x="376014" y="3889766"/>
            <a:chExt cx="454526" cy="112904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43A8B3-9E23-3208-5F38-D63F03438FF1}"/>
              </a:ext>
            </a:extLst>
          </p:cNvPr>
          <p:cNvGrpSpPr/>
          <p:nvPr/>
        </p:nvGrpSpPr>
        <p:grpSpPr>
          <a:xfrm>
            <a:off x="4443900" y="1013258"/>
            <a:ext cx="454526" cy="1129045"/>
            <a:chOff x="4443900" y="1013258"/>
            <a:chExt cx="454526" cy="112904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D452960-6A8F-61F5-13E9-EE6EE32B0397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B4CE7D0-99ED-751E-AC75-B43617179CC2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5747C59-3AE4-550F-8591-1104887788BD}"/>
              </a:ext>
            </a:extLst>
          </p:cNvPr>
          <p:cNvGrpSpPr/>
          <p:nvPr/>
        </p:nvGrpSpPr>
        <p:grpSpPr>
          <a:xfrm>
            <a:off x="4429295" y="2486069"/>
            <a:ext cx="454526" cy="1129045"/>
            <a:chOff x="395536" y="1031823"/>
            <a:chExt cx="454526" cy="112904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357A83-D38E-9FBB-1A4C-FE03341DDAAA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3DD1F4B-207A-19F1-0242-5A741015BE6C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291290" y="1264397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57207" y="157452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BED0812-FBEE-F91F-CCB1-E114720B51CC}"/>
              </a:ext>
            </a:extLst>
          </p:cNvPr>
          <p:cNvCxnSpPr>
            <a:cxnSpLocks/>
          </p:cNvCxnSpPr>
          <p:nvPr/>
        </p:nvCxnSpPr>
        <p:spPr>
          <a:xfrm flipH="1">
            <a:off x="1356825" y="306618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137C87F-283E-F237-CB90-D1BC779C7B8B}"/>
              </a:ext>
            </a:extLst>
          </p:cNvPr>
          <p:cNvCxnSpPr>
            <a:cxnSpLocks/>
          </p:cNvCxnSpPr>
          <p:nvPr/>
        </p:nvCxnSpPr>
        <p:spPr>
          <a:xfrm flipH="1">
            <a:off x="1356825" y="274623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B664E4-22D2-1E68-DEDC-B0A94A2DBA85}"/>
              </a:ext>
            </a:extLst>
          </p:cNvPr>
          <p:cNvCxnSpPr>
            <a:cxnSpLocks/>
          </p:cNvCxnSpPr>
          <p:nvPr/>
        </p:nvCxnSpPr>
        <p:spPr>
          <a:xfrm flipH="1">
            <a:off x="3449981" y="276117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DA6E102-538F-AE0D-5277-98507BE8B7A6}"/>
              </a:ext>
            </a:extLst>
          </p:cNvPr>
          <p:cNvCxnSpPr>
            <a:cxnSpLocks/>
          </p:cNvCxnSpPr>
          <p:nvPr/>
        </p:nvCxnSpPr>
        <p:spPr>
          <a:xfrm flipH="1">
            <a:off x="2855384" y="305059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6619DD0-6074-C97D-0CDB-A8E589C4FDAC}"/>
              </a:ext>
            </a:extLst>
          </p:cNvPr>
          <p:cNvGrpSpPr/>
          <p:nvPr/>
        </p:nvGrpSpPr>
        <p:grpSpPr>
          <a:xfrm>
            <a:off x="2783376" y="1867580"/>
            <a:ext cx="144016" cy="213816"/>
            <a:chOff x="2267744" y="1892686"/>
            <a:chExt cx="144016" cy="21381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5CDDD8A-7038-6840-E6BB-866589FEB917}"/>
              </a:ext>
            </a:extLst>
          </p:cNvPr>
          <p:cNvGrpSpPr/>
          <p:nvPr/>
        </p:nvGrpSpPr>
        <p:grpSpPr>
          <a:xfrm>
            <a:off x="3048219" y="4749249"/>
            <a:ext cx="144016" cy="213816"/>
            <a:chOff x="2267744" y="1892686"/>
            <a:chExt cx="144016" cy="21381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29E30E4-1AD5-4EE5-2035-4A1344533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998E042-02AD-C1BD-E95B-45D2174AEE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E481723-2ECB-B60D-B3AA-13E3B337DD64}"/>
              </a:ext>
            </a:extLst>
          </p:cNvPr>
          <p:cNvCxnSpPr>
            <a:cxnSpLocks/>
          </p:cNvCxnSpPr>
          <p:nvPr/>
        </p:nvCxnSpPr>
        <p:spPr>
          <a:xfrm flipH="1">
            <a:off x="2569463" y="384312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5F50582-9E5D-6449-8DBA-D270E9E41C8E}"/>
              </a:ext>
            </a:extLst>
          </p:cNvPr>
          <p:cNvCxnSpPr>
            <a:cxnSpLocks/>
          </p:cNvCxnSpPr>
          <p:nvPr/>
        </p:nvCxnSpPr>
        <p:spPr>
          <a:xfrm flipH="1">
            <a:off x="3377973" y="384600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3F6769F-B296-57FB-2E1D-D8B7602B9A88}"/>
              </a:ext>
            </a:extLst>
          </p:cNvPr>
          <p:cNvCxnSpPr>
            <a:cxnSpLocks/>
          </p:cNvCxnSpPr>
          <p:nvPr/>
        </p:nvCxnSpPr>
        <p:spPr>
          <a:xfrm flipH="1">
            <a:off x="3026784" y="416141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8C3AD2C-3C8E-BFFB-6DAE-C307BBEA20FF}"/>
              </a:ext>
            </a:extLst>
          </p:cNvPr>
          <p:cNvCxnSpPr>
            <a:cxnSpLocks/>
          </p:cNvCxnSpPr>
          <p:nvPr/>
        </p:nvCxnSpPr>
        <p:spPr>
          <a:xfrm flipH="1">
            <a:off x="3923928" y="445428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03C8229-2222-D6DC-4CA4-75F8F21C6391}"/>
              </a:ext>
            </a:extLst>
          </p:cNvPr>
          <p:cNvCxnSpPr>
            <a:cxnSpLocks/>
          </p:cNvCxnSpPr>
          <p:nvPr/>
        </p:nvCxnSpPr>
        <p:spPr>
          <a:xfrm flipH="1">
            <a:off x="7524328" y="127781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5C7A658-E87C-6E88-F9F2-BD94BABED4C7}"/>
              </a:ext>
            </a:extLst>
          </p:cNvPr>
          <p:cNvCxnSpPr>
            <a:cxnSpLocks/>
          </p:cNvCxnSpPr>
          <p:nvPr/>
        </p:nvCxnSpPr>
        <p:spPr>
          <a:xfrm flipH="1">
            <a:off x="7884368" y="101325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54CCF60-FFD0-638A-C548-106F24A2D862}"/>
              </a:ext>
            </a:extLst>
          </p:cNvPr>
          <p:cNvCxnSpPr>
            <a:cxnSpLocks/>
          </p:cNvCxnSpPr>
          <p:nvPr/>
        </p:nvCxnSpPr>
        <p:spPr>
          <a:xfrm flipH="1">
            <a:off x="6984268" y="161139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C1AAC20-6B1D-8A0C-5753-9A030450D4C4}"/>
              </a:ext>
            </a:extLst>
          </p:cNvPr>
          <p:cNvCxnSpPr>
            <a:cxnSpLocks/>
          </p:cNvCxnSpPr>
          <p:nvPr/>
        </p:nvCxnSpPr>
        <p:spPr>
          <a:xfrm flipH="1">
            <a:off x="6139369" y="1899987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4060CBE-9359-CF0F-0339-6D3C5CC2965E}"/>
              </a:ext>
            </a:extLst>
          </p:cNvPr>
          <p:cNvGrpSpPr/>
          <p:nvPr/>
        </p:nvGrpSpPr>
        <p:grpSpPr>
          <a:xfrm>
            <a:off x="7132210" y="1907100"/>
            <a:ext cx="144016" cy="213816"/>
            <a:chOff x="2267744" y="1892686"/>
            <a:chExt cx="144016" cy="213816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8253798-DC16-B2B3-9A19-0C0BAF587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9C50E70-40D6-3670-64D3-D194CD5341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D30301B-2489-3595-6DAA-006F2ED91036}"/>
              </a:ext>
            </a:extLst>
          </p:cNvPr>
          <p:cNvCxnSpPr>
            <a:cxnSpLocks/>
          </p:cNvCxnSpPr>
          <p:nvPr/>
        </p:nvCxnSpPr>
        <p:spPr>
          <a:xfrm flipH="1">
            <a:off x="8186753" y="240446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02ECE5A-6EBD-00CB-97A8-17CBB4B92BBB}"/>
              </a:ext>
            </a:extLst>
          </p:cNvPr>
          <p:cNvCxnSpPr>
            <a:cxnSpLocks/>
          </p:cNvCxnSpPr>
          <p:nvPr/>
        </p:nvCxnSpPr>
        <p:spPr>
          <a:xfrm flipH="1">
            <a:off x="7336441" y="270243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87C1AA-3164-63AF-CE45-E09DE8DF0D9B}"/>
              </a:ext>
            </a:extLst>
          </p:cNvPr>
          <p:cNvGrpSpPr/>
          <p:nvPr/>
        </p:nvGrpSpPr>
        <p:grpSpPr>
          <a:xfrm>
            <a:off x="7703070" y="3327685"/>
            <a:ext cx="144016" cy="213816"/>
            <a:chOff x="2267744" y="1892686"/>
            <a:chExt cx="144016" cy="213816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3812FAB-F158-3EF9-95A2-0BBF5F24B3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28600E1-4C30-02F6-E8BE-0E4CC0032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E539F46-7D7E-CABB-99DA-044AE94D21C6}"/>
              </a:ext>
            </a:extLst>
          </p:cNvPr>
          <p:cNvCxnSpPr>
            <a:cxnSpLocks/>
          </p:cNvCxnSpPr>
          <p:nvPr/>
        </p:nvCxnSpPr>
        <p:spPr>
          <a:xfrm flipH="1">
            <a:off x="7240222" y="302313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884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1" grpId="0"/>
      <p:bldP spid="22" grpId="0"/>
      <p:bldP spid="23" grpId="0"/>
      <p:bldP spid="24" grpId="0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peech Bubble: Oval 148">
            <a:extLst>
              <a:ext uri="{FF2B5EF4-FFF2-40B4-BE49-F238E27FC236}">
                <a16:creationId xmlns:a16="http://schemas.microsoft.com/office/drawing/2014/main" id="{C3CA95BA-911A-488A-847D-2914F6D5B910}"/>
              </a:ext>
            </a:extLst>
          </p:cNvPr>
          <p:cNvSpPr/>
          <p:nvPr/>
        </p:nvSpPr>
        <p:spPr>
          <a:xfrm>
            <a:off x="5061956" y="2377977"/>
            <a:ext cx="2358916" cy="2810731"/>
          </a:xfrm>
          <a:prstGeom prst="wedgeEllipseCallout">
            <a:avLst>
              <a:gd name="adj1" fmla="val 57105"/>
              <a:gd name="adj2" fmla="val -18277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C6B06BD-C153-1F42-052F-AA17B8DDB675}"/>
              </a:ext>
            </a:extLst>
          </p:cNvPr>
          <p:cNvSpPr/>
          <p:nvPr/>
        </p:nvSpPr>
        <p:spPr>
          <a:xfrm>
            <a:off x="6517765" y="347520"/>
            <a:ext cx="2645578" cy="2413978"/>
          </a:xfrm>
          <a:prstGeom prst="wedgeEllipseCallout">
            <a:avLst>
              <a:gd name="adj1" fmla="val -60506"/>
              <a:gd name="adj2" fmla="val -7659"/>
            </a:avLst>
          </a:prstGeom>
          <a:solidFill>
            <a:srgbClr val="99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5075" y="654874"/>
            <a:ext cx="2320054" cy="186200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3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3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học sinh trong bài thơ chuẩn bị đi khai giảng như thế nào?</a:t>
            </a:r>
            <a:endParaRPr lang="vi-VN" sz="23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1371" y="2742503"/>
            <a:ext cx="2033832" cy="230828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3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 học sinh dậy sớm, mặc quần áo mới với niềm vui như là được đi hội</a:t>
            </a:r>
            <a:r>
              <a:rPr lang="en-US" sz="2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969415" y="321677"/>
            <a:ext cx="0" cy="482182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7B29C3-9BD4-D0FF-7A33-7D4F96CDA574}"/>
              </a:ext>
            </a:extLst>
          </p:cNvPr>
          <p:cNvSpPr/>
          <p:nvPr/>
        </p:nvSpPr>
        <p:spPr>
          <a:xfrm>
            <a:off x="0" y="940280"/>
            <a:ext cx="2609011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 đầu thu trong xanh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 mặc quần áo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 đón ngày khai trường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 như là đi hội.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5D637-F554-1470-855E-2A340C9C63EF}"/>
              </a:ext>
            </a:extLst>
          </p:cNvPr>
          <p:cNvSpPr/>
          <p:nvPr/>
        </p:nvSpPr>
        <p:spPr>
          <a:xfrm>
            <a:off x="-11345" y="3034800"/>
            <a:ext cx="439248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 các thầy, các cô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 cũng như trẻ lại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Sân trường vàng nắng mới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cờ bay như reo.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D3274-2196-C8FE-45B3-1C352A926FFA}"/>
              </a:ext>
            </a:extLst>
          </p:cNvPr>
          <p:cNvSpPr txBox="1"/>
          <p:nvPr/>
        </p:nvSpPr>
        <p:spPr>
          <a:xfrm>
            <a:off x="2284282" y="2014359"/>
            <a:ext cx="2853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 trống trường gióng giả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học mới đến rồi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 em đi vào lớp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 quang bay đỏ tươi.</a:t>
            </a:r>
            <a:endParaRPr lang="en-US" sz="16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2F941-194E-8DE5-ED8E-8078A61D380E}"/>
              </a:ext>
            </a:extLst>
          </p:cNvPr>
          <p:cNvSpPr txBox="1"/>
          <p:nvPr/>
        </p:nvSpPr>
        <p:spPr>
          <a:xfrm>
            <a:off x="8872" y="1987518"/>
            <a:ext cx="2446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 bạn, cười hớn hở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tay bắt mặt mừng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Đứa ôm vai bá cổ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 sách đùa trên lưng.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7A53D-AFBA-192B-D8A7-BDB4A761D556}"/>
              </a:ext>
            </a:extLst>
          </p:cNvPr>
          <p:cNvSpPr txBox="1"/>
          <p:nvPr/>
        </p:nvSpPr>
        <p:spPr>
          <a:xfrm>
            <a:off x="2294147" y="935804"/>
            <a:ext cx="2736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 nhóm đứng đo nhau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 bạn nào cũng lớn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 xưa bé tí teo,</a:t>
            </a:r>
          </a:p>
          <a:p>
            <a:r>
              <a:rPr lang="en-US" sz="160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 lớp Ba, lớp Bốn.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038E6-7C7C-8656-A112-CA44EDA08D59}"/>
              </a:ext>
            </a:extLst>
          </p:cNvPr>
          <p:cNvSpPr txBox="1"/>
          <p:nvPr/>
        </p:nvSpPr>
        <p:spPr>
          <a:xfrm>
            <a:off x="2778599" y="3108882"/>
            <a:ext cx="2221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NGUYỄN BÙI VỢI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9B54F-048F-7A05-E275-59F5A1828E87}"/>
              </a:ext>
            </a:extLst>
          </p:cNvPr>
          <p:cNvSpPr txBox="1"/>
          <p:nvPr/>
        </p:nvSpPr>
        <p:spPr>
          <a:xfrm>
            <a:off x="109574" y="497712"/>
            <a:ext cx="4044748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gày khai trường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2A913-E91F-382E-182C-01891607A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2115" r="59940" b="14756"/>
          <a:stretch/>
        </p:blipFill>
        <p:spPr>
          <a:xfrm>
            <a:off x="2123147" y="4180826"/>
            <a:ext cx="894938" cy="962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B7018F-7A80-F6D8-01C2-5AE24B104A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7" t="20566" b="43000"/>
          <a:stretch/>
        </p:blipFill>
        <p:spPr>
          <a:xfrm>
            <a:off x="3091030" y="3602313"/>
            <a:ext cx="1552041" cy="1478642"/>
          </a:xfrm>
          <a:prstGeom prst="rect">
            <a:avLst/>
          </a:prstGeom>
        </p:spPr>
      </p:pic>
      <p:grpSp>
        <p:nvGrpSpPr>
          <p:cNvPr id="17" name="Google Shape;1184;p63">
            <a:extLst>
              <a:ext uri="{FF2B5EF4-FFF2-40B4-BE49-F238E27FC236}">
                <a16:creationId xmlns:a16="http://schemas.microsoft.com/office/drawing/2014/main" id="{95FA68C9-9372-E452-44C1-144686F3BEDA}"/>
              </a:ext>
            </a:extLst>
          </p:cNvPr>
          <p:cNvGrpSpPr/>
          <p:nvPr/>
        </p:nvGrpSpPr>
        <p:grpSpPr>
          <a:xfrm rot="21193171">
            <a:off x="4951198" y="513382"/>
            <a:ext cx="1400928" cy="1715019"/>
            <a:chOff x="2039108" y="678179"/>
            <a:chExt cx="1846062" cy="2319889"/>
          </a:xfrm>
        </p:grpSpPr>
        <p:grpSp>
          <p:nvGrpSpPr>
            <p:cNvPr id="18" name="Google Shape;1185;p63">
              <a:extLst>
                <a:ext uri="{FF2B5EF4-FFF2-40B4-BE49-F238E27FC236}">
                  <a16:creationId xmlns:a16="http://schemas.microsoft.com/office/drawing/2014/main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0" name="Google Shape;1186;p63">
                <a:extLst>
                  <a:ext uri="{FF2B5EF4-FFF2-40B4-BE49-F238E27FC236}">
                    <a16:creationId xmlns:a16="http://schemas.microsoft.com/office/drawing/2014/main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7;p63">
                <a:extLst>
                  <a:ext uri="{FF2B5EF4-FFF2-40B4-BE49-F238E27FC236}">
                    <a16:creationId xmlns:a16="http://schemas.microsoft.com/office/drawing/2014/main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8;p63">
                <a:extLst>
                  <a:ext uri="{FF2B5EF4-FFF2-40B4-BE49-F238E27FC236}">
                    <a16:creationId xmlns:a16="http://schemas.microsoft.com/office/drawing/2014/main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89;p63">
                <a:extLst>
                  <a:ext uri="{FF2B5EF4-FFF2-40B4-BE49-F238E27FC236}">
                    <a16:creationId xmlns:a16="http://schemas.microsoft.com/office/drawing/2014/main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0;p63">
                <a:extLst>
                  <a:ext uri="{FF2B5EF4-FFF2-40B4-BE49-F238E27FC236}">
                    <a16:creationId xmlns:a16="http://schemas.microsoft.com/office/drawing/2014/main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1;p63">
                <a:extLst>
                  <a:ext uri="{FF2B5EF4-FFF2-40B4-BE49-F238E27FC236}">
                    <a16:creationId xmlns:a16="http://schemas.microsoft.com/office/drawing/2014/main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2;p63">
                <a:extLst>
                  <a:ext uri="{FF2B5EF4-FFF2-40B4-BE49-F238E27FC236}">
                    <a16:creationId xmlns:a16="http://schemas.microsoft.com/office/drawing/2014/main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3;p63">
                <a:extLst>
                  <a:ext uri="{FF2B5EF4-FFF2-40B4-BE49-F238E27FC236}">
                    <a16:creationId xmlns:a16="http://schemas.microsoft.com/office/drawing/2014/main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4;p63">
                <a:extLst>
                  <a:ext uri="{FF2B5EF4-FFF2-40B4-BE49-F238E27FC236}">
                    <a16:creationId xmlns:a16="http://schemas.microsoft.com/office/drawing/2014/main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5;p63">
                <a:extLst>
                  <a:ext uri="{FF2B5EF4-FFF2-40B4-BE49-F238E27FC236}">
                    <a16:creationId xmlns:a16="http://schemas.microsoft.com/office/drawing/2014/main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196;p63">
                <a:extLst>
                  <a:ext uri="{FF2B5EF4-FFF2-40B4-BE49-F238E27FC236}">
                    <a16:creationId xmlns:a16="http://schemas.microsoft.com/office/drawing/2014/main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197;p63">
                <a:extLst>
                  <a:ext uri="{FF2B5EF4-FFF2-40B4-BE49-F238E27FC236}">
                    <a16:creationId xmlns:a16="http://schemas.microsoft.com/office/drawing/2014/main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98;p63">
                <a:extLst>
                  <a:ext uri="{FF2B5EF4-FFF2-40B4-BE49-F238E27FC236}">
                    <a16:creationId xmlns:a16="http://schemas.microsoft.com/office/drawing/2014/main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199;p63">
                <a:extLst>
                  <a:ext uri="{FF2B5EF4-FFF2-40B4-BE49-F238E27FC236}">
                    <a16:creationId xmlns:a16="http://schemas.microsoft.com/office/drawing/2014/main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0;p63">
                <a:extLst>
                  <a:ext uri="{FF2B5EF4-FFF2-40B4-BE49-F238E27FC236}">
                    <a16:creationId xmlns:a16="http://schemas.microsoft.com/office/drawing/2014/main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1;p63">
                <a:extLst>
                  <a:ext uri="{FF2B5EF4-FFF2-40B4-BE49-F238E27FC236}">
                    <a16:creationId xmlns:a16="http://schemas.microsoft.com/office/drawing/2014/main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02;p63">
                <a:extLst>
                  <a:ext uri="{FF2B5EF4-FFF2-40B4-BE49-F238E27FC236}">
                    <a16:creationId xmlns:a16="http://schemas.microsoft.com/office/drawing/2014/main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03;p63">
                <a:extLst>
                  <a:ext uri="{FF2B5EF4-FFF2-40B4-BE49-F238E27FC236}">
                    <a16:creationId xmlns:a16="http://schemas.microsoft.com/office/drawing/2014/main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04;p63">
                <a:extLst>
                  <a:ext uri="{FF2B5EF4-FFF2-40B4-BE49-F238E27FC236}">
                    <a16:creationId xmlns:a16="http://schemas.microsoft.com/office/drawing/2014/main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05;p63">
                <a:extLst>
                  <a:ext uri="{FF2B5EF4-FFF2-40B4-BE49-F238E27FC236}">
                    <a16:creationId xmlns:a16="http://schemas.microsoft.com/office/drawing/2014/main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06;p63">
                <a:extLst>
                  <a:ext uri="{FF2B5EF4-FFF2-40B4-BE49-F238E27FC236}">
                    <a16:creationId xmlns:a16="http://schemas.microsoft.com/office/drawing/2014/main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07;p63">
                <a:extLst>
                  <a:ext uri="{FF2B5EF4-FFF2-40B4-BE49-F238E27FC236}">
                    <a16:creationId xmlns:a16="http://schemas.microsoft.com/office/drawing/2014/main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08;p63">
                <a:extLst>
                  <a:ext uri="{FF2B5EF4-FFF2-40B4-BE49-F238E27FC236}">
                    <a16:creationId xmlns:a16="http://schemas.microsoft.com/office/drawing/2014/main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09;p63">
                <a:extLst>
                  <a:ext uri="{FF2B5EF4-FFF2-40B4-BE49-F238E27FC236}">
                    <a16:creationId xmlns:a16="http://schemas.microsoft.com/office/drawing/2014/main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10;p63">
                <a:extLst>
                  <a:ext uri="{FF2B5EF4-FFF2-40B4-BE49-F238E27FC236}">
                    <a16:creationId xmlns:a16="http://schemas.microsoft.com/office/drawing/2014/main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11;p63">
                <a:extLst>
                  <a:ext uri="{FF2B5EF4-FFF2-40B4-BE49-F238E27FC236}">
                    <a16:creationId xmlns:a16="http://schemas.microsoft.com/office/drawing/2014/main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12;p63">
                <a:extLst>
                  <a:ext uri="{FF2B5EF4-FFF2-40B4-BE49-F238E27FC236}">
                    <a16:creationId xmlns:a16="http://schemas.microsoft.com/office/drawing/2014/main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13;p63">
                <a:extLst>
                  <a:ext uri="{FF2B5EF4-FFF2-40B4-BE49-F238E27FC236}">
                    <a16:creationId xmlns:a16="http://schemas.microsoft.com/office/drawing/2014/main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14;p63">
                <a:extLst>
                  <a:ext uri="{FF2B5EF4-FFF2-40B4-BE49-F238E27FC236}">
                    <a16:creationId xmlns:a16="http://schemas.microsoft.com/office/drawing/2014/main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15;p63">
                <a:extLst>
                  <a:ext uri="{FF2B5EF4-FFF2-40B4-BE49-F238E27FC236}">
                    <a16:creationId xmlns:a16="http://schemas.microsoft.com/office/drawing/2014/main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16;p63">
                <a:extLst>
                  <a:ext uri="{FF2B5EF4-FFF2-40B4-BE49-F238E27FC236}">
                    <a16:creationId xmlns:a16="http://schemas.microsoft.com/office/drawing/2014/main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17;p63">
                <a:extLst>
                  <a:ext uri="{FF2B5EF4-FFF2-40B4-BE49-F238E27FC236}">
                    <a16:creationId xmlns:a16="http://schemas.microsoft.com/office/drawing/2014/main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18;p63">
                <a:extLst>
                  <a:ext uri="{FF2B5EF4-FFF2-40B4-BE49-F238E27FC236}">
                    <a16:creationId xmlns:a16="http://schemas.microsoft.com/office/drawing/2014/main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19;p63">
                <a:extLst>
                  <a:ext uri="{FF2B5EF4-FFF2-40B4-BE49-F238E27FC236}">
                    <a16:creationId xmlns:a16="http://schemas.microsoft.com/office/drawing/2014/main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20;p63">
                <a:extLst>
                  <a:ext uri="{FF2B5EF4-FFF2-40B4-BE49-F238E27FC236}">
                    <a16:creationId xmlns:a16="http://schemas.microsoft.com/office/drawing/2014/main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21;p63">
                <a:extLst>
                  <a:ext uri="{FF2B5EF4-FFF2-40B4-BE49-F238E27FC236}">
                    <a16:creationId xmlns:a16="http://schemas.microsoft.com/office/drawing/2014/main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222;p63">
              <a:extLst>
                <a:ext uri="{FF2B5EF4-FFF2-40B4-BE49-F238E27FC236}">
                  <a16:creationId xmlns:a16="http://schemas.microsoft.com/office/drawing/2014/main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608;p70">
            <a:extLst>
              <a:ext uri="{FF2B5EF4-FFF2-40B4-BE49-F238E27FC236}">
                <a16:creationId xmlns:a16="http://schemas.microsoft.com/office/drawing/2014/main" id="{8CECC9E8-7532-4CF8-ED78-AEBC506E6DFC}"/>
              </a:ext>
            </a:extLst>
          </p:cNvPr>
          <p:cNvGrpSpPr/>
          <p:nvPr/>
        </p:nvGrpSpPr>
        <p:grpSpPr>
          <a:xfrm flipH="1">
            <a:off x="7056410" y="2720340"/>
            <a:ext cx="2156583" cy="2593933"/>
            <a:chOff x="1862899" y="1669750"/>
            <a:chExt cx="2709114" cy="4593105"/>
          </a:xfrm>
        </p:grpSpPr>
        <p:sp>
          <p:nvSpPr>
            <p:cNvPr id="58" name="Google Shape;1609;p70">
              <a:extLst>
                <a:ext uri="{FF2B5EF4-FFF2-40B4-BE49-F238E27FC236}">
                  <a16:creationId xmlns:a16="http://schemas.microsoft.com/office/drawing/2014/main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0;p70">
              <a:extLst>
                <a:ext uri="{FF2B5EF4-FFF2-40B4-BE49-F238E27FC236}">
                  <a16:creationId xmlns:a16="http://schemas.microsoft.com/office/drawing/2014/main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1;p70">
              <a:extLst>
                <a:ext uri="{FF2B5EF4-FFF2-40B4-BE49-F238E27FC236}">
                  <a16:creationId xmlns:a16="http://schemas.microsoft.com/office/drawing/2014/main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2;p70">
              <a:extLst>
                <a:ext uri="{FF2B5EF4-FFF2-40B4-BE49-F238E27FC236}">
                  <a16:creationId xmlns:a16="http://schemas.microsoft.com/office/drawing/2014/main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3;p70">
              <a:extLst>
                <a:ext uri="{FF2B5EF4-FFF2-40B4-BE49-F238E27FC236}">
                  <a16:creationId xmlns:a16="http://schemas.microsoft.com/office/drawing/2014/main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14;p70">
              <a:extLst>
                <a:ext uri="{FF2B5EF4-FFF2-40B4-BE49-F238E27FC236}">
                  <a16:creationId xmlns:a16="http://schemas.microsoft.com/office/drawing/2014/main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15;p70">
              <a:extLst>
                <a:ext uri="{FF2B5EF4-FFF2-40B4-BE49-F238E27FC236}">
                  <a16:creationId xmlns:a16="http://schemas.microsoft.com/office/drawing/2014/main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16;p70">
              <a:extLst>
                <a:ext uri="{FF2B5EF4-FFF2-40B4-BE49-F238E27FC236}">
                  <a16:creationId xmlns:a16="http://schemas.microsoft.com/office/drawing/2014/main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17;p70">
              <a:extLst>
                <a:ext uri="{FF2B5EF4-FFF2-40B4-BE49-F238E27FC236}">
                  <a16:creationId xmlns:a16="http://schemas.microsoft.com/office/drawing/2014/main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18;p70">
              <a:extLst>
                <a:ext uri="{FF2B5EF4-FFF2-40B4-BE49-F238E27FC236}">
                  <a16:creationId xmlns:a16="http://schemas.microsoft.com/office/drawing/2014/main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19;p70">
              <a:extLst>
                <a:ext uri="{FF2B5EF4-FFF2-40B4-BE49-F238E27FC236}">
                  <a16:creationId xmlns:a16="http://schemas.microsoft.com/office/drawing/2014/main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0;p70">
              <a:extLst>
                <a:ext uri="{FF2B5EF4-FFF2-40B4-BE49-F238E27FC236}">
                  <a16:creationId xmlns:a16="http://schemas.microsoft.com/office/drawing/2014/main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1;p70">
              <a:extLst>
                <a:ext uri="{FF2B5EF4-FFF2-40B4-BE49-F238E27FC236}">
                  <a16:creationId xmlns:a16="http://schemas.microsoft.com/office/drawing/2014/main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2;p70">
              <a:extLst>
                <a:ext uri="{FF2B5EF4-FFF2-40B4-BE49-F238E27FC236}">
                  <a16:creationId xmlns:a16="http://schemas.microsoft.com/office/drawing/2014/main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3;p70">
              <a:extLst>
                <a:ext uri="{FF2B5EF4-FFF2-40B4-BE49-F238E27FC236}">
                  <a16:creationId xmlns:a16="http://schemas.microsoft.com/office/drawing/2014/main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4;p70">
              <a:extLst>
                <a:ext uri="{FF2B5EF4-FFF2-40B4-BE49-F238E27FC236}">
                  <a16:creationId xmlns:a16="http://schemas.microsoft.com/office/drawing/2014/main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5;p70">
              <a:extLst>
                <a:ext uri="{FF2B5EF4-FFF2-40B4-BE49-F238E27FC236}">
                  <a16:creationId xmlns:a16="http://schemas.microsoft.com/office/drawing/2014/main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6;p70">
              <a:extLst>
                <a:ext uri="{FF2B5EF4-FFF2-40B4-BE49-F238E27FC236}">
                  <a16:creationId xmlns:a16="http://schemas.microsoft.com/office/drawing/2014/main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;p70">
              <a:extLst>
                <a:ext uri="{FF2B5EF4-FFF2-40B4-BE49-F238E27FC236}">
                  <a16:creationId xmlns:a16="http://schemas.microsoft.com/office/drawing/2014/main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8;p70">
              <a:extLst>
                <a:ext uri="{FF2B5EF4-FFF2-40B4-BE49-F238E27FC236}">
                  <a16:creationId xmlns:a16="http://schemas.microsoft.com/office/drawing/2014/main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9;p70">
              <a:extLst>
                <a:ext uri="{FF2B5EF4-FFF2-40B4-BE49-F238E27FC236}">
                  <a16:creationId xmlns:a16="http://schemas.microsoft.com/office/drawing/2014/main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0;p70">
              <a:extLst>
                <a:ext uri="{FF2B5EF4-FFF2-40B4-BE49-F238E27FC236}">
                  <a16:creationId xmlns:a16="http://schemas.microsoft.com/office/drawing/2014/main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1;p70">
              <a:extLst>
                <a:ext uri="{FF2B5EF4-FFF2-40B4-BE49-F238E27FC236}">
                  <a16:creationId xmlns:a16="http://schemas.microsoft.com/office/drawing/2014/main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2;p70">
              <a:extLst>
                <a:ext uri="{FF2B5EF4-FFF2-40B4-BE49-F238E27FC236}">
                  <a16:creationId xmlns:a16="http://schemas.microsoft.com/office/drawing/2014/main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3;p70">
              <a:extLst>
                <a:ext uri="{FF2B5EF4-FFF2-40B4-BE49-F238E27FC236}">
                  <a16:creationId xmlns:a16="http://schemas.microsoft.com/office/drawing/2014/main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34;p70">
              <a:extLst>
                <a:ext uri="{FF2B5EF4-FFF2-40B4-BE49-F238E27FC236}">
                  <a16:creationId xmlns:a16="http://schemas.microsoft.com/office/drawing/2014/main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35;p70">
              <a:extLst>
                <a:ext uri="{FF2B5EF4-FFF2-40B4-BE49-F238E27FC236}">
                  <a16:creationId xmlns:a16="http://schemas.microsoft.com/office/drawing/2014/main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36;p70">
              <a:extLst>
                <a:ext uri="{FF2B5EF4-FFF2-40B4-BE49-F238E27FC236}">
                  <a16:creationId xmlns:a16="http://schemas.microsoft.com/office/drawing/2014/main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37;p70">
              <a:extLst>
                <a:ext uri="{FF2B5EF4-FFF2-40B4-BE49-F238E27FC236}">
                  <a16:creationId xmlns:a16="http://schemas.microsoft.com/office/drawing/2014/main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8;p70">
              <a:extLst>
                <a:ext uri="{FF2B5EF4-FFF2-40B4-BE49-F238E27FC236}">
                  <a16:creationId xmlns:a16="http://schemas.microsoft.com/office/drawing/2014/main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9;p70">
              <a:extLst>
                <a:ext uri="{FF2B5EF4-FFF2-40B4-BE49-F238E27FC236}">
                  <a16:creationId xmlns:a16="http://schemas.microsoft.com/office/drawing/2014/main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0;p70">
              <a:extLst>
                <a:ext uri="{FF2B5EF4-FFF2-40B4-BE49-F238E27FC236}">
                  <a16:creationId xmlns:a16="http://schemas.microsoft.com/office/drawing/2014/main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1;p70">
              <a:extLst>
                <a:ext uri="{FF2B5EF4-FFF2-40B4-BE49-F238E27FC236}">
                  <a16:creationId xmlns:a16="http://schemas.microsoft.com/office/drawing/2014/main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2;p70">
              <a:extLst>
                <a:ext uri="{FF2B5EF4-FFF2-40B4-BE49-F238E27FC236}">
                  <a16:creationId xmlns:a16="http://schemas.microsoft.com/office/drawing/2014/main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3;p70">
              <a:extLst>
                <a:ext uri="{FF2B5EF4-FFF2-40B4-BE49-F238E27FC236}">
                  <a16:creationId xmlns:a16="http://schemas.microsoft.com/office/drawing/2014/main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44;p70">
              <a:extLst>
                <a:ext uri="{FF2B5EF4-FFF2-40B4-BE49-F238E27FC236}">
                  <a16:creationId xmlns:a16="http://schemas.microsoft.com/office/drawing/2014/main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45;p70">
              <a:extLst>
                <a:ext uri="{FF2B5EF4-FFF2-40B4-BE49-F238E27FC236}">
                  <a16:creationId xmlns:a16="http://schemas.microsoft.com/office/drawing/2014/main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46;p70">
              <a:extLst>
                <a:ext uri="{FF2B5EF4-FFF2-40B4-BE49-F238E27FC236}">
                  <a16:creationId xmlns:a16="http://schemas.microsoft.com/office/drawing/2014/main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47;p70">
              <a:extLst>
                <a:ext uri="{FF2B5EF4-FFF2-40B4-BE49-F238E27FC236}">
                  <a16:creationId xmlns:a16="http://schemas.microsoft.com/office/drawing/2014/main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8;p70">
              <a:extLst>
                <a:ext uri="{FF2B5EF4-FFF2-40B4-BE49-F238E27FC236}">
                  <a16:creationId xmlns:a16="http://schemas.microsoft.com/office/drawing/2014/main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9;p70">
              <a:extLst>
                <a:ext uri="{FF2B5EF4-FFF2-40B4-BE49-F238E27FC236}">
                  <a16:creationId xmlns:a16="http://schemas.microsoft.com/office/drawing/2014/main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0;p70">
              <a:extLst>
                <a:ext uri="{FF2B5EF4-FFF2-40B4-BE49-F238E27FC236}">
                  <a16:creationId xmlns:a16="http://schemas.microsoft.com/office/drawing/2014/main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1;p70">
              <a:extLst>
                <a:ext uri="{FF2B5EF4-FFF2-40B4-BE49-F238E27FC236}">
                  <a16:creationId xmlns:a16="http://schemas.microsoft.com/office/drawing/2014/main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2;p70">
              <a:extLst>
                <a:ext uri="{FF2B5EF4-FFF2-40B4-BE49-F238E27FC236}">
                  <a16:creationId xmlns:a16="http://schemas.microsoft.com/office/drawing/2014/main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3;p70">
              <a:extLst>
                <a:ext uri="{FF2B5EF4-FFF2-40B4-BE49-F238E27FC236}">
                  <a16:creationId xmlns:a16="http://schemas.microsoft.com/office/drawing/2014/main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54;p70">
              <a:extLst>
                <a:ext uri="{FF2B5EF4-FFF2-40B4-BE49-F238E27FC236}">
                  <a16:creationId xmlns:a16="http://schemas.microsoft.com/office/drawing/2014/main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55;p70">
              <a:extLst>
                <a:ext uri="{FF2B5EF4-FFF2-40B4-BE49-F238E27FC236}">
                  <a16:creationId xmlns:a16="http://schemas.microsoft.com/office/drawing/2014/main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56;p70">
              <a:extLst>
                <a:ext uri="{FF2B5EF4-FFF2-40B4-BE49-F238E27FC236}">
                  <a16:creationId xmlns:a16="http://schemas.microsoft.com/office/drawing/2014/main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57;p70">
              <a:extLst>
                <a:ext uri="{FF2B5EF4-FFF2-40B4-BE49-F238E27FC236}">
                  <a16:creationId xmlns:a16="http://schemas.microsoft.com/office/drawing/2014/main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8;p70">
              <a:extLst>
                <a:ext uri="{FF2B5EF4-FFF2-40B4-BE49-F238E27FC236}">
                  <a16:creationId xmlns:a16="http://schemas.microsoft.com/office/drawing/2014/main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9;p70">
              <a:extLst>
                <a:ext uri="{FF2B5EF4-FFF2-40B4-BE49-F238E27FC236}">
                  <a16:creationId xmlns:a16="http://schemas.microsoft.com/office/drawing/2014/main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0;p70">
              <a:extLst>
                <a:ext uri="{FF2B5EF4-FFF2-40B4-BE49-F238E27FC236}">
                  <a16:creationId xmlns:a16="http://schemas.microsoft.com/office/drawing/2014/main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1;p70">
              <a:extLst>
                <a:ext uri="{FF2B5EF4-FFF2-40B4-BE49-F238E27FC236}">
                  <a16:creationId xmlns:a16="http://schemas.microsoft.com/office/drawing/2014/main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2;p70">
              <a:extLst>
                <a:ext uri="{FF2B5EF4-FFF2-40B4-BE49-F238E27FC236}">
                  <a16:creationId xmlns:a16="http://schemas.microsoft.com/office/drawing/2014/main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63;p70">
              <a:extLst>
                <a:ext uri="{FF2B5EF4-FFF2-40B4-BE49-F238E27FC236}">
                  <a16:creationId xmlns:a16="http://schemas.microsoft.com/office/drawing/2014/main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64;p70">
              <a:extLst>
                <a:ext uri="{FF2B5EF4-FFF2-40B4-BE49-F238E27FC236}">
                  <a16:creationId xmlns:a16="http://schemas.microsoft.com/office/drawing/2014/main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65;p70">
              <a:extLst>
                <a:ext uri="{FF2B5EF4-FFF2-40B4-BE49-F238E27FC236}">
                  <a16:creationId xmlns:a16="http://schemas.microsoft.com/office/drawing/2014/main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66;p70">
              <a:extLst>
                <a:ext uri="{FF2B5EF4-FFF2-40B4-BE49-F238E27FC236}">
                  <a16:creationId xmlns:a16="http://schemas.microsoft.com/office/drawing/2014/main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67;p70">
              <a:extLst>
                <a:ext uri="{FF2B5EF4-FFF2-40B4-BE49-F238E27FC236}">
                  <a16:creationId xmlns:a16="http://schemas.microsoft.com/office/drawing/2014/main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8;p70">
              <a:extLst>
                <a:ext uri="{FF2B5EF4-FFF2-40B4-BE49-F238E27FC236}">
                  <a16:creationId xmlns:a16="http://schemas.microsoft.com/office/drawing/2014/main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9;p70">
              <a:extLst>
                <a:ext uri="{FF2B5EF4-FFF2-40B4-BE49-F238E27FC236}">
                  <a16:creationId xmlns:a16="http://schemas.microsoft.com/office/drawing/2014/main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70;p70">
              <a:extLst>
                <a:ext uri="{FF2B5EF4-FFF2-40B4-BE49-F238E27FC236}">
                  <a16:creationId xmlns:a16="http://schemas.microsoft.com/office/drawing/2014/main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71;p70">
              <a:extLst>
                <a:ext uri="{FF2B5EF4-FFF2-40B4-BE49-F238E27FC236}">
                  <a16:creationId xmlns:a16="http://schemas.microsoft.com/office/drawing/2014/main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72;p70">
              <a:extLst>
                <a:ext uri="{FF2B5EF4-FFF2-40B4-BE49-F238E27FC236}">
                  <a16:creationId xmlns:a16="http://schemas.microsoft.com/office/drawing/2014/main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73;p70">
              <a:extLst>
                <a:ext uri="{FF2B5EF4-FFF2-40B4-BE49-F238E27FC236}">
                  <a16:creationId xmlns:a16="http://schemas.microsoft.com/office/drawing/2014/main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74;p70">
              <a:extLst>
                <a:ext uri="{FF2B5EF4-FFF2-40B4-BE49-F238E27FC236}">
                  <a16:creationId xmlns:a16="http://schemas.microsoft.com/office/drawing/2014/main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75;p70">
              <a:extLst>
                <a:ext uri="{FF2B5EF4-FFF2-40B4-BE49-F238E27FC236}">
                  <a16:creationId xmlns:a16="http://schemas.microsoft.com/office/drawing/2014/main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76;p70">
              <a:extLst>
                <a:ext uri="{FF2B5EF4-FFF2-40B4-BE49-F238E27FC236}">
                  <a16:creationId xmlns:a16="http://schemas.microsoft.com/office/drawing/2014/main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77;p70">
              <a:extLst>
                <a:ext uri="{FF2B5EF4-FFF2-40B4-BE49-F238E27FC236}">
                  <a16:creationId xmlns:a16="http://schemas.microsoft.com/office/drawing/2014/main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78;p70">
              <a:extLst>
                <a:ext uri="{FF2B5EF4-FFF2-40B4-BE49-F238E27FC236}">
                  <a16:creationId xmlns:a16="http://schemas.microsoft.com/office/drawing/2014/main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79;p70">
              <a:extLst>
                <a:ext uri="{FF2B5EF4-FFF2-40B4-BE49-F238E27FC236}">
                  <a16:creationId xmlns:a16="http://schemas.microsoft.com/office/drawing/2014/main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80;p70">
              <a:extLst>
                <a:ext uri="{FF2B5EF4-FFF2-40B4-BE49-F238E27FC236}">
                  <a16:creationId xmlns:a16="http://schemas.microsoft.com/office/drawing/2014/main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81;p70">
              <a:extLst>
                <a:ext uri="{FF2B5EF4-FFF2-40B4-BE49-F238E27FC236}">
                  <a16:creationId xmlns:a16="http://schemas.microsoft.com/office/drawing/2014/main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82;p70">
              <a:extLst>
                <a:ext uri="{FF2B5EF4-FFF2-40B4-BE49-F238E27FC236}">
                  <a16:creationId xmlns:a16="http://schemas.microsoft.com/office/drawing/2014/main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83;p70">
              <a:extLst>
                <a:ext uri="{FF2B5EF4-FFF2-40B4-BE49-F238E27FC236}">
                  <a16:creationId xmlns:a16="http://schemas.microsoft.com/office/drawing/2014/main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84;p70">
              <a:extLst>
                <a:ext uri="{FF2B5EF4-FFF2-40B4-BE49-F238E27FC236}">
                  <a16:creationId xmlns:a16="http://schemas.microsoft.com/office/drawing/2014/main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85;p70">
              <a:extLst>
                <a:ext uri="{FF2B5EF4-FFF2-40B4-BE49-F238E27FC236}">
                  <a16:creationId xmlns:a16="http://schemas.microsoft.com/office/drawing/2014/main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86;p70">
              <a:extLst>
                <a:ext uri="{FF2B5EF4-FFF2-40B4-BE49-F238E27FC236}">
                  <a16:creationId xmlns:a16="http://schemas.microsoft.com/office/drawing/2014/main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87;p70">
              <a:extLst>
                <a:ext uri="{FF2B5EF4-FFF2-40B4-BE49-F238E27FC236}">
                  <a16:creationId xmlns:a16="http://schemas.microsoft.com/office/drawing/2014/main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88;p70">
              <a:extLst>
                <a:ext uri="{FF2B5EF4-FFF2-40B4-BE49-F238E27FC236}">
                  <a16:creationId xmlns:a16="http://schemas.microsoft.com/office/drawing/2014/main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89;p70">
              <a:extLst>
                <a:ext uri="{FF2B5EF4-FFF2-40B4-BE49-F238E27FC236}">
                  <a16:creationId xmlns:a16="http://schemas.microsoft.com/office/drawing/2014/main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90;p70">
              <a:extLst>
                <a:ext uri="{FF2B5EF4-FFF2-40B4-BE49-F238E27FC236}">
                  <a16:creationId xmlns:a16="http://schemas.microsoft.com/office/drawing/2014/main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91;p70">
              <a:extLst>
                <a:ext uri="{FF2B5EF4-FFF2-40B4-BE49-F238E27FC236}">
                  <a16:creationId xmlns:a16="http://schemas.microsoft.com/office/drawing/2014/main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92;p70">
              <a:extLst>
                <a:ext uri="{FF2B5EF4-FFF2-40B4-BE49-F238E27FC236}">
                  <a16:creationId xmlns:a16="http://schemas.microsoft.com/office/drawing/2014/main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56" grpId="0" animBg="1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2841</TotalTime>
  <Words>1002</Words>
  <Application>Microsoft Office PowerPoint</Application>
  <PresentationFormat>On-screen Show (16:9)</PresentationFormat>
  <Paragraphs>168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 Light</vt:lpstr>
      <vt:lpstr>Times New Roman</vt:lpstr>
      <vt:lpstr>Arial-Rounded</vt:lpstr>
      <vt:lpstr>#9Slide03 Arima Madurai</vt:lpstr>
      <vt:lpstr>Calibri</vt:lpstr>
      <vt:lpstr>UTM Avo</vt:lpstr>
      <vt:lpstr>1_Office Theme</vt:lpstr>
      <vt:lpstr>3_Office Theme</vt:lpstr>
      <vt:lpstr>4_Office Theme</vt:lpstr>
      <vt:lpstr>5_Office Theme</vt:lpstr>
      <vt:lpstr>6_Office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Chúc các em học tốt!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Nhan Trong</cp:lastModifiedBy>
  <cp:revision>286</cp:revision>
  <dcterms:created xsi:type="dcterms:W3CDTF">2015-09-25T00:55:29Z</dcterms:created>
  <dcterms:modified xsi:type="dcterms:W3CDTF">2023-04-03T10:03:00Z</dcterms:modified>
  <cp:category>9Slide.vn</cp:category>
</cp:coreProperties>
</file>